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71" r:id="rId3"/>
    <p:sldId id="261" r:id="rId4"/>
    <p:sldId id="274" r:id="rId5"/>
    <p:sldId id="269" r:id="rId6"/>
    <p:sldId id="270" r:id="rId7"/>
    <p:sldId id="273" r:id="rId8"/>
    <p:sldId id="272" r:id="rId9"/>
    <p:sldId id="275" r:id="rId10"/>
    <p:sldId id="256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0" r:id="rId19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973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65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576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5603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117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007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938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704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406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58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944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23D01-6FFA-48C2-935C-15C91E7F87FF}" type="datetimeFigureOut">
              <a:rPr lang="fr-FR" smtClean="0"/>
              <a:t>05/05/2022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34DD6-D2B1-417C-A7CB-DE586C998E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319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D02901-7673-34C2-6F9F-1A0B0FC6F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843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  <p:sndAc>
          <p:stSnd loop="1">
            <p:snd r:embed="rId2" name="battlefield.wav"/>
          </p:stSnd>
        </p:sndAc>
      </p:transition>
    </mc:Choice>
    <mc:Fallback>
      <p:transition spd="slow" advClick="0" advTm="7000">
        <p:fade/>
        <p:sndAc>
          <p:stSnd loop="1">
            <p:snd r:embed="rId2" name="battlefiel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4D00BEB6-2842-B3ED-7448-6E6455B7F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134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habits, posant&#10;&#10;Description générée automatiquement">
            <a:extLst>
              <a:ext uri="{FF2B5EF4-FFF2-40B4-BE49-F238E27FC236}">
                <a16:creationId xmlns:a16="http://schemas.microsoft.com/office/drawing/2014/main" id="{745210CC-EE6D-32F7-3E6B-F69605C55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682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femme, maillot de bain&#10;&#10;Description générée automatiquement">
            <a:extLst>
              <a:ext uri="{FF2B5EF4-FFF2-40B4-BE49-F238E27FC236}">
                <a16:creationId xmlns:a16="http://schemas.microsoft.com/office/drawing/2014/main" id="{722AF146-DF0E-E35E-1D36-9EB8A6C4B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467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femme&#10;&#10;Description générée automatiquement">
            <a:extLst>
              <a:ext uri="{FF2B5EF4-FFF2-40B4-BE49-F238E27FC236}">
                <a16:creationId xmlns:a16="http://schemas.microsoft.com/office/drawing/2014/main" id="{3F15F89C-B91C-6A3E-8C4F-A8F1B4CB1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525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CB8A916D-3282-F243-437A-4D5A9D59F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94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CB72C0A4-1E27-8701-464F-FF03B90DC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7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474894-E1E1-D2AE-FEA3-F479C1F7E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6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ille&#10;&#10;Description générée automatiquement">
            <a:extLst>
              <a:ext uri="{FF2B5EF4-FFF2-40B4-BE49-F238E27FC236}">
                <a16:creationId xmlns:a16="http://schemas.microsoft.com/office/drawing/2014/main" id="{3A788307-DA73-E0FA-D96B-ECF143ED8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467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bâtiment, brique&#10;&#10;Description générée automatiquement">
            <a:extLst>
              <a:ext uri="{FF2B5EF4-FFF2-40B4-BE49-F238E27FC236}">
                <a16:creationId xmlns:a16="http://schemas.microsoft.com/office/drawing/2014/main" id="{0718A291-9078-9096-2068-526D32455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42"/>
            <a:ext cx="6857999" cy="886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493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llot de bain&#10;&#10;Description générée automatiquement">
            <a:extLst>
              <a:ext uri="{FF2B5EF4-FFF2-40B4-BE49-F238E27FC236}">
                <a16:creationId xmlns:a16="http://schemas.microsoft.com/office/drawing/2014/main" id="{65901AE8-0623-D82C-BDF4-ED712C11C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871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aillot de bain&#10;&#10;Description générée automatiquement">
            <a:extLst>
              <a:ext uri="{FF2B5EF4-FFF2-40B4-BE49-F238E27FC236}">
                <a16:creationId xmlns:a16="http://schemas.microsoft.com/office/drawing/2014/main" id="{F9EEB32D-0473-3669-8EE0-82B74AACC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197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A818AF2F-134C-18C0-6499-ADE21690E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57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32D2D619-7D6A-61E6-7735-8BB833D04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37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4A06E386-1162-915B-446C-58E881E95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74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caleçon&#10;&#10;Description générée automatiquement">
            <a:extLst>
              <a:ext uri="{FF2B5EF4-FFF2-40B4-BE49-F238E27FC236}">
                <a16:creationId xmlns:a16="http://schemas.microsoft.com/office/drawing/2014/main" id="{39195E09-296A-3241-82BD-1D8DEFBFE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427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maillot de bain, posant&#10;&#10;Description générée automatiquement">
            <a:extLst>
              <a:ext uri="{FF2B5EF4-FFF2-40B4-BE49-F238E27FC236}">
                <a16:creationId xmlns:a16="http://schemas.microsoft.com/office/drawing/2014/main" id="{3BD32967-8B5C-7B9D-F0BB-C23E940B8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5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E689AFCD-8836-AC8E-934F-BD2FA1AF9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9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0</Words>
  <Application>Microsoft Office PowerPoint</Application>
  <PresentationFormat>Affichage à l'écran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2022-05-05T10:20:38Z</dcterms:created>
  <dcterms:modified xsi:type="dcterms:W3CDTF">2022-05-05T11:05:44Z</dcterms:modified>
</cp:coreProperties>
</file>