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0" r:id="rId4"/>
    <p:sldId id="266" r:id="rId5"/>
    <p:sldId id="261" r:id="rId6"/>
    <p:sldId id="265" r:id="rId7"/>
    <p:sldId id="262" r:id="rId8"/>
    <p:sldId id="268" r:id="rId9"/>
    <p:sldId id="273" r:id="rId10"/>
    <p:sldId id="267" r:id="rId11"/>
    <p:sldId id="272" r:id="rId12"/>
    <p:sldId id="271" r:id="rId13"/>
    <p:sldId id="270" r:id="rId14"/>
    <p:sldId id="269" r:id="rId15"/>
    <p:sldId id="264" r:id="rId16"/>
    <p:sldId id="263" r:id="rId17"/>
    <p:sldId id="258" r:id="rId18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292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4BF84-B1C4-4144-86E5-019487980FC0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955C-592B-4A70-A10E-F577C02FAC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3439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4BF84-B1C4-4144-86E5-019487980FC0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955C-592B-4A70-A10E-F577C02FAC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931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4BF84-B1C4-4144-86E5-019487980FC0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955C-592B-4A70-A10E-F577C02FAC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1103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4BF84-B1C4-4144-86E5-019487980FC0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955C-592B-4A70-A10E-F577C02FAC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0331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4BF84-B1C4-4144-86E5-019487980FC0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955C-592B-4A70-A10E-F577C02FAC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4295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4BF84-B1C4-4144-86E5-019487980FC0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955C-592B-4A70-A10E-F577C02FAC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909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4BF84-B1C4-4144-86E5-019487980FC0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955C-592B-4A70-A10E-F577C02FAC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004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4BF84-B1C4-4144-86E5-019487980FC0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955C-592B-4A70-A10E-F577C02FAC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105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4BF84-B1C4-4144-86E5-019487980FC0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955C-592B-4A70-A10E-F577C02FAC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530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4BF84-B1C4-4144-86E5-019487980FC0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955C-592B-4A70-A10E-F577C02FAC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046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4BF84-B1C4-4144-86E5-019487980FC0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4955C-592B-4A70-A10E-F577C02FAC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8537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4BF84-B1C4-4144-86E5-019487980FC0}" type="datetimeFigureOut">
              <a:rPr lang="fr-FR" smtClean="0"/>
              <a:t>04/05/2022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4955C-592B-4A70-A10E-F577C02FAC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5154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B3796FF0-DE0E-9527-4766-48D2B4AB20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204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  <p:sndAc>
          <p:stSnd>
            <p:snd r:embed="rId2" name="dans-les-rues-dantibes-claude-luter-the-new-ragtime-band.wav"/>
          </p:stSnd>
        </p:sndAc>
      </p:transition>
    </mc:Choice>
    <mc:Fallback>
      <p:transition spd="slow" advClick="0" advTm="5000">
        <p:fade/>
        <p:sndAc>
          <p:stSnd>
            <p:snd r:embed="rId2" name="dans-les-rues-dantibes-claude-luter-the-new-ragtime-ba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assis, extérieur, terrain&#10;&#10;Description générée automatiquement">
            <a:extLst>
              <a:ext uri="{FF2B5EF4-FFF2-40B4-BE49-F238E27FC236}">
                <a16:creationId xmlns:a16="http://schemas.microsoft.com/office/drawing/2014/main" id="{B663D580-408C-A200-AE56-3E3472DB6E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725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ille, terrain, petit&#10;&#10;Description générée automatiquement">
            <a:extLst>
              <a:ext uri="{FF2B5EF4-FFF2-40B4-BE49-F238E27FC236}">
                <a16:creationId xmlns:a16="http://schemas.microsoft.com/office/drawing/2014/main" id="{C7D7860C-1E12-4B04-CFC6-E5F0360925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683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route, fille, extérieur&#10;&#10;Description générée automatiquement">
            <a:extLst>
              <a:ext uri="{FF2B5EF4-FFF2-40B4-BE49-F238E27FC236}">
                <a16:creationId xmlns:a16="http://schemas.microsoft.com/office/drawing/2014/main" id="{9F8ADD71-C60F-6982-E7A1-2EA7DAD2C3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149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ille, extérieur, jupe&#10;&#10;Description générée automatiquement">
            <a:extLst>
              <a:ext uri="{FF2B5EF4-FFF2-40B4-BE49-F238E27FC236}">
                <a16:creationId xmlns:a16="http://schemas.microsoft.com/office/drawing/2014/main" id="{866AB4B8-5676-FBD8-C82C-142D28AA29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778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ersonne, terrain, femme&#10;&#10;Description générée automatiquement">
            <a:extLst>
              <a:ext uri="{FF2B5EF4-FFF2-40B4-BE49-F238E27FC236}">
                <a16:creationId xmlns:a16="http://schemas.microsoft.com/office/drawing/2014/main" id="{B4B0F006-8BCF-C7AD-4CBC-18E94214C3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512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ille, petit, extérieur&#10;&#10;Description générée automatiquement">
            <a:extLst>
              <a:ext uri="{FF2B5EF4-FFF2-40B4-BE49-F238E27FC236}">
                <a16:creationId xmlns:a16="http://schemas.microsoft.com/office/drawing/2014/main" id="{26F4D82E-D672-B299-4F8B-74BA061ED6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516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terrain&#10;&#10;Description générée automatiquement">
            <a:extLst>
              <a:ext uri="{FF2B5EF4-FFF2-40B4-BE49-F238E27FC236}">
                <a16:creationId xmlns:a16="http://schemas.microsoft.com/office/drawing/2014/main" id="{4141C90F-43AC-9A00-5BE9-ACC58BF6E5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86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terrain, extérieur&#10;&#10;Description générée automatiquement">
            <a:extLst>
              <a:ext uri="{FF2B5EF4-FFF2-40B4-BE49-F238E27FC236}">
                <a16:creationId xmlns:a16="http://schemas.microsoft.com/office/drawing/2014/main" id="{EE208352-45EF-FE84-6299-F3823A8EC4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400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&#10;&#10;Description générée automatiquement">
            <a:extLst>
              <a:ext uri="{FF2B5EF4-FFF2-40B4-BE49-F238E27FC236}">
                <a16:creationId xmlns:a16="http://schemas.microsoft.com/office/drawing/2014/main" id="{2A509B51-C8C4-0B38-B0AC-A7768573DB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092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terrain, fille&#10;&#10;Description générée automatiquement">
            <a:extLst>
              <a:ext uri="{FF2B5EF4-FFF2-40B4-BE49-F238E27FC236}">
                <a16:creationId xmlns:a16="http://schemas.microsoft.com/office/drawing/2014/main" id="{B5AB7FDB-9B21-FE48-C113-F64CEE22C8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313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terrain&#10;&#10;Description générée automatiquement">
            <a:extLst>
              <a:ext uri="{FF2B5EF4-FFF2-40B4-BE49-F238E27FC236}">
                <a16:creationId xmlns:a16="http://schemas.microsoft.com/office/drawing/2014/main" id="{955E9DB1-0DC5-319E-129E-54E6FC9861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932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terrain, extérieur, maillot de bain&#10;&#10;Description générée automatiquement">
            <a:extLst>
              <a:ext uri="{FF2B5EF4-FFF2-40B4-BE49-F238E27FC236}">
                <a16:creationId xmlns:a16="http://schemas.microsoft.com/office/drawing/2014/main" id="{07BB1A81-B7F6-4DBE-F3B9-209B437F97C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18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rrain, extérieur, personne, maillot de bain&#10;&#10;Description générée automatiquement">
            <a:extLst>
              <a:ext uri="{FF2B5EF4-FFF2-40B4-BE49-F238E27FC236}">
                <a16:creationId xmlns:a16="http://schemas.microsoft.com/office/drawing/2014/main" id="{EA82B097-B01E-A488-DD42-E05AC72DF3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372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terrain, maillot de bain&#10;&#10;Description générée automatiquement">
            <a:extLst>
              <a:ext uri="{FF2B5EF4-FFF2-40B4-BE49-F238E27FC236}">
                <a16:creationId xmlns:a16="http://schemas.microsoft.com/office/drawing/2014/main" id="{9542D423-6B3C-3CB0-CE32-03DA426719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864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terrain&#10;&#10;Description générée automatiquement">
            <a:extLst>
              <a:ext uri="{FF2B5EF4-FFF2-40B4-BE49-F238E27FC236}">
                <a16:creationId xmlns:a16="http://schemas.microsoft.com/office/drawing/2014/main" id="{5A3416CA-A4DF-DC9E-6FD5-37A6096DA16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685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ou&#10;&#10;Description générée automatiquement">
            <a:extLst>
              <a:ext uri="{FF2B5EF4-FFF2-40B4-BE49-F238E27FC236}">
                <a16:creationId xmlns:a16="http://schemas.microsoft.com/office/drawing/2014/main" id="{514DB739-F8EC-8FB0-0919-EF2BCB0197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072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5000">
        <p15:prstTrans prst="fallOver"/>
      </p:transition>
    </mc:Choice>
    <mc:Fallback>
      <p:transition spd="slow" advClick="0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0</Words>
  <Application>Microsoft Office PowerPoint</Application>
  <PresentationFormat>Affichage à l'écran (4:3)</PresentationFormat>
  <Paragraphs>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2022-05-04T05:15:42Z</dcterms:created>
  <dcterms:modified xsi:type="dcterms:W3CDTF">2022-05-04T05:33:02Z</dcterms:modified>
</cp:coreProperties>
</file>