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3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MCOFKIaTzTvXCUo8gLmgQ==" hashData="lxRlyzJkC65s5aLdbowu5xLs/bed2GUJlClYINH88wtfyx+L+RL1VOWtu5VKeUUk9gwajgUnKf5ZsxBra1k/Z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3" autoAdjust="0"/>
    <p:restoredTop sz="94660"/>
  </p:normalViewPr>
  <p:slideViewPr>
    <p:cSldViewPr snapToGrid="0">
      <p:cViewPr varScale="1">
        <p:scale>
          <a:sx n="65" d="100"/>
          <a:sy n="65" d="100"/>
        </p:scale>
        <p:origin x="3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F3D065-710B-40F1-BA9B-2252B08FD0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8CA6000-DFC6-410F-B0B5-EC2785A37B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721CAF-8340-452F-B476-32E95A86E4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17/04/2022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DC0C5F-F6EA-40E0-AAE0-2324F9B466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E91F47B-C0EC-414D-9C06-551217178D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52305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airplane"/>
      </p:transition>
    </mc:Choice>
    <mc:Fallback>
      <p:transition spd="slow" advClick="0" advTm="1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689770-5F7B-427E-BBD9-EA5148308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311E6A4-B940-4989-99C7-9370F8CD6D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F4EFF5-9363-4F7E-AED6-95DF972AB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17/04/2022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9EBA630-1D77-4758-8A75-916189760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CF111A4-70D4-41C7-B785-694ABB1D0B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3672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airplane"/>
      </p:transition>
    </mc:Choice>
    <mc:Fallback>
      <p:transition spd="slow" advClick="0" advTm="1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7194CB-7D25-4E5B-9CBF-CC193ED37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FF610E5-4FC8-40E3-8E55-875D57ED70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242041C-9768-4ED3-9348-7002392955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17/04/2022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8A70B0A-342E-4746-BEAC-73C983EC4E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87263CC-2469-44DE-89F1-21919BE92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0693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airplane"/>
      </p:transition>
    </mc:Choice>
    <mc:Fallback>
      <p:transition spd="slow" advClick="0" advTm="1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F9F5DE-CFC8-40F3-B267-B9F1DFFB96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326B0F9-82A5-429E-B5CB-45B5E8ABEB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1F46D21-75B2-4EB8-BC96-8FA597347C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AB53BCA-ABC1-4D7D-AD7E-5C5E9BEA89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17/04/2022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FECE314-DE5F-48BC-B4E6-44A46A5C45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5C96116-4D45-4D40-932C-C0412C977A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31038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airplane"/>
      </p:transition>
    </mc:Choice>
    <mc:Fallback>
      <p:transition spd="slow" advClick="0" advTm="1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886BFC-3B84-4BEC-87AD-AE5BD9474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9EDD56C-CBB9-45AD-B740-2EDD1910F4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600AC43-CC10-40B9-8E65-8990F2D328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F513BA8-0324-4BD6-BE15-CD6F7B31C9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D6709C1-FCB4-4AB6-8EAB-C663FB00EB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147E447-4A7E-4BC4-866B-E6F3568EF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17/04/2022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F028001-1FF1-4F52-ABA9-544C03350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C130477-A54B-4DA6-8A78-A2BB07196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3178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airplane"/>
      </p:transition>
    </mc:Choice>
    <mc:Fallback>
      <p:transition spd="slow" advClick="0" advTm="1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0E3F9E-6501-425F-B372-3D953D888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A734DD5-6B6F-4B90-A87B-199F7EDD24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17/04/2022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C858E8C-9A6E-4987-BD2A-EFC2B1255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F7B16EA-B419-4F02-B768-D1B3A5DD8E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90672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airplane"/>
      </p:transition>
    </mc:Choice>
    <mc:Fallback>
      <p:transition spd="slow" advClick="0" advTm="1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3319E32-DF13-4615-A764-1F64F16D4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17/04/2022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D65725C-1D27-47E9-9994-B0230C97F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8BD6770-99F8-4B78-8603-B809F7A2D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89245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airplane"/>
      </p:transition>
    </mc:Choice>
    <mc:Fallback>
      <p:transition spd="slow" advClick="0" advTm="1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9B4D0B-3B6C-40F1-A826-EBD4C0A944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37D7D68-8A66-4BEE-98B3-12A0016E23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FCFF6B8-BCFB-451F-807C-41806E9C3D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D1A505B-3AEA-489A-99EA-A6FF1747F5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17/04/2022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AF7BED7-9878-4E84-BF62-C659D0BD4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6FEBAAB-AE85-4028-AAA7-73267176E9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5998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airplane"/>
      </p:transition>
    </mc:Choice>
    <mc:Fallback>
      <p:transition spd="slow" advClick="0" advTm="1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FDCEEF-B655-4CC8-9701-81B088D90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673AC89-A3F3-446F-A12E-04EF5D3EEF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DF960C1-DD41-4B5F-B6A2-E4117A90C4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4A9FF7-5B00-4700-9EC2-0DE02F013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17/04/2022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556464E-85AD-4B0C-A5D6-D0144B6949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78A0A58-46EF-44C4-94A8-1DBA44D0F4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4865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airplane"/>
      </p:transition>
    </mc:Choice>
    <mc:Fallback>
      <p:transition spd="slow" advClick="0" advTm="1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F6F57C-2D20-4E2C-9054-F4B764051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6941781-B011-4733-A59B-3EA6D03529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4F568A3-CFA4-4F6C-958F-2ED4A973A3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17/04/2022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559121-661C-4620-8F12-9B29B44C1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EC2156-99C8-4D31-B809-A633FCB11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9790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airplane"/>
      </p:transition>
    </mc:Choice>
    <mc:Fallback>
      <p:transition spd="slow" advClick="0" advTm="1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E766793-5896-4FFD-A023-C2AF5E85A5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A86963D-D812-4842-AB10-4832D3564A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8A1418B-2C60-439B-A496-113A1DBB4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17/04/2022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BB11DDA-2B02-4C2E-A647-2E53746CB7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7B860A5-BA52-4052-B2E6-1C99904DC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31731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airplane"/>
      </p:transition>
    </mc:Choice>
    <mc:Fallback>
      <p:transition spd="slow" advClick="0" advTm="1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FF2E37F-DE7D-4CFB-880F-816FAF589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AB5A332-420C-4BD7-8819-74A9816B33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256F8C-194A-4A25-9901-CFC38A8758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B8C11-3351-4185-80BE-9E59A83ED5B3}" type="datetimeFigureOut">
              <a:rPr lang="fr-FR" smtClean="0"/>
              <a:t>17/04/2022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76F7418-D3AA-4E48-B1E5-808BBF4BCE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7909173-1BFD-4572-BB26-D91943725C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3967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airplane"/>
      </p:transition>
    </mc:Choice>
    <mc:Fallback>
      <p:transition spd="slow" advClick="0" advTm="1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6703FA6-9C64-4B5F-B448-D34BD673C0BC}"/>
              </a:ext>
            </a:extLst>
          </p:cNvPr>
          <p:cNvSpPr/>
          <p:nvPr/>
        </p:nvSpPr>
        <p:spPr>
          <a:xfrm>
            <a:off x="722671" y="2227006"/>
            <a:ext cx="1060409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5400" b="1" cap="none" spc="0" dirty="0">
                <a:ln/>
                <a:solidFill>
                  <a:schemeClr val="accent4"/>
                </a:solidFill>
                <a:effectLst/>
              </a:rPr>
              <a:t>Lorient Vous Emmène En Balade en Norvège Du Sud N°3</a:t>
            </a:r>
          </a:p>
        </p:txBody>
      </p:sp>
    </p:spTree>
    <p:extLst>
      <p:ext uri="{BB962C8B-B14F-4D97-AF65-F5344CB8AC3E}">
        <p14:creationId xmlns:p14="http://schemas.microsoft.com/office/powerpoint/2010/main" val="28066075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airplane"/>
        <p:sndAc>
          <p:stSnd loop="1">
            <p:snd r:embed="rId2" name="[Music relaxant] - Romantic Calme Douce Song.wav"/>
          </p:stSnd>
        </p:sndAc>
      </p:transition>
    </mc:Choice>
    <mc:Fallback>
      <p:transition spd="slow" advClick="0" advTm="18000">
        <p:fade/>
        <p:sndAc>
          <p:stSnd loop="1">
            <p:snd r:embed="rId2" name="[Music relaxant] - Romantic Calme Douce Song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DB88FF5-1FAA-460D-9C23-23CFBD31772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Le sud de la Norvège possède un climat tempéré grâce au Gulf Stream qui permet à cette région de la Norvège d'obtenir des températures moyenne de 18°C pouvant aller jusqu'au 30°C en été. L'hiver les températures peuvent facilement descendre au -20°C</a:t>
            </a:r>
          </a:p>
        </p:txBody>
      </p:sp>
    </p:spTree>
    <p:extLst>
      <p:ext uri="{BB962C8B-B14F-4D97-AF65-F5344CB8AC3E}">
        <p14:creationId xmlns:p14="http://schemas.microsoft.com/office/powerpoint/2010/main" val="35320975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airplane"/>
      </p:transition>
    </mc:Choice>
    <mc:Fallback>
      <p:transition spd="slow" advClick="0" advTm="1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oche, nature, montagne, vallée&#10;&#10;Description générée automatiquement">
            <a:extLst>
              <a:ext uri="{FF2B5EF4-FFF2-40B4-BE49-F238E27FC236}">
                <a16:creationId xmlns:a16="http://schemas.microsoft.com/office/drawing/2014/main" id="{EDDC29D0-D754-427A-8692-3BA270DFCD7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61EE77D-DCFE-486D-BFBA-51CE826AB202}"/>
              </a:ext>
            </a:extLst>
          </p:cNvPr>
          <p:cNvSpPr txBox="1"/>
          <p:nvPr/>
        </p:nvSpPr>
        <p:spPr>
          <a:xfrm>
            <a:off x="4159623" y="230832"/>
            <a:ext cx="8032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De </a:t>
            </a:r>
            <a:r>
              <a:rPr lang="fr-FR" sz="2400" b="1" dirty="0" err="1">
                <a:solidFill>
                  <a:schemeClr val="bg1"/>
                </a:solidFill>
              </a:rPr>
              <a:t>Preikestolen</a:t>
            </a:r>
            <a:r>
              <a:rPr lang="fr-FR" sz="2400" b="1" dirty="0">
                <a:solidFill>
                  <a:schemeClr val="bg1"/>
                </a:solidFill>
              </a:rPr>
              <a:t> de Face</a:t>
            </a:r>
          </a:p>
        </p:txBody>
      </p:sp>
    </p:spTree>
    <p:extLst>
      <p:ext uri="{BB962C8B-B14F-4D97-AF65-F5344CB8AC3E}">
        <p14:creationId xmlns:p14="http://schemas.microsoft.com/office/powerpoint/2010/main" val="39887969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airplane"/>
      </p:transition>
    </mc:Choice>
    <mc:Fallback>
      <p:transition spd="slow" advClick="0" advTm="1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nature, vallée, roche&#10;&#10;Description générée automatiquement">
            <a:extLst>
              <a:ext uri="{FF2B5EF4-FFF2-40B4-BE49-F238E27FC236}">
                <a16:creationId xmlns:a16="http://schemas.microsoft.com/office/drawing/2014/main" id="{7D795AE7-806C-406C-8160-9EFC2A585C9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2AA138-473E-4369-9C85-FB7A20B7CC9F}"/>
              </a:ext>
            </a:extLst>
          </p:cNvPr>
          <p:cNvSpPr txBox="1"/>
          <p:nvPr/>
        </p:nvSpPr>
        <p:spPr>
          <a:xfrm>
            <a:off x="2763121" y="181802"/>
            <a:ext cx="87854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De Loin  de </a:t>
            </a:r>
            <a:r>
              <a:rPr lang="fr-FR" sz="2400" b="1" dirty="0" err="1">
                <a:solidFill>
                  <a:schemeClr val="bg1"/>
                </a:solidFill>
              </a:rPr>
              <a:t>Preikestolen</a:t>
            </a:r>
            <a:r>
              <a:rPr lang="fr-FR" sz="2400" b="1" dirty="0">
                <a:solidFill>
                  <a:schemeClr val="bg1"/>
                </a:solidFill>
              </a:rPr>
              <a:t> avec  le </a:t>
            </a:r>
            <a:r>
              <a:rPr lang="fr-FR" sz="2400" b="1" dirty="0" err="1">
                <a:solidFill>
                  <a:schemeClr val="bg1"/>
                </a:solidFill>
              </a:rPr>
              <a:t>lysefjord</a:t>
            </a:r>
            <a:r>
              <a:rPr lang="fr-FR" sz="2400" b="1" dirty="0">
                <a:solidFill>
                  <a:schemeClr val="bg1"/>
                </a:solidFill>
              </a:rPr>
              <a:t> en bas</a:t>
            </a:r>
          </a:p>
        </p:txBody>
      </p:sp>
    </p:spTree>
    <p:extLst>
      <p:ext uri="{BB962C8B-B14F-4D97-AF65-F5344CB8AC3E}">
        <p14:creationId xmlns:p14="http://schemas.microsoft.com/office/powerpoint/2010/main" val="240892343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airplane"/>
      </p:transition>
    </mc:Choice>
    <mc:Fallback>
      <p:transition spd="slow" advClick="0" advTm="1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oche, extérieur, pierre, montagne&#10;&#10;Description générée automatiquement">
            <a:extLst>
              <a:ext uri="{FF2B5EF4-FFF2-40B4-BE49-F238E27FC236}">
                <a16:creationId xmlns:a16="http://schemas.microsoft.com/office/drawing/2014/main" id="{A74F4556-C12F-462C-BFC1-000427C7478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AD8F786-AEB1-458E-897D-230D372AD012}"/>
              </a:ext>
            </a:extLst>
          </p:cNvPr>
          <p:cNvSpPr txBox="1"/>
          <p:nvPr/>
        </p:nvSpPr>
        <p:spPr>
          <a:xfrm>
            <a:off x="3101788" y="230832"/>
            <a:ext cx="82475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En Contre Plongée de </a:t>
            </a:r>
            <a:r>
              <a:rPr lang="fr-FR" sz="2400" b="1" dirty="0" err="1">
                <a:solidFill>
                  <a:schemeClr val="bg1"/>
                </a:solidFill>
              </a:rPr>
              <a:t>Preikestolen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74533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airplane"/>
      </p:transition>
    </mc:Choice>
    <mc:Fallback>
      <p:transition spd="slow" advClick="0" advTm="1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D3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montagne, extérieur, nature, gens&#10;&#10;Description générée automatiquement">
            <a:extLst>
              <a:ext uri="{FF2B5EF4-FFF2-40B4-BE49-F238E27FC236}">
                <a16:creationId xmlns:a16="http://schemas.microsoft.com/office/drawing/2014/main" id="{97A3DE66-1356-48F1-80A9-986C386E063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46050" cmpd="tri">
            <a:solidFill>
              <a:schemeClr val="bg1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720759F-0D1A-4814-9166-5B537C2F34FC}"/>
              </a:ext>
            </a:extLst>
          </p:cNvPr>
          <p:cNvSpPr txBox="1"/>
          <p:nvPr/>
        </p:nvSpPr>
        <p:spPr>
          <a:xfrm>
            <a:off x="4446494" y="100098"/>
            <a:ext cx="61856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De </a:t>
            </a:r>
            <a:r>
              <a:rPr lang="fr-FR" sz="2400" b="1" dirty="0" err="1">
                <a:solidFill>
                  <a:schemeClr val="bg1"/>
                </a:solidFill>
              </a:rPr>
              <a:t>Preikestolen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18599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airplane"/>
      </p:transition>
    </mc:Choice>
    <mc:Fallback>
      <p:transition spd="slow" advClick="0" advTm="1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050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montagne, nature, extérieur, roche&#10;&#10;Description générée automatiquement">
            <a:extLst>
              <a:ext uri="{FF2B5EF4-FFF2-40B4-BE49-F238E27FC236}">
                <a16:creationId xmlns:a16="http://schemas.microsoft.com/office/drawing/2014/main" id="{1BACCCB2-EA8D-4B36-8A37-E123197E675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65100" cmpd="tri">
            <a:solidFill>
              <a:srgbClr val="FFC000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0ADF2BD-DC4E-4301-B3C2-AF3A717053FD}"/>
              </a:ext>
            </a:extLst>
          </p:cNvPr>
          <p:cNvSpPr txBox="1"/>
          <p:nvPr/>
        </p:nvSpPr>
        <p:spPr>
          <a:xfrm>
            <a:off x="3048000" y="100098"/>
            <a:ext cx="74944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de </a:t>
            </a:r>
            <a:r>
              <a:rPr lang="fr-FR" sz="2400" b="1" dirty="0" err="1">
                <a:solidFill>
                  <a:schemeClr val="bg1"/>
                </a:solidFill>
              </a:rPr>
              <a:t>Lysefjord</a:t>
            </a:r>
            <a:r>
              <a:rPr lang="fr-FR" sz="2400" b="1" dirty="0">
                <a:solidFill>
                  <a:schemeClr val="bg1"/>
                </a:solidFill>
              </a:rPr>
              <a:t> en direction de l’amont</a:t>
            </a:r>
          </a:p>
        </p:txBody>
      </p:sp>
    </p:spTree>
    <p:extLst>
      <p:ext uri="{BB962C8B-B14F-4D97-AF65-F5344CB8AC3E}">
        <p14:creationId xmlns:p14="http://schemas.microsoft.com/office/powerpoint/2010/main" val="358719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airplane"/>
      </p:transition>
    </mc:Choice>
    <mc:Fallback>
      <p:transition spd="slow" advClick="0" advTm="1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D8F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montagne, nature, extérieur, entouré&#10;&#10;Description générée automatiquement">
            <a:extLst>
              <a:ext uri="{FF2B5EF4-FFF2-40B4-BE49-F238E27FC236}">
                <a16:creationId xmlns:a16="http://schemas.microsoft.com/office/drawing/2014/main" id="{95BD370B-E98A-4047-B0FA-404440F9577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200025" cmpd="tri">
            <a:solidFill>
              <a:srgbClr val="C00000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E3EF61E-1E78-4B21-A7D0-D215E3A5FFF1}"/>
              </a:ext>
            </a:extLst>
          </p:cNvPr>
          <p:cNvSpPr txBox="1"/>
          <p:nvPr/>
        </p:nvSpPr>
        <p:spPr>
          <a:xfrm>
            <a:off x="477012" y="58338"/>
            <a:ext cx="117021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Panorama  du Village  de Reine  depuis le sommet  du </a:t>
            </a:r>
            <a:r>
              <a:rPr lang="fr-FR" sz="2400" b="1" dirty="0" err="1">
                <a:solidFill>
                  <a:schemeClr val="bg1"/>
                </a:solidFill>
              </a:rPr>
              <a:t>Reinebringen</a:t>
            </a:r>
            <a:r>
              <a:rPr lang="fr-FR" sz="2400" b="1" dirty="0">
                <a:solidFill>
                  <a:schemeClr val="bg1"/>
                </a:solidFill>
              </a:rPr>
              <a:t> typique des Lofoten</a:t>
            </a:r>
          </a:p>
        </p:txBody>
      </p:sp>
    </p:spTree>
    <p:extLst>
      <p:ext uri="{BB962C8B-B14F-4D97-AF65-F5344CB8AC3E}">
        <p14:creationId xmlns:p14="http://schemas.microsoft.com/office/powerpoint/2010/main" val="28089681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airplane"/>
      </p:transition>
    </mc:Choice>
    <mc:Fallback>
      <p:transition spd="slow" advClick="0" advTm="1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25A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au, ciel, extérieur, bateau&#10;&#10;Description générée automatiquement">
            <a:extLst>
              <a:ext uri="{FF2B5EF4-FFF2-40B4-BE49-F238E27FC236}">
                <a16:creationId xmlns:a16="http://schemas.microsoft.com/office/drawing/2014/main" id="{6FB0C818-D9A9-4DD6-8DAA-EA9551A009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77800" cmpd="tri">
            <a:solidFill>
              <a:srgbClr val="FFFF00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88ACA94-90CA-4C1D-9AD3-B29B5B6FA024}"/>
              </a:ext>
            </a:extLst>
          </p:cNvPr>
          <p:cNvSpPr txBox="1"/>
          <p:nvPr/>
        </p:nvSpPr>
        <p:spPr>
          <a:xfrm>
            <a:off x="3908612" y="81703"/>
            <a:ext cx="63470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Port De </a:t>
            </a:r>
            <a:r>
              <a:rPr lang="fr-FR" sz="2400" b="1" dirty="0" err="1">
                <a:solidFill>
                  <a:schemeClr val="bg1"/>
                </a:solidFill>
              </a:rPr>
              <a:t>Svolvaer</a:t>
            </a:r>
            <a:r>
              <a:rPr lang="fr-FR" sz="2400" b="1" dirty="0">
                <a:solidFill>
                  <a:schemeClr val="bg1"/>
                </a:solidFill>
              </a:rPr>
              <a:t> ,Île de Lofoten</a:t>
            </a:r>
          </a:p>
        </p:txBody>
      </p:sp>
    </p:spTree>
    <p:extLst>
      <p:ext uri="{BB962C8B-B14F-4D97-AF65-F5344CB8AC3E}">
        <p14:creationId xmlns:p14="http://schemas.microsoft.com/office/powerpoint/2010/main" val="30309588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airplane"/>
      </p:transition>
    </mc:Choice>
    <mc:Fallback>
      <p:transition spd="slow" advClick="0" advTm="1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B067B1-F4E5-4FDF-813D-C9E872E80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nature&#10;&#10;Description générée automatiquement">
            <a:extLst>
              <a:ext uri="{FF2B5EF4-FFF2-40B4-BE49-F238E27FC236}">
                <a16:creationId xmlns:a16="http://schemas.microsoft.com/office/drawing/2014/main" id="{94B8C809-7E99-446B-AB9D-4C1F070601E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7775" y="559837"/>
            <a:ext cx="11576450" cy="6036726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D66B015-2777-446E-88B6-1106406B67CB}"/>
              </a:ext>
            </a:extLst>
          </p:cNvPr>
          <p:cNvSpPr txBox="1"/>
          <p:nvPr/>
        </p:nvSpPr>
        <p:spPr>
          <a:xfrm>
            <a:off x="3449924" y="119106"/>
            <a:ext cx="74586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Port de  </a:t>
            </a:r>
            <a:r>
              <a:rPr lang="fr-FR" sz="2400" b="1" dirty="0" err="1"/>
              <a:t>Digermulen</a:t>
            </a:r>
            <a:r>
              <a:rPr lang="fr-FR" sz="2400" b="1" dirty="0"/>
              <a:t>  ;Sur Île d’</a:t>
            </a:r>
            <a:r>
              <a:rPr lang="fr-FR" sz="2400" b="1" dirty="0" err="1"/>
              <a:t>Hinnoya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7564427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airplane"/>
      </p:transition>
    </mc:Choice>
    <mc:Fallback>
      <p:transition spd="slow" advClick="0" advTm="1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B067B1-F4E5-4FDF-813D-C9E872E80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montagne, nature, ciel, eau&#10;&#10;Description générée automatiquement">
            <a:extLst>
              <a:ext uri="{FF2B5EF4-FFF2-40B4-BE49-F238E27FC236}">
                <a16:creationId xmlns:a16="http://schemas.microsoft.com/office/drawing/2014/main" id="{CE950CD5-C4DD-475E-807F-B5F2A5CE301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7775" y="391885"/>
            <a:ext cx="11576450" cy="6204677"/>
          </a:xfrm>
          <a:prstGeom prst="rect">
            <a:avLst/>
          </a:prstGeom>
          <a:ln w="41275">
            <a:solidFill>
              <a:srgbClr val="C0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DB5765B-2939-4536-A2D8-0725ADF09F21}"/>
              </a:ext>
            </a:extLst>
          </p:cNvPr>
          <p:cNvSpPr txBox="1"/>
          <p:nvPr/>
        </p:nvSpPr>
        <p:spPr>
          <a:xfrm>
            <a:off x="4554071" y="-69780"/>
            <a:ext cx="64904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De </a:t>
            </a:r>
            <a:r>
              <a:rPr lang="fr-FR" sz="2400" b="1" dirty="0" err="1">
                <a:solidFill>
                  <a:schemeClr val="bg1"/>
                </a:solidFill>
              </a:rPr>
              <a:t>Geirangerfjord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65880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airplane"/>
      </p:transition>
    </mc:Choice>
    <mc:Fallback>
      <p:transition spd="slow" advClick="0" advTm="1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B067B1-F4E5-4FDF-813D-C9E872E80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arbre, extérieur, nature, vallée&#10;&#10;Description générée automatiquement">
            <a:extLst>
              <a:ext uri="{FF2B5EF4-FFF2-40B4-BE49-F238E27FC236}">
                <a16:creationId xmlns:a16="http://schemas.microsoft.com/office/drawing/2014/main" id="{BE23E0E7-969C-449E-90F7-A8DE3C3B6A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7775" y="354563"/>
            <a:ext cx="11576450" cy="62420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DB1F02-9220-47EE-AF3D-F609FEB5FFCB}"/>
              </a:ext>
            </a:extLst>
          </p:cNvPr>
          <p:cNvSpPr txBox="1"/>
          <p:nvPr/>
        </p:nvSpPr>
        <p:spPr>
          <a:xfrm>
            <a:off x="2384611" y="-59706"/>
            <a:ext cx="93591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MS Kong  Harald  d’ </a:t>
            </a:r>
            <a:r>
              <a:rPr lang="fr-FR" sz="2400" b="1" dirty="0" err="1">
                <a:solidFill>
                  <a:schemeClr val="bg1"/>
                </a:solidFill>
              </a:rPr>
              <a:t>Hurtigruten</a:t>
            </a:r>
            <a:r>
              <a:rPr lang="fr-FR" sz="2400" b="1" dirty="0">
                <a:solidFill>
                  <a:schemeClr val="bg1"/>
                </a:solidFill>
              </a:rPr>
              <a:t> dans le </a:t>
            </a:r>
            <a:r>
              <a:rPr lang="fr-FR" sz="2400" b="1" dirty="0" err="1">
                <a:solidFill>
                  <a:schemeClr val="bg1"/>
                </a:solidFill>
              </a:rPr>
              <a:t>Geirangerfjord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52755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airplane"/>
      </p:transition>
    </mc:Choice>
    <mc:Fallback>
      <p:transition spd="slow" advClick="0" advTm="1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84D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au, montagne, nature, extérieur&#10;&#10;Description générée automatiquement">
            <a:extLst>
              <a:ext uri="{FF2B5EF4-FFF2-40B4-BE49-F238E27FC236}">
                <a16:creationId xmlns:a16="http://schemas.microsoft.com/office/drawing/2014/main" id="{4AECB529-219D-40AA-B84B-A6518060A7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65100" cmpd="tri">
            <a:solidFill>
              <a:schemeClr val="bg1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B7BA4B5-5A58-45A2-A3EE-77E0546AB1B1}"/>
              </a:ext>
            </a:extLst>
          </p:cNvPr>
          <p:cNvSpPr txBox="1"/>
          <p:nvPr/>
        </p:nvSpPr>
        <p:spPr>
          <a:xfrm>
            <a:off x="603844" y="0"/>
            <a:ext cx="117149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Cascades des Sept Sœurs à Gauche  et de </a:t>
            </a:r>
            <a:r>
              <a:rPr lang="fr-FR" sz="2400" b="1" dirty="0" err="1">
                <a:solidFill>
                  <a:schemeClr val="bg1"/>
                </a:solidFill>
              </a:rPr>
              <a:t>Wooer</a:t>
            </a:r>
            <a:r>
              <a:rPr lang="fr-FR" sz="2400" b="1" dirty="0">
                <a:solidFill>
                  <a:schemeClr val="bg1"/>
                </a:solidFill>
              </a:rPr>
              <a:t> à droite  sur les Flancs des Montagnes </a:t>
            </a:r>
          </a:p>
        </p:txBody>
      </p:sp>
    </p:spTree>
    <p:extLst>
      <p:ext uri="{BB962C8B-B14F-4D97-AF65-F5344CB8AC3E}">
        <p14:creationId xmlns:p14="http://schemas.microsoft.com/office/powerpoint/2010/main" val="1099391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airplane"/>
      </p:transition>
    </mc:Choice>
    <mc:Fallback>
      <p:transition spd="slow" advClick="0" advTm="1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375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montagne, ciel, extérieur, nature&#10;&#10;Description générée automatiquement">
            <a:extLst>
              <a:ext uri="{FF2B5EF4-FFF2-40B4-BE49-F238E27FC236}">
                <a16:creationId xmlns:a16="http://schemas.microsoft.com/office/drawing/2014/main" id="{7D52D046-2881-47A0-BDB1-1CDEAE5FA41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42875" cmpd="tri">
            <a:solidFill>
              <a:srgbClr val="FFC000"/>
            </a:solidFill>
          </a:ln>
        </p:spPr>
      </p:pic>
      <p:sp>
        <p:nvSpPr>
          <p:cNvPr id="13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685324F-F99A-43DF-820F-4E165AD6C73D}"/>
              </a:ext>
            </a:extLst>
          </p:cNvPr>
          <p:cNvSpPr txBox="1"/>
          <p:nvPr/>
        </p:nvSpPr>
        <p:spPr>
          <a:xfrm>
            <a:off x="1237129" y="100098"/>
            <a:ext cx="109548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De L’Extrémité  du </a:t>
            </a:r>
            <a:r>
              <a:rPr lang="fr-FR" sz="2400" b="1" dirty="0" err="1">
                <a:solidFill>
                  <a:schemeClr val="bg1"/>
                </a:solidFill>
              </a:rPr>
              <a:t>Geirangerfjord</a:t>
            </a:r>
            <a:r>
              <a:rPr lang="fr-FR" sz="2400" b="1" dirty="0">
                <a:solidFill>
                  <a:schemeClr val="bg1"/>
                </a:solidFill>
              </a:rPr>
              <a:t> , avec un Bateau de croisière amarré</a:t>
            </a:r>
          </a:p>
        </p:txBody>
      </p:sp>
    </p:spTree>
    <p:extLst>
      <p:ext uri="{BB962C8B-B14F-4D97-AF65-F5344CB8AC3E}">
        <p14:creationId xmlns:p14="http://schemas.microsoft.com/office/powerpoint/2010/main" val="1359205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airplane"/>
      </p:transition>
    </mc:Choice>
    <mc:Fallback>
      <p:transition spd="slow" advClick="0" advTm="1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E70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extérieur, nature, montagne&#10;&#10;Description générée automatiquement">
            <a:extLst>
              <a:ext uri="{FF2B5EF4-FFF2-40B4-BE49-F238E27FC236}">
                <a16:creationId xmlns:a16="http://schemas.microsoft.com/office/drawing/2014/main" id="{13B52D07-C0A7-4C34-821B-4CD1E230F26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58750" cmpd="tri">
            <a:solidFill>
              <a:schemeClr val="bg1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BD83084-584D-4327-99C2-1779FFE434F9}"/>
              </a:ext>
            </a:extLst>
          </p:cNvPr>
          <p:cNvSpPr txBox="1"/>
          <p:nvPr/>
        </p:nvSpPr>
        <p:spPr>
          <a:xfrm>
            <a:off x="3836895" y="100098"/>
            <a:ext cx="1219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Du Plateau  du </a:t>
            </a:r>
            <a:r>
              <a:rPr lang="fr-FR" sz="2400" b="1" dirty="0" err="1">
                <a:solidFill>
                  <a:schemeClr val="bg1"/>
                </a:solidFill>
              </a:rPr>
              <a:t>Hardangervidda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64306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airplane"/>
      </p:transition>
    </mc:Choice>
    <mc:Fallback>
      <p:transition spd="slow" advClick="0" advTm="1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4F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xtérieur, montagne, nature, roche&#10;&#10;Description générée automatiquement">
            <a:extLst>
              <a:ext uri="{FF2B5EF4-FFF2-40B4-BE49-F238E27FC236}">
                <a16:creationId xmlns:a16="http://schemas.microsoft.com/office/drawing/2014/main" id="{55A116BB-333D-4F64-9422-A3D7290CA6B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61925" cmpd="tri">
            <a:solidFill>
              <a:srgbClr val="FFC000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82E0455-036D-46FF-95B4-4BF380213F73}"/>
              </a:ext>
            </a:extLst>
          </p:cNvPr>
          <p:cNvSpPr txBox="1"/>
          <p:nvPr/>
        </p:nvSpPr>
        <p:spPr>
          <a:xfrm>
            <a:off x="3926541" y="100098"/>
            <a:ext cx="61318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Cascade  </a:t>
            </a:r>
            <a:r>
              <a:rPr lang="fr-FR" sz="2400" b="1" dirty="0" err="1">
                <a:solidFill>
                  <a:schemeClr val="bg1"/>
                </a:solidFill>
              </a:rPr>
              <a:t>Nyastolsfossen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47682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airplane"/>
      </p:transition>
    </mc:Choice>
    <mc:Fallback>
      <p:transition spd="slow" advClick="0" advTm="1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751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montagne, nature, extérieur, roche&#10;&#10;Description générée automatiquement">
            <a:extLst>
              <a:ext uri="{FF2B5EF4-FFF2-40B4-BE49-F238E27FC236}">
                <a16:creationId xmlns:a16="http://schemas.microsoft.com/office/drawing/2014/main" id="{B3291803-7916-4279-B4C6-AB625894493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58750" cmpd="tri">
            <a:solidFill>
              <a:schemeClr val="bg1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9D9D261-9665-4756-9ECD-0C2A02F6731D}"/>
              </a:ext>
            </a:extLst>
          </p:cNvPr>
          <p:cNvSpPr txBox="1"/>
          <p:nvPr/>
        </p:nvSpPr>
        <p:spPr>
          <a:xfrm>
            <a:off x="3998259" y="81703"/>
            <a:ext cx="59346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Cascade De </a:t>
            </a:r>
            <a:r>
              <a:rPr lang="fr-FR" sz="2400" b="1" dirty="0" err="1">
                <a:solidFill>
                  <a:schemeClr val="bg1"/>
                </a:solidFill>
              </a:rPr>
              <a:t>Voringfossen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15928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airplane"/>
      </p:transition>
    </mc:Choice>
    <mc:Fallback>
      <p:transition spd="slow" advClick="0" advTm="1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166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nature&#10;&#10;Description générée automatiquement">
            <a:extLst>
              <a:ext uri="{FF2B5EF4-FFF2-40B4-BE49-F238E27FC236}">
                <a16:creationId xmlns:a16="http://schemas.microsoft.com/office/drawing/2014/main" id="{F5A2C200-BCBB-4B12-9A63-90842B89E8E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55575" cmpd="tri">
            <a:solidFill>
              <a:schemeClr val="bg1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54FD28C-5F6C-4864-89C7-49B515EA05D7}"/>
              </a:ext>
            </a:extLst>
          </p:cNvPr>
          <p:cNvSpPr txBox="1"/>
          <p:nvPr/>
        </p:nvSpPr>
        <p:spPr>
          <a:xfrm>
            <a:off x="2851110" y="100098"/>
            <a:ext cx="9102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Train Oslo – Bergen Traverse le </a:t>
            </a:r>
            <a:r>
              <a:rPr lang="fr-FR" sz="2400" b="1" dirty="0" err="1">
                <a:solidFill>
                  <a:schemeClr val="bg1"/>
                </a:solidFill>
              </a:rPr>
              <a:t>Hardangervidda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30789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airplane"/>
      </p:transition>
    </mc:Choice>
    <mc:Fallback>
      <p:transition spd="slow" advClick="0" advTm="1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B5D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herbe, ciel, extérieur, montagne&#10;&#10;Description générée automatiquement">
            <a:extLst>
              <a:ext uri="{FF2B5EF4-FFF2-40B4-BE49-F238E27FC236}">
                <a16:creationId xmlns:a16="http://schemas.microsoft.com/office/drawing/2014/main" id="{38E75173-418E-40CA-B735-6276A7391ED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55575" cmpd="tri">
            <a:solidFill>
              <a:schemeClr val="bg1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5B780D8-714B-4C13-BC8A-E84D8047858B}"/>
              </a:ext>
            </a:extLst>
          </p:cNvPr>
          <p:cNvSpPr txBox="1"/>
          <p:nvPr/>
        </p:nvSpPr>
        <p:spPr>
          <a:xfrm>
            <a:off x="4374776" y="82957"/>
            <a:ext cx="8426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Challet de </a:t>
            </a:r>
            <a:r>
              <a:rPr lang="fr-FR" sz="2400" b="1" dirty="0" err="1">
                <a:solidFill>
                  <a:schemeClr val="bg1"/>
                </a:solidFill>
              </a:rPr>
              <a:t>Hellevassbu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438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airplane"/>
      </p:transition>
    </mc:Choice>
    <mc:Fallback>
      <p:transition spd="slow" advClick="0" advTm="1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extérieur, neige, nature&#10;&#10;Description générée automatiquement">
            <a:extLst>
              <a:ext uri="{FF2B5EF4-FFF2-40B4-BE49-F238E27FC236}">
                <a16:creationId xmlns:a16="http://schemas.microsoft.com/office/drawing/2014/main" id="{15CA13E4-2437-4A2B-A6BC-D865F7966AD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65100" cmpd="tri">
            <a:solidFill>
              <a:srgbClr val="00B050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0BA6B30-F2F9-47C8-A7FC-26DCCB4D7A81}"/>
              </a:ext>
            </a:extLst>
          </p:cNvPr>
          <p:cNvSpPr txBox="1"/>
          <p:nvPr/>
        </p:nvSpPr>
        <p:spPr>
          <a:xfrm>
            <a:off x="2194471" y="100098"/>
            <a:ext cx="95205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Paysage D’Hiver près du Chalet D’Hiver  </a:t>
            </a:r>
            <a:r>
              <a:rPr lang="fr-FR" sz="2400" b="1" dirty="0" err="1">
                <a:solidFill>
                  <a:schemeClr val="bg1"/>
                </a:solidFill>
              </a:rPr>
              <a:t>Rauhelleren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830817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airplane"/>
      </p:transition>
    </mc:Choice>
    <mc:Fallback>
      <p:transition spd="slow" advClick="0" advTm="1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84F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rain, voie, arbre, extérieur&#10;&#10;Description générée automatiquement">
            <a:extLst>
              <a:ext uri="{FF2B5EF4-FFF2-40B4-BE49-F238E27FC236}">
                <a16:creationId xmlns:a16="http://schemas.microsoft.com/office/drawing/2014/main" id="{4B42C695-6DDE-4A56-B078-B18EFBD40D3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74625" cmpd="tri">
            <a:solidFill>
              <a:schemeClr val="bg1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F0526AA-98F6-4D78-80F5-B134B8A77C8D}"/>
              </a:ext>
            </a:extLst>
          </p:cNvPr>
          <p:cNvSpPr txBox="1"/>
          <p:nvPr/>
        </p:nvSpPr>
        <p:spPr>
          <a:xfrm>
            <a:off x="5353812" y="104008"/>
            <a:ext cx="7315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Flamsbana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24153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airplane"/>
      </p:transition>
    </mc:Choice>
    <mc:Fallback>
      <p:transition spd="slow" advClick="0" advTm="1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149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montagne, nature, extérieur, ravin&#10;&#10;Description générée automatiquement">
            <a:extLst>
              <a:ext uri="{FF2B5EF4-FFF2-40B4-BE49-F238E27FC236}">
                <a16:creationId xmlns:a16="http://schemas.microsoft.com/office/drawing/2014/main" id="{39540DC4-D597-4695-9D07-EBDA89779D6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49225" cmpd="tri">
            <a:solidFill>
              <a:schemeClr val="bg1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9B10EA8-90B9-4A8A-8EDC-AAA26687CB95}"/>
              </a:ext>
            </a:extLst>
          </p:cNvPr>
          <p:cNvSpPr txBox="1"/>
          <p:nvPr/>
        </p:nvSpPr>
        <p:spPr>
          <a:xfrm>
            <a:off x="3047999" y="100098"/>
            <a:ext cx="6956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Depuis Le Train  au Niveau  de </a:t>
            </a:r>
            <a:r>
              <a:rPr lang="fr-FR" sz="2400" b="1" dirty="0" err="1">
                <a:solidFill>
                  <a:schemeClr val="bg1"/>
                </a:solidFill>
              </a:rPr>
              <a:t>Dalsbotn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65902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airplane"/>
      </p:transition>
    </mc:Choice>
    <mc:Fallback>
      <p:transition spd="slow" advClick="0" advTm="1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A67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nature, montagne, eau, extérieur&#10;&#10;Description générée automatiquement">
            <a:extLst>
              <a:ext uri="{FF2B5EF4-FFF2-40B4-BE49-F238E27FC236}">
                <a16:creationId xmlns:a16="http://schemas.microsoft.com/office/drawing/2014/main" id="{6FEE88A5-5A3E-4321-BEE6-D0B999F222D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65100" cmpd="tri">
            <a:solidFill>
              <a:schemeClr val="bg1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18DEA26-C093-45F7-AD6C-9EB25E0F608D}"/>
              </a:ext>
            </a:extLst>
          </p:cNvPr>
          <p:cNvSpPr txBox="1"/>
          <p:nvPr/>
        </p:nvSpPr>
        <p:spPr>
          <a:xfrm>
            <a:off x="1431036" y="107047"/>
            <a:ext cx="11237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Lac </a:t>
            </a:r>
            <a:r>
              <a:rPr lang="fr-FR" sz="2400" b="1" dirty="0" err="1">
                <a:solidFill>
                  <a:schemeClr val="bg1"/>
                </a:solidFill>
              </a:rPr>
              <a:t>Gjende</a:t>
            </a:r>
            <a:r>
              <a:rPr lang="fr-FR" sz="2400" b="1" dirty="0">
                <a:solidFill>
                  <a:schemeClr val="bg1"/>
                </a:solidFill>
              </a:rPr>
              <a:t>  à Gauche et </a:t>
            </a:r>
            <a:r>
              <a:rPr lang="fr-FR" sz="2400" b="1" dirty="0" err="1">
                <a:solidFill>
                  <a:schemeClr val="bg1"/>
                </a:solidFill>
              </a:rPr>
              <a:t>Bessvatnet</a:t>
            </a:r>
            <a:r>
              <a:rPr lang="fr-FR" sz="2400" b="1" dirty="0">
                <a:solidFill>
                  <a:schemeClr val="bg1"/>
                </a:solidFill>
              </a:rPr>
              <a:t> à Droite  vu Depuis  </a:t>
            </a:r>
            <a:r>
              <a:rPr lang="fr-FR" sz="2400" b="1" dirty="0" err="1">
                <a:solidFill>
                  <a:schemeClr val="bg1"/>
                </a:solidFill>
              </a:rPr>
              <a:t>Besseggen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78323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airplane"/>
      </p:transition>
    </mc:Choice>
    <mc:Fallback>
      <p:transition spd="slow" advClick="0" advTm="1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A5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herbe, extérieur, ciel, nature&#10;&#10;Description générée automatiquement">
            <a:extLst>
              <a:ext uri="{FF2B5EF4-FFF2-40B4-BE49-F238E27FC236}">
                <a16:creationId xmlns:a16="http://schemas.microsoft.com/office/drawing/2014/main" id="{9D5058D3-DC7E-41CC-B154-D9051911232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74625" cmpd="tri">
            <a:solidFill>
              <a:schemeClr val="bg1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DB677D2-607A-429B-B528-D9C11D7D5A13}"/>
              </a:ext>
            </a:extLst>
          </p:cNvPr>
          <p:cNvSpPr txBox="1"/>
          <p:nvPr/>
        </p:nvSpPr>
        <p:spPr>
          <a:xfrm>
            <a:off x="2940424" y="69210"/>
            <a:ext cx="82475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Massif </a:t>
            </a:r>
            <a:r>
              <a:rPr lang="fr-FR" sz="2400" b="1" dirty="0" err="1">
                <a:solidFill>
                  <a:schemeClr val="bg1"/>
                </a:solidFill>
              </a:rPr>
              <a:t>Hurrungane</a:t>
            </a:r>
            <a:r>
              <a:rPr lang="fr-FR" sz="2400" b="1" dirty="0">
                <a:solidFill>
                  <a:schemeClr val="bg1"/>
                </a:solidFill>
              </a:rPr>
              <a:t>  et la Vallée  </a:t>
            </a:r>
            <a:r>
              <a:rPr lang="fr-FR" sz="2400" b="1" dirty="0" err="1">
                <a:solidFill>
                  <a:schemeClr val="bg1"/>
                </a:solidFill>
              </a:rPr>
              <a:t>Helgedalen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73682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airplane"/>
      </p:transition>
    </mc:Choice>
    <mc:Fallback>
      <p:transition spd="slow" advClick="0" advTm="1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638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xtérieur, ciel, neige, nature&#10;&#10;Description générée automatiquement">
            <a:extLst>
              <a:ext uri="{FF2B5EF4-FFF2-40B4-BE49-F238E27FC236}">
                <a16:creationId xmlns:a16="http://schemas.microsoft.com/office/drawing/2014/main" id="{D6894593-E90F-4AB2-9B17-B561B08EBC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42875" cmpd="tri">
            <a:solidFill>
              <a:schemeClr val="bg1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BA2B38F-9CBD-440D-AFB0-D76A80EEB7F4}"/>
              </a:ext>
            </a:extLst>
          </p:cNvPr>
          <p:cNvSpPr txBox="1"/>
          <p:nvPr/>
        </p:nvSpPr>
        <p:spPr>
          <a:xfrm>
            <a:off x="2958353" y="81703"/>
            <a:ext cx="92336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Paysages Alpins  du Massif </a:t>
            </a:r>
            <a:r>
              <a:rPr lang="fr-FR" sz="2400" b="1" dirty="0" err="1">
                <a:solidFill>
                  <a:schemeClr val="bg1"/>
                </a:solidFill>
              </a:rPr>
              <a:t>Hurrungane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07246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airplane"/>
      </p:transition>
    </mc:Choice>
    <mc:Fallback>
      <p:transition spd="slow" advClick="0" advTm="1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275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montagne, extérieur, nature, colline&#10;&#10;Description générée automatiquement">
            <a:extLst>
              <a:ext uri="{FF2B5EF4-FFF2-40B4-BE49-F238E27FC236}">
                <a16:creationId xmlns:a16="http://schemas.microsoft.com/office/drawing/2014/main" id="{FD6CF5EC-7396-4904-95D0-53B27C93867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55575" cmpd="tri">
            <a:solidFill>
              <a:schemeClr val="bg1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F5105FD-5493-44C5-94F0-4ECFFF5D6D59}"/>
              </a:ext>
            </a:extLst>
          </p:cNvPr>
          <p:cNvSpPr txBox="1"/>
          <p:nvPr/>
        </p:nvSpPr>
        <p:spPr>
          <a:xfrm>
            <a:off x="930338" y="100098"/>
            <a:ext cx="121919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Végétation  à la limite des arbres  dans la Vallée </a:t>
            </a:r>
            <a:r>
              <a:rPr lang="fr-FR" sz="2400" b="1" dirty="0" err="1">
                <a:solidFill>
                  <a:schemeClr val="bg1"/>
                </a:solidFill>
              </a:rPr>
              <a:t>Memurudalen</a:t>
            </a:r>
            <a:r>
              <a:rPr lang="fr-FR" sz="2400" b="1" dirty="0">
                <a:solidFill>
                  <a:schemeClr val="bg1"/>
                </a:solidFill>
              </a:rPr>
              <a:t> près de </a:t>
            </a:r>
            <a:r>
              <a:rPr lang="fr-FR" sz="2400" b="1" dirty="0" err="1">
                <a:solidFill>
                  <a:schemeClr val="bg1"/>
                </a:solidFill>
              </a:rPr>
              <a:t>Gjende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77384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airplane"/>
      </p:transition>
    </mc:Choice>
    <mc:Fallback>
      <p:transition spd="slow" advClick="0" advTm="1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43D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fleur, terrain, extérieur, plante&#10;&#10;Description générée automatiquement">
            <a:extLst>
              <a:ext uri="{FF2B5EF4-FFF2-40B4-BE49-F238E27FC236}">
                <a16:creationId xmlns:a16="http://schemas.microsoft.com/office/drawing/2014/main" id="{82F2AEFB-405C-4FEA-8BB8-1B6949D9B39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65100" cmpd="tri">
            <a:solidFill>
              <a:schemeClr val="bg1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5686165-59C9-45A7-8073-A8FAEC62BD7A}"/>
              </a:ext>
            </a:extLst>
          </p:cNvPr>
          <p:cNvSpPr txBox="1"/>
          <p:nvPr/>
        </p:nvSpPr>
        <p:spPr>
          <a:xfrm>
            <a:off x="4179545" y="100098"/>
            <a:ext cx="73689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Renoncule des Glaciers</a:t>
            </a:r>
          </a:p>
        </p:txBody>
      </p:sp>
    </p:spTree>
    <p:extLst>
      <p:ext uri="{BB962C8B-B14F-4D97-AF65-F5344CB8AC3E}">
        <p14:creationId xmlns:p14="http://schemas.microsoft.com/office/powerpoint/2010/main" val="6672329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airplane"/>
      </p:transition>
    </mc:Choice>
    <mc:Fallback>
      <p:transition spd="slow" advClick="0" advTm="1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65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xtérieur, ciel, mammifère, debout&#10;&#10;Description générée automatiquement">
            <a:extLst>
              <a:ext uri="{FF2B5EF4-FFF2-40B4-BE49-F238E27FC236}">
                <a16:creationId xmlns:a16="http://schemas.microsoft.com/office/drawing/2014/main" id="{53F08D28-5880-470C-8BB9-805D8BE4608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65100" cmpd="tri">
            <a:solidFill>
              <a:schemeClr val="bg1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09EC2B0-B558-4B2D-B09A-8671971F3FBF}"/>
              </a:ext>
            </a:extLst>
          </p:cNvPr>
          <p:cNvSpPr txBox="1"/>
          <p:nvPr/>
        </p:nvSpPr>
        <p:spPr>
          <a:xfrm>
            <a:off x="2384612" y="81703"/>
            <a:ext cx="77096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Une Renne Sur La Montagne  </a:t>
            </a:r>
            <a:r>
              <a:rPr lang="fr-FR" sz="2400" b="1" dirty="0" err="1">
                <a:solidFill>
                  <a:schemeClr val="bg1"/>
                </a:solidFill>
              </a:rPr>
              <a:t>Veslfjellet</a:t>
            </a:r>
            <a:r>
              <a:rPr lang="fr-FR" sz="2400" b="1" dirty="0">
                <a:solidFill>
                  <a:schemeClr val="bg1"/>
                </a:solidFill>
              </a:rPr>
              <a:t>, près de </a:t>
            </a:r>
            <a:r>
              <a:rPr lang="fr-FR" sz="2400" b="1" dirty="0" err="1">
                <a:solidFill>
                  <a:schemeClr val="bg1"/>
                </a:solidFill>
              </a:rPr>
              <a:t>Gjende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52447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airplane"/>
      </p:transition>
    </mc:Choice>
    <mc:Fallback>
      <p:transition spd="slow" advClick="0" advTm="1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251</Words>
  <Application>Microsoft Office PowerPoint</Application>
  <PresentationFormat>Grand écran</PresentationFormat>
  <Paragraphs>28</Paragraphs>
  <Slides>28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3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3</cp:revision>
  <dcterms:created xsi:type="dcterms:W3CDTF">2022-04-09T03:54:21Z</dcterms:created>
  <dcterms:modified xsi:type="dcterms:W3CDTF">2022-04-17T05:18:09Z</dcterms:modified>
</cp:coreProperties>
</file>