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57" r:id="rId4"/>
    <p:sldId id="258" r:id="rId5"/>
    <p:sldId id="259" r:id="rId6"/>
    <p:sldId id="260" r:id="rId7"/>
    <p:sldId id="261" r:id="rId8"/>
    <p:sldId id="262" r:id="rId9"/>
    <p:sldId id="263" r:id="rId10"/>
    <p:sldId id="264" r:id="rId11"/>
    <p:sldId id="271" r:id="rId12"/>
    <p:sldId id="265" r:id="rId13"/>
    <p:sldId id="266" r:id="rId14"/>
    <p:sldId id="267" r:id="rId15"/>
    <p:sldId id="272" r:id="rId16"/>
    <p:sldId id="268" r:id="rId17"/>
    <p:sldId id="269" r:id="rId18"/>
    <p:sldId id="270" r:id="rId19"/>
    <p:sldId id="273" r:id="rId20"/>
    <p:sldId id="274" r:id="rId21"/>
    <p:sldId id="275" r:id="rId22"/>
    <p:sldId id="276" r:id="rId23"/>
    <p:sldId id="277" r:id="rId24"/>
    <p:sldId id="279" r:id="rId25"/>
    <p:sldId id="280"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99ZQhrjHKrUsuWmMr6Vqg==" hashData="lw0mx3CiYinrx81RtIggr7ck92Ct54UwpIZAGQ4e/96/OSA+LznNEWZwvdqajbnM7v7ta9Mg936H7Z2e0gxV3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65" d="100"/>
          <a:sy n="65" d="100"/>
        </p:scale>
        <p:origin x="3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26/04/2022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26/04/2022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F7575F9-00C0-47FA-AC17-5714DA597B02}"/>
              </a:ext>
            </a:extLst>
          </p:cNvPr>
          <p:cNvSpPr/>
          <p:nvPr/>
        </p:nvSpPr>
        <p:spPr>
          <a:xfrm>
            <a:off x="457200" y="2492477"/>
            <a:ext cx="11179277" cy="92333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fr-FR" sz="5400" b="1" cap="none" spc="0" dirty="0">
                <a:ln/>
                <a:solidFill>
                  <a:schemeClr val="accent4"/>
                </a:solidFill>
                <a:effectLst/>
              </a:rPr>
              <a:t>Lorient Vous Propose La Belgique N°1</a:t>
            </a:r>
          </a:p>
        </p:txBody>
      </p:sp>
    </p:spTree>
    <p:extLst>
      <p:ext uri="{BB962C8B-B14F-4D97-AF65-F5344CB8AC3E}">
        <p14:creationId xmlns:p14="http://schemas.microsoft.com/office/powerpoint/2010/main" val="2806607552"/>
      </p:ext>
    </p:extLst>
  </p:cSld>
  <p:clrMapOvr>
    <a:masterClrMapping/>
  </p:clrMapOvr>
  <mc:AlternateContent xmlns:mc="http://schemas.openxmlformats.org/markup-compatibility/2006" xmlns:p14="http://schemas.microsoft.com/office/powerpoint/2010/main">
    <mc:Choice Requires="p14">
      <p:transition spd="slow" p14:dur="5000" advClick="0" advTm="18000">
        <p14:prism/>
        <p:sndAc>
          <p:stSnd loop="1">
            <p:snd r:embed="rId2" name="videoplayback.wav"/>
          </p:stSnd>
        </p:sndAc>
      </p:transition>
    </mc:Choice>
    <mc:Fallback xmlns="">
      <p:transition spd="slow" advClick="0" advTm="18000">
        <p:fade/>
        <p:sndAc>
          <p:stSnd loop="1">
            <p:snd r:embed="rId3"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8AEFFA-4B47-4DE8-8A80-B8D9D258D26E}"/>
              </a:ext>
            </a:extLst>
          </p:cNvPr>
          <p:cNvSpPr/>
          <p:nvPr/>
        </p:nvSpPr>
        <p:spPr>
          <a:xfrm>
            <a:off x="0" y="35859"/>
            <a:ext cx="12192000" cy="68221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La Belgique est un pays de l'Europe de l'Ouest réputé pour ses villes médiévales, son architecture Renaissance et pour accueillir le siège de l'Union européenne et de l'OTAN. Le pays comprend des régions distinctes, notamment la Flandre néerlandophone au nord, la Wallonie francophone au sud et une communauté germanophone à l'est. Bruxelles, la capitale bilingue, offre des maisons des corporations richement ornées sur la Grand-Place et d'élégants bâtiments art nouveau. </a:t>
            </a:r>
          </a:p>
        </p:txBody>
      </p:sp>
    </p:spTree>
    <p:extLst>
      <p:ext uri="{BB962C8B-B14F-4D97-AF65-F5344CB8AC3E}">
        <p14:creationId xmlns:p14="http://schemas.microsoft.com/office/powerpoint/2010/main" val="1216416489"/>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eau, bâtiment&#10;&#10;Description générée automatiquement">
            <a:extLst>
              <a:ext uri="{FF2B5EF4-FFF2-40B4-BE49-F238E27FC236}">
                <a16:creationId xmlns:a16="http://schemas.microsoft.com/office/drawing/2014/main" id="{1F7D60B9-02E2-41B3-A2FA-B7F5DEE75C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3011" y="537883"/>
            <a:ext cx="10165977" cy="6042212"/>
          </a:xfrm>
          <a:prstGeom prst="rect">
            <a:avLst/>
          </a:prstGeom>
          <a:ln w="25400">
            <a:solidFill>
              <a:schemeClr val="bg1"/>
            </a:solidFill>
          </a:ln>
        </p:spPr>
      </p:pic>
      <p:sp>
        <p:nvSpPr>
          <p:cNvPr id="5" name="ZoneTexte 4">
            <a:extLst>
              <a:ext uri="{FF2B5EF4-FFF2-40B4-BE49-F238E27FC236}">
                <a16:creationId xmlns:a16="http://schemas.microsoft.com/office/drawing/2014/main" id="{28B8330A-3FF5-4850-9264-C224C076132C}"/>
              </a:ext>
            </a:extLst>
          </p:cNvPr>
          <p:cNvSpPr txBox="1"/>
          <p:nvPr/>
        </p:nvSpPr>
        <p:spPr>
          <a:xfrm>
            <a:off x="2626659" y="47072"/>
            <a:ext cx="8552329" cy="461665"/>
          </a:xfrm>
          <a:prstGeom prst="rect">
            <a:avLst/>
          </a:prstGeom>
          <a:noFill/>
        </p:spPr>
        <p:txBody>
          <a:bodyPr wrap="square" rtlCol="0">
            <a:spAutoFit/>
          </a:bodyPr>
          <a:lstStyle/>
          <a:p>
            <a:r>
              <a:rPr lang="fr-FR" sz="2400" b="1" dirty="0">
                <a:solidFill>
                  <a:schemeClr val="bg1"/>
                </a:solidFill>
              </a:rPr>
              <a:t>Le château  de Groot – </a:t>
            </a:r>
            <a:r>
              <a:rPr lang="fr-FR" sz="2400" b="1" dirty="0" err="1">
                <a:solidFill>
                  <a:schemeClr val="bg1"/>
                </a:solidFill>
              </a:rPr>
              <a:t>Bijgaarden</a:t>
            </a:r>
            <a:r>
              <a:rPr lang="fr-FR" sz="2400" b="1" dirty="0">
                <a:solidFill>
                  <a:schemeClr val="bg1"/>
                </a:solidFill>
              </a:rPr>
              <a:t>  (Grand Bigard</a:t>
            </a:r>
          </a:p>
        </p:txBody>
      </p:sp>
    </p:spTree>
    <p:extLst>
      <p:ext uri="{BB962C8B-B14F-4D97-AF65-F5344CB8AC3E}">
        <p14:creationId xmlns:p14="http://schemas.microsoft.com/office/powerpoint/2010/main" val="3988796987"/>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eau, maison&#10;&#10;Description générée automatiquement">
            <a:extLst>
              <a:ext uri="{FF2B5EF4-FFF2-40B4-BE49-F238E27FC236}">
                <a16:creationId xmlns:a16="http://schemas.microsoft.com/office/drawing/2014/main" id="{1B787DF1-00F8-4218-939E-549D28A8BE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8397" y="447869"/>
            <a:ext cx="10315206" cy="6139544"/>
          </a:xfrm>
          <a:prstGeom prst="rect">
            <a:avLst/>
          </a:prstGeom>
          <a:ln w="25400">
            <a:solidFill>
              <a:schemeClr val="bg1"/>
            </a:solidFill>
          </a:ln>
        </p:spPr>
      </p:pic>
      <p:sp>
        <p:nvSpPr>
          <p:cNvPr id="4" name="ZoneTexte 3">
            <a:extLst>
              <a:ext uri="{FF2B5EF4-FFF2-40B4-BE49-F238E27FC236}">
                <a16:creationId xmlns:a16="http://schemas.microsoft.com/office/drawing/2014/main" id="{B6AD02BC-723D-4F67-8E13-945959A70C5E}"/>
              </a:ext>
            </a:extLst>
          </p:cNvPr>
          <p:cNvSpPr txBox="1"/>
          <p:nvPr/>
        </p:nvSpPr>
        <p:spPr>
          <a:xfrm>
            <a:off x="5307105" y="39754"/>
            <a:ext cx="6651812" cy="461665"/>
          </a:xfrm>
          <a:prstGeom prst="rect">
            <a:avLst/>
          </a:prstGeom>
          <a:noFill/>
        </p:spPr>
        <p:txBody>
          <a:bodyPr wrap="square" rtlCol="0">
            <a:spAutoFit/>
          </a:bodyPr>
          <a:lstStyle/>
          <a:p>
            <a:r>
              <a:rPr lang="fr-FR" sz="2400" b="1" dirty="0">
                <a:solidFill>
                  <a:schemeClr val="bg1"/>
                </a:solidFill>
              </a:rPr>
              <a:t>Belgique</a:t>
            </a:r>
          </a:p>
        </p:txBody>
      </p:sp>
    </p:spTree>
    <p:extLst>
      <p:ext uri="{BB962C8B-B14F-4D97-AF65-F5344CB8AC3E}">
        <p14:creationId xmlns:p14="http://schemas.microsoft.com/office/powerpoint/2010/main" val="2408923433"/>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arbre, extérieur&#10;&#10;Description générée automatiquement">
            <a:extLst>
              <a:ext uri="{FF2B5EF4-FFF2-40B4-BE49-F238E27FC236}">
                <a16:creationId xmlns:a16="http://schemas.microsoft.com/office/drawing/2014/main" id="{50F25AA6-72E4-4D52-ACE3-D6B4AF7F66B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7158" y="559837"/>
            <a:ext cx="10972801" cy="6064898"/>
          </a:xfrm>
          <a:prstGeom prst="rect">
            <a:avLst/>
          </a:prstGeom>
        </p:spPr>
      </p:pic>
      <p:sp>
        <p:nvSpPr>
          <p:cNvPr id="4" name="ZoneTexte 3">
            <a:extLst>
              <a:ext uri="{FF2B5EF4-FFF2-40B4-BE49-F238E27FC236}">
                <a16:creationId xmlns:a16="http://schemas.microsoft.com/office/drawing/2014/main" id="{C167705F-701D-420F-8688-382AFB831751}"/>
              </a:ext>
            </a:extLst>
          </p:cNvPr>
          <p:cNvSpPr txBox="1"/>
          <p:nvPr/>
        </p:nvSpPr>
        <p:spPr>
          <a:xfrm>
            <a:off x="3371828" y="143801"/>
            <a:ext cx="7445828" cy="461665"/>
          </a:xfrm>
          <a:prstGeom prst="rect">
            <a:avLst/>
          </a:prstGeom>
          <a:noFill/>
        </p:spPr>
        <p:txBody>
          <a:bodyPr wrap="square" rtlCol="0">
            <a:spAutoFit/>
          </a:bodyPr>
          <a:lstStyle/>
          <a:p>
            <a:r>
              <a:rPr lang="fr-FR" sz="2400" b="1" dirty="0">
                <a:solidFill>
                  <a:schemeClr val="bg1"/>
                </a:solidFill>
              </a:rPr>
              <a:t>Le Château médiéval  De Beersel</a:t>
            </a:r>
          </a:p>
        </p:txBody>
      </p:sp>
    </p:spTree>
    <p:extLst>
      <p:ext uri="{BB962C8B-B14F-4D97-AF65-F5344CB8AC3E}">
        <p14:creationId xmlns:p14="http://schemas.microsoft.com/office/powerpoint/2010/main" val="1427453328"/>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meubles, tapis, très coloré&#10;&#10;Description générée automatiquement">
            <a:extLst>
              <a:ext uri="{FF2B5EF4-FFF2-40B4-BE49-F238E27FC236}">
                <a16:creationId xmlns:a16="http://schemas.microsoft.com/office/drawing/2014/main" id="{255FC517-CC3A-40B1-BA2B-78E500950A7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6850" y="485192"/>
            <a:ext cx="11798300" cy="6201089"/>
          </a:xfrm>
          <a:prstGeom prst="rect">
            <a:avLst/>
          </a:prstGeom>
          <a:ln w="25400">
            <a:solidFill>
              <a:schemeClr val="bg1"/>
            </a:solidFill>
          </a:ln>
        </p:spPr>
      </p:pic>
      <p:sp>
        <p:nvSpPr>
          <p:cNvPr id="4" name="ZoneTexte 3">
            <a:extLst>
              <a:ext uri="{FF2B5EF4-FFF2-40B4-BE49-F238E27FC236}">
                <a16:creationId xmlns:a16="http://schemas.microsoft.com/office/drawing/2014/main" id="{28328781-F1F0-4CCF-8480-C626DEDE989C}"/>
              </a:ext>
            </a:extLst>
          </p:cNvPr>
          <p:cNvSpPr txBox="1"/>
          <p:nvPr/>
        </p:nvSpPr>
        <p:spPr>
          <a:xfrm>
            <a:off x="2839339" y="23527"/>
            <a:ext cx="9448800" cy="461665"/>
          </a:xfrm>
          <a:prstGeom prst="rect">
            <a:avLst/>
          </a:prstGeom>
          <a:noFill/>
        </p:spPr>
        <p:txBody>
          <a:bodyPr wrap="square" rtlCol="0">
            <a:spAutoFit/>
          </a:bodyPr>
          <a:lstStyle/>
          <a:p>
            <a:r>
              <a:rPr lang="fr-FR" sz="2400" b="1" dirty="0">
                <a:solidFill>
                  <a:schemeClr val="bg1"/>
                </a:solidFill>
              </a:rPr>
              <a:t>La Grande Place ( Bruxelles )Tapis De Fleurs</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arbre, extérieur&#10;&#10;Description générée automatiquement">
            <a:extLst>
              <a:ext uri="{FF2B5EF4-FFF2-40B4-BE49-F238E27FC236}">
                <a16:creationId xmlns:a16="http://schemas.microsoft.com/office/drawing/2014/main" id="{15529681-1A21-4674-97FB-9727F61783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7551" y="634482"/>
            <a:ext cx="10636897" cy="6046235"/>
          </a:xfrm>
          <a:prstGeom prst="rect">
            <a:avLst/>
          </a:prstGeom>
        </p:spPr>
      </p:pic>
      <p:sp>
        <p:nvSpPr>
          <p:cNvPr id="6" name="ZoneTexte 5">
            <a:extLst>
              <a:ext uri="{FF2B5EF4-FFF2-40B4-BE49-F238E27FC236}">
                <a16:creationId xmlns:a16="http://schemas.microsoft.com/office/drawing/2014/main" id="{270B7AF9-57AF-4DEC-B08C-602CDEC53C24}"/>
              </a:ext>
            </a:extLst>
          </p:cNvPr>
          <p:cNvSpPr txBox="1"/>
          <p:nvPr/>
        </p:nvSpPr>
        <p:spPr>
          <a:xfrm>
            <a:off x="5566167" y="233558"/>
            <a:ext cx="6904653" cy="461665"/>
          </a:xfrm>
          <a:prstGeom prst="rect">
            <a:avLst/>
          </a:prstGeom>
          <a:noFill/>
        </p:spPr>
        <p:txBody>
          <a:bodyPr wrap="square" rtlCol="0">
            <a:spAutoFit/>
          </a:bodyPr>
          <a:lstStyle/>
          <a:p>
            <a:r>
              <a:rPr lang="fr-FR" sz="2400" b="1" dirty="0">
                <a:solidFill>
                  <a:schemeClr val="bg1"/>
                </a:solidFill>
              </a:rPr>
              <a:t>Bruges </a:t>
            </a: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bâtiment, extérieur, ciel, eau&#10;&#10;Description générée automatiquement">
            <a:extLst>
              <a:ext uri="{FF2B5EF4-FFF2-40B4-BE49-F238E27FC236}">
                <a16:creationId xmlns:a16="http://schemas.microsoft.com/office/drawing/2014/main" id="{8006437E-D181-4F40-AB76-AF9305752E3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6850" y="559837"/>
            <a:ext cx="11798300" cy="6126444"/>
          </a:xfrm>
          <a:prstGeom prst="rect">
            <a:avLst/>
          </a:prstGeom>
          <a:ln w="28575">
            <a:solidFill>
              <a:schemeClr val="bg1"/>
            </a:solidFill>
          </a:ln>
        </p:spPr>
      </p:pic>
      <p:sp>
        <p:nvSpPr>
          <p:cNvPr id="4" name="ZoneTexte 3">
            <a:extLst>
              <a:ext uri="{FF2B5EF4-FFF2-40B4-BE49-F238E27FC236}">
                <a16:creationId xmlns:a16="http://schemas.microsoft.com/office/drawing/2014/main" id="{2C572309-0D0B-4D3C-97DB-27B535559193}"/>
              </a:ext>
            </a:extLst>
          </p:cNvPr>
          <p:cNvSpPr txBox="1"/>
          <p:nvPr/>
        </p:nvSpPr>
        <p:spPr>
          <a:xfrm>
            <a:off x="5271248" y="132403"/>
            <a:ext cx="7494494" cy="461665"/>
          </a:xfrm>
          <a:prstGeom prst="rect">
            <a:avLst/>
          </a:prstGeom>
          <a:noFill/>
        </p:spPr>
        <p:txBody>
          <a:bodyPr wrap="square" rtlCol="0">
            <a:spAutoFit/>
          </a:bodyPr>
          <a:lstStyle/>
          <a:p>
            <a:r>
              <a:rPr lang="fr-FR" sz="2400" b="1" dirty="0">
                <a:solidFill>
                  <a:schemeClr val="bg1"/>
                </a:solidFill>
              </a:rPr>
              <a:t>Bruges</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montagne, ciel, extérieur, nature&#10;&#10;Description générée automatiquement">
            <a:extLst>
              <a:ext uri="{FF2B5EF4-FFF2-40B4-BE49-F238E27FC236}">
                <a16:creationId xmlns:a16="http://schemas.microsoft.com/office/drawing/2014/main" id="{BCCAA3D1-98AF-4D61-815C-90B7FFC0111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6850" y="447869"/>
            <a:ext cx="11798300" cy="6238412"/>
          </a:xfrm>
          <a:prstGeom prst="rect">
            <a:avLst/>
          </a:prstGeom>
          <a:ln w="28575">
            <a:solidFill>
              <a:schemeClr val="bg1"/>
            </a:solidFill>
          </a:ln>
        </p:spPr>
      </p:pic>
      <p:sp>
        <p:nvSpPr>
          <p:cNvPr id="4" name="ZoneTexte 3">
            <a:extLst>
              <a:ext uri="{FF2B5EF4-FFF2-40B4-BE49-F238E27FC236}">
                <a16:creationId xmlns:a16="http://schemas.microsoft.com/office/drawing/2014/main" id="{51259C22-F2FE-4573-8623-7DBE2E48FC1C}"/>
              </a:ext>
            </a:extLst>
          </p:cNvPr>
          <p:cNvSpPr txBox="1"/>
          <p:nvPr/>
        </p:nvSpPr>
        <p:spPr>
          <a:xfrm>
            <a:off x="2241176" y="-13796"/>
            <a:ext cx="8910918" cy="461665"/>
          </a:xfrm>
          <a:prstGeom prst="rect">
            <a:avLst/>
          </a:prstGeom>
          <a:noFill/>
        </p:spPr>
        <p:txBody>
          <a:bodyPr wrap="square" rtlCol="0">
            <a:spAutoFit/>
          </a:bodyPr>
          <a:lstStyle/>
          <a:p>
            <a:r>
              <a:rPr lang="fr-FR" sz="2400" b="1" dirty="0">
                <a:solidFill>
                  <a:schemeClr val="bg1"/>
                </a:solidFill>
              </a:rPr>
              <a:t>TOMBEAU Du Géant  (La Très Belle Vallée De La Semois )</a:t>
            </a:r>
          </a:p>
        </p:txBody>
      </p:sp>
    </p:spTree>
    <p:extLst>
      <p:ext uri="{BB962C8B-B14F-4D97-AF65-F5344CB8AC3E}">
        <p14:creationId xmlns:p14="http://schemas.microsoft.com/office/powerpoint/2010/main" val="3030958874"/>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plusieurs&#10;&#10;Description générée automatiquement">
            <a:extLst>
              <a:ext uri="{FF2B5EF4-FFF2-40B4-BE49-F238E27FC236}">
                <a16:creationId xmlns:a16="http://schemas.microsoft.com/office/drawing/2014/main" id="{FDA0972F-7066-45CD-961F-2D40C68B4B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918" y="279918"/>
            <a:ext cx="9237306" cy="6288833"/>
          </a:xfrm>
          <a:prstGeom prst="rect">
            <a:avLst/>
          </a:prstGeom>
          <a:ln w="28575">
            <a:solidFill>
              <a:schemeClr val="bg1"/>
            </a:solidFill>
          </a:ln>
        </p:spPr>
      </p:pic>
      <p:sp>
        <p:nvSpPr>
          <p:cNvPr id="4" name="ZoneTexte 3">
            <a:extLst>
              <a:ext uri="{FF2B5EF4-FFF2-40B4-BE49-F238E27FC236}">
                <a16:creationId xmlns:a16="http://schemas.microsoft.com/office/drawing/2014/main" id="{25B24235-73BE-425C-B3E2-10450B22C664}"/>
              </a:ext>
            </a:extLst>
          </p:cNvPr>
          <p:cNvSpPr txBox="1"/>
          <p:nvPr/>
        </p:nvSpPr>
        <p:spPr>
          <a:xfrm>
            <a:off x="9517224" y="3675529"/>
            <a:ext cx="2674776" cy="1938992"/>
          </a:xfrm>
          <a:prstGeom prst="rect">
            <a:avLst/>
          </a:prstGeom>
          <a:noFill/>
        </p:spPr>
        <p:txBody>
          <a:bodyPr wrap="square" rtlCol="0">
            <a:spAutoFit/>
          </a:bodyPr>
          <a:lstStyle/>
          <a:p>
            <a:r>
              <a:rPr lang="fr-FR" sz="2400" b="1" dirty="0">
                <a:solidFill>
                  <a:schemeClr val="bg1"/>
                </a:solidFill>
              </a:rPr>
              <a:t>Brasserie  (une lignée de tables  dans une galerie de Bruxelles (Galerie Royale)</a:t>
            </a:r>
          </a:p>
        </p:txBody>
      </p:sp>
    </p:spTree>
    <p:extLst>
      <p:ext uri="{BB962C8B-B14F-4D97-AF65-F5344CB8AC3E}">
        <p14:creationId xmlns:p14="http://schemas.microsoft.com/office/powerpoint/2010/main" val="3756442746"/>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au, ciel, extérieur, bateau&#10;&#10;Description générée automatiquement">
            <a:extLst>
              <a:ext uri="{FF2B5EF4-FFF2-40B4-BE49-F238E27FC236}">
                <a16:creationId xmlns:a16="http://schemas.microsoft.com/office/drawing/2014/main" id="{C5A5360C-9C6A-4D0C-B56B-F026E3D94C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96850" y="466531"/>
            <a:ext cx="11798300" cy="6219750"/>
          </a:xfrm>
          <a:prstGeom prst="rect">
            <a:avLst/>
          </a:prstGeom>
          <a:ln w="25400">
            <a:solidFill>
              <a:srgbClr val="FFC000"/>
            </a:solidFill>
          </a:ln>
        </p:spPr>
      </p:pic>
      <p:sp>
        <p:nvSpPr>
          <p:cNvPr id="4" name="ZoneTexte 3">
            <a:extLst>
              <a:ext uri="{FF2B5EF4-FFF2-40B4-BE49-F238E27FC236}">
                <a16:creationId xmlns:a16="http://schemas.microsoft.com/office/drawing/2014/main" id="{C6D31A88-31A9-485F-90AC-7FB876AEF616}"/>
              </a:ext>
            </a:extLst>
          </p:cNvPr>
          <p:cNvSpPr txBox="1"/>
          <p:nvPr/>
        </p:nvSpPr>
        <p:spPr>
          <a:xfrm>
            <a:off x="2365533" y="4866"/>
            <a:ext cx="9629617" cy="461665"/>
          </a:xfrm>
          <a:prstGeom prst="rect">
            <a:avLst/>
          </a:prstGeom>
          <a:noFill/>
        </p:spPr>
        <p:txBody>
          <a:bodyPr wrap="square" rtlCol="0">
            <a:spAutoFit/>
          </a:bodyPr>
          <a:lstStyle/>
          <a:p>
            <a:r>
              <a:rPr lang="fr-FR" sz="2400" b="1" dirty="0">
                <a:solidFill>
                  <a:schemeClr val="bg1"/>
                </a:solidFill>
              </a:rPr>
              <a:t>Dinant (Petite Ville  de Wallonie ;le long de la Meuse</a:t>
            </a:r>
          </a:p>
        </p:txBody>
      </p:sp>
    </p:spTree>
    <p:extLst>
      <p:ext uri="{BB962C8B-B14F-4D97-AF65-F5344CB8AC3E}">
        <p14:creationId xmlns:p14="http://schemas.microsoft.com/office/powerpoint/2010/main" val="1376168306"/>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âtiment, jour&#10;&#10;Description générée automatiquement">
            <a:extLst>
              <a:ext uri="{FF2B5EF4-FFF2-40B4-BE49-F238E27FC236}">
                <a16:creationId xmlns:a16="http://schemas.microsoft.com/office/drawing/2014/main" id="{5F8D42D2-9DF2-4918-BBB8-36F9854BD9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8588" y="322729"/>
            <a:ext cx="9825318" cy="6275295"/>
          </a:xfrm>
          <a:prstGeom prst="rect">
            <a:avLst/>
          </a:prstGeom>
          <a:ln w="25400">
            <a:solidFill>
              <a:schemeClr val="bg1"/>
            </a:solidFill>
          </a:ln>
        </p:spPr>
      </p:pic>
      <p:sp>
        <p:nvSpPr>
          <p:cNvPr id="4" name="ZoneTexte 3">
            <a:extLst>
              <a:ext uri="{FF2B5EF4-FFF2-40B4-BE49-F238E27FC236}">
                <a16:creationId xmlns:a16="http://schemas.microsoft.com/office/drawing/2014/main" id="{ECB0CC72-4DBE-47C7-B993-19C39282C3DF}"/>
              </a:ext>
            </a:extLst>
          </p:cNvPr>
          <p:cNvSpPr txBox="1"/>
          <p:nvPr/>
        </p:nvSpPr>
        <p:spPr>
          <a:xfrm>
            <a:off x="10309412" y="4016188"/>
            <a:ext cx="1882588" cy="461665"/>
          </a:xfrm>
          <a:prstGeom prst="rect">
            <a:avLst/>
          </a:prstGeom>
          <a:noFill/>
        </p:spPr>
        <p:txBody>
          <a:bodyPr wrap="square" rtlCol="0">
            <a:spAutoFit/>
          </a:bodyPr>
          <a:lstStyle/>
          <a:p>
            <a:r>
              <a:rPr lang="fr-FR" sz="2400" b="1" dirty="0">
                <a:solidFill>
                  <a:schemeClr val="bg1"/>
                </a:solidFill>
              </a:rPr>
              <a:t>Gand</a:t>
            </a:r>
          </a:p>
        </p:txBody>
      </p:sp>
    </p:spTree>
    <p:extLst>
      <p:ext uri="{BB962C8B-B14F-4D97-AF65-F5344CB8AC3E}">
        <p14:creationId xmlns:p14="http://schemas.microsoft.com/office/powerpoint/2010/main" val="3766588098"/>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eau, extérieur, ciel, nature&#10;&#10;Description générée automatiquement">
            <a:extLst>
              <a:ext uri="{FF2B5EF4-FFF2-40B4-BE49-F238E27FC236}">
                <a16:creationId xmlns:a16="http://schemas.microsoft.com/office/drawing/2014/main" id="{FDF03E48-A4DA-49DA-BA66-6A4B099DB02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03853"/>
            <a:ext cx="11548534" cy="6032414"/>
          </a:xfrm>
          <a:prstGeom prst="rect">
            <a:avLst/>
          </a:prstGeom>
          <a:ln w="31750">
            <a:solidFill>
              <a:schemeClr val="tx1"/>
            </a:solidFill>
          </a:ln>
        </p:spPr>
      </p:pic>
      <p:sp>
        <p:nvSpPr>
          <p:cNvPr id="4" name="ZoneTexte 3">
            <a:extLst>
              <a:ext uri="{FF2B5EF4-FFF2-40B4-BE49-F238E27FC236}">
                <a16:creationId xmlns:a16="http://schemas.microsoft.com/office/drawing/2014/main" id="{3215D8EA-BC06-4681-950A-6D40E733C10A}"/>
              </a:ext>
            </a:extLst>
          </p:cNvPr>
          <p:cNvSpPr txBox="1"/>
          <p:nvPr/>
        </p:nvSpPr>
        <p:spPr>
          <a:xfrm>
            <a:off x="3908613" y="55618"/>
            <a:ext cx="8498541" cy="461665"/>
          </a:xfrm>
          <a:prstGeom prst="rect">
            <a:avLst/>
          </a:prstGeom>
          <a:noFill/>
        </p:spPr>
        <p:txBody>
          <a:bodyPr wrap="square" rtlCol="0">
            <a:spAutoFit/>
          </a:bodyPr>
          <a:lstStyle/>
          <a:p>
            <a:r>
              <a:rPr lang="fr-FR" sz="2400" b="1" dirty="0"/>
              <a:t>Le Fort de Givet dans les Ardennes</a:t>
            </a:r>
          </a:p>
        </p:txBody>
      </p:sp>
    </p:spTree>
    <p:extLst>
      <p:ext uri="{BB962C8B-B14F-4D97-AF65-F5344CB8AC3E}">
        <p14:creationId xmlns:p14="http://schemas.microsoft.com/office/powerpoint/2010/main" val="18352755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extérieur, ciel, eau, vieux&#10;&#10;Description générée automatiquement">
            <a:extLst>
              <a:ext uri="{FF2B5EF4-FFF2-40B4-BE49-F238E27FC236}">
                <a16:creationId xmlns:a16="http://schemas.microsoft.com/office/drawing/2014/main" id="{4BF5E2B9-081E-4272-9DF6-0F0330BCA3E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29207"/>
            <a:ext cx="11548534" cy="6107059"/>
          </a:xfrm>
          <a:prstGeom prst="rect">
            <a:avLst/>
          </a:prstGeom>
          <a:ln w="25400">
            <a:solidFill>
              <a:schemeClr val="tx1"/>
            </a:solidFill>
          </a:ln>
        </p:spPr>
      </p:pic>
      <p:sp>
        <p:nvSpPr>
          <p:cNvPr id="4" name="ZoneTexte 3">
            <a:extLst>
              <a:ext uri="{FF2B5EF4-FFF2-40B4-BE49-F238E27FC236}">
                <a16:creationId xmlns:a16="http://schemas.microsoft.com/office/drawing/2014/main" id="{EFD48F99-F152-45CE-A5B6-E14688BEE4B3}"/>
              </a:ext>
            </a:extLst>
          </p:cNvPr>
          <p:cNvSpPr txBox="1"/>
          <p:nvPr/>
        </p:nvSpPr>
        <p:spPr>
          <a:xfrm>
            <a:off x="3836895" y="0"/>
            <a:ext cx="7620000" cy="461665"/>
          </a:xfrm>
          <a:prstGeom prst="rect">
            <a:avLst/>
          </a:prstGeom>
          <a:noFill/>
        </p:spPr>
        <p:txBody>
          <a:bodyPr wrap="square" rtlCol="0">
            <a:spAutoFit/>
          </a:bodyPr>
          <a:lstStyle/>
          <a:p>
            <a:r>
              <a:rPr lang="fr-FR" sz="2400" b="1" dirty="0">
                <a:solidFill>
                  <a:schemeClr val="bg1"/>
                </a:solidFill>
              </a:rPr>
              <a:t>Les Canaux Dans La Ville De Gand</a:t>
            </a:r>
          </a:p>
        </p:txBody>
      </p:sp>
    </p:spTree>
    <p:extLst>
      <p:ext uri="{BB962C8B-B14F-4D97-AF65-F5344CB8AC3E}">
        <p14:creationId xmlns:p14="http://schemas.microsoft.com/office/powerpoint/2010/main" val="109939145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herbe, extérieur, ciel, tapis&#10;&#10;Description générée automatiquement">
            <a:extLst>
              <a:ext uri="{FF2B5EF4-FFF2-40B4-BE49-F238E27FC236}">
                <a16:creationId xmlns:a16="http://schemas.microsoft.com/office/drawing/2014/main" id="{9018EF04-3892-469C-A413-D57C83047F2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41175"/>
            <a:ext cx="11548534" cy="5995091"/>
          </a:xfrm>
          <a:prstGeom prst="rect">
            <a:avLst/>
          </a:prstGeom>
          <a:ln w="28575">
            <a:solidFill>
              <a:srgbClr val="C00000"/>
            </a:solidFill>
          </a:ln>
        </p:spPr>
      </p:pic>
      <p:sp>
        <p:nvSpPr>
          <p:cNvPr id="4" name="ZoneTexte 3">
            <a:extLst>
              <a:ext uri="{FF2B5EF4-FFF2-40B4-BE49-F238E27FC236}">
                <a16:creationId xmlns:a16="http://schemas.microsoft.com/office/drawing/2014/main" id="{9098611D-7583-4254-94EC-3E876F2A14B5}"/>
              </a:ext>
            </a:extLst>
          </p:cNvPr>
          <p:cNvSpPr txBox="1"/>
          <p:nvPr/>
        </p:nvSpPr>
        <p:spPr>
          <a:xfrm>
            <a:off x="4123765" y="90901"/>
            <a:ext cx="7566212" cy="461665"/>
          </a:xfrm>
          <a:prstGeom prst="rect">
            <a:avLst/>
          </a:prstGeom>
          <a:noFill/>
        </p:spPr>
        <p:txBody>
          <a:bodyPr wrap="square" rtlCol="0">
            <a:spAutoFit/>
          </a:bodyPr>
          <a:lstStyle/>
          <a:p>
            <a:r>
              <a:rPr lang="fr-FR" sz="2400" b="1" dirty="0">
                <a:solidFill>
                  <a:schemeClr val="bg1"/>
                </a:solidFill>
              </a:rPr>
              <a:t>Bruxelles , Le Mont Des Arts</a:t>
            </a:r>
          </a:p>
        </p:txBody>
      </p:sp>
    </p:spTree>
    <p:extLst>
      <p:ext uri="{BB962C8B-B14F-4D97-AF65-F5344CB8AC3E}">
        <p14:creationId xmlns:p14="http://schemas.microsoft.com/office/powerpoint/2010/main" val="20260127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arbre, extérieur, ciel, cité&#10;&#10;Description générée automatiquement">
            <a:extLst>
              <a:ext uri="{FF2B5EF4-FFF2-40B4-BE49-F238E27FC236}">
                <a16:creationId xmlns:a16="http://schemas.microsoft.com/office/drawing/2014/main" id="{555212C3-5838-4300-8B98-1D910161708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5191"/>
            <a:ext cx="11548534" cy="6051075"/>
          </a:xfrm>
          <a:prstGeom prst="rect">
            <a:avLst/>
          </a:prstGeom>
          <a:ln w="25400">
            <a:solidFill>
              <a:srgbClr val="7030A0"/>
            </a:solidFill>
          </a:ln>
        </p:spPr>
      </p:pic>
      <p:sp>
        <p:nvSpPr>
          <p:cNvPr id="4" name="ZoneTexte 3">
            <a:extLst>
              <a:ext uri="{FF2B5EF4-FFF2-40B4-BE49-F238E27FC236}">
                <a16:creationId xmlns:a16="http://schemas.microsoft.com/office/drawing/2014/main" id="{F647B697-BE2D-416D-BDA9-E26FE6777382}"/>
              </a:ext>
            </a:extLst>
          </p:cNvPr>
          <p:cNvSpPr txBox="1"/>
          <p:nvPr/>
        </p:nvSpPr>
        <p:spPr>
          <a:xfrm>
            <a:off x="3693458" y="23526"/>
            <a:ext cx="7906871" cy="461665"/>
          </a:xfrm>
          <a:prstGeom prst="rect">
            <a:avLst/>
          </a:prstGeom>
          <a:noFill/>
        </p:spPr>
        <p:txBody>
          <a:bodyPr wrap="square" rtlCol="0">
            <a:spAutoFit/>
          </a:bodyPr>
          <a:lstStyle/>
          <a:p>
            <a:r>
              <a:rPr lang="fr-FR" sz="2400" b="1" dirty="0">
                <a:solidFill>
                  <a:schemeClr val="bg1"/>
                </a:solidFill>
              </a:rPr>
              <a:t>Liège </a:t>
            </a:r>
            <a:r>
              <a:rPr lang="fr-FR" sz="2400" b="1" dirty="0" err="1">
                <a:solidFill>
                  <a:schemeClr val="bg1"/>
                </a:solidFill>
              </a:rPr>
              <a:t>Droixhe</a:t>
            </a:r>
            <a:r>
              <a:rPr lang="fr-FR" sz="2400" b="1" dirty="0">
                <a:solidFill>
                  <a:schemeClr val="bg1"/>
                </a:solidFill>
              </a:rPr>
              <a:t> (Le Plus Grand </a:t>
            </a:r>
            <a:r>
              <a:rPr lang="fr-FR" sz="2400" b="1" dirty="0" err="1">
                <a:solidFill>
                  <a:schemeClr val="bg1"/>
                </a:solidFill>
              </a:rPr>
              <a:t>Bulding</a:t>
            </a:r>
            <a:r>
              <a:rPr lang="fr-FR" sz="2400" b="1" dirty="0">
                <a:solidFill>
                  <a:schemeClr val="bg1"/>
                </a:solidFill>
              </a:rPr>
              <a:t> )</a:t>
            </a:r>
          </a:p>
        </p:txBody>
      </p:sp>
    </p:spTree>
    <p:extLst>
      <p:ext uri="{BB962C8B-B14F-4D97-AF65-F5344CB8AC3E}">
        <p14:creationId xmlns:p14="http://schemas.microsoft.com/office/powerpoint/2010/main" val="1359205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arbre, eau, extérieur, ciel&#10;&#10;Description générée automatiquement">
            <a:extLst>
              <a:ext uri="{FF2B5EF4-FFF2-40B4-BE49-F238E27FC236}">
                <a16:creationId xmlns:a16="http://schemas.microsoft.com/office/drawing/2014/main" id="{B133E4D0-6F1C-409F-BB7B-D13BC857B9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321733" y="447869"/>
            <a:ext cx="11548534" cy="6088398"/>
          </a:xfrm>
          <a:prstGeom prst="rect">
            <a:avLst/>
          </a:prstGeom>
          <a:ln w="28575">
            <a:solidFill>
              <a:schemeClr val="accent2"/>
            </a:solidFill>
          </a:ln>
        </p:spPr>
      </p:pic>
      <p:sp>
        <p:nvSpPr>
          <p:cNvPr id="4" name="ZoneTexte 3">
            <a:extLst>
              <a:ext uri="{FF2B5EF4-FFF2-40B4-BE49-F238E27FC236}">
                <a16:creationId xmlns:a16="http://schemas.microsoft.com/office/drawing/2014/main" id="{3E05871A-290D-49E7-88BB-AD3BD7472C16}"/>
              </a:ext>
            </a:extLst>
          </p:cNvPr>
          <p:cNvSpPr txBox="1"/>
          <p:nvPr/>
        </p:nvSpPr>
        <p:spPr>
          <a:xfrm>
            <a:off x="1961535" y="0"/>
            <a:ext cx="8760541" cy="461665"/>
          </a:xfrm>
          <a:prstGeom prst="rect">
            <a:avLst/>
          </a:prstGeom>
          <a:noFill/>
        </p:spPr>
        <p:txBody>
          <a:bodyPr wrap="square" rtlCol="0">
            <a:spAutoFit/>
          </a:bodyPr>
          <a:lstStyle/>
          <a:p>
            <a:r>
              <a:rPr lang="fr-FR" sz="2400" b="1" dirty="0">
                <a:solidFill>
                  <a:schemeClr val="bg1"/>
                </a:solidFill>
              </a:rPr>
              <a:t>Marché Aux Poissons ( L’Une des Plus Belle Place de Bruxelles)</a:t>
            </a:r>
          </a:p>
        </p:txBody>
      </p:sp>
    </p:spTree>
    <p:extLst>
      <p:ext uri="{BB962C8B-B14F-4D97-AF65-F5344CB8AC3E}">
        <p14:creationId xmlns:p14="http://schemas.microsoft.com/office/powerpoint/2010/main" val="25364306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Click="0" advTm="18000">
        <p14:prism/>
        <p:sndAc>
          <p:stSnd>
            <p:snd r:embed="rId2" name="videoplayback.wav"/>
          </p:stSnd>
        </p:sndAc>
      </p:transition>
    </mc:Choice>
    <mc:Fallback>
      <p:transition spd="slow" advClick="0" advTm="18000">
        <p:fade/>
        <p:sndAc>
          <p:stSnd>
            <p:snd r:embed="rId2" name="videoplayback.wav"/>
          </p:stSnd>
        </p:sndAc>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herbe, extérieur, eau, rivière&#10;&#10;Description générée automatiquement">
            <a:extLst>
              <a:ext uri="{FF2B5EF4-FFF2-40B4-BE49-F238E27FC236}">
                <a16:creationId xmlns:a16="http://schemas.microsoft.com/office/drawing/2014/main" id="{C06431D5-467D-48B4-883F-6263B7BDE9C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5193"/>
            <a:ext cx="11548534" cy="6051074"/>
          </a:xfrm>
          <a:prstGeom prst="rect">
            <a:avLst/>
          </a:prstGeom>
          <a:ln w="25400">
            <a:solidFill>
              <a:srgbClr val="FFFF00"/>
            </a:solidFill>
          </a:ln>
        </p:spPr>
      </p:pic>
      <p:sp>
        <p:nvSpPr>
          <p:cNvPr id="4" name="ZoneTexte 3">
            <a:extLst>
              <a:ext uri="{FF2B5EF4-FFF2-40B4-BE49-F238E27FC236}">
                <a16:creationId xmlns:a16="http://schemas.microsoft.com/office/drawing/2014/main" id="{CA4A2156-7EE9-453D-AFE4-E08FC43C1F4F}"/>
              </a:ext>
            </a:extLst>
          </p:cNvPr>
          <p:cNvSpPr txBox="1"/>
          <p:nvPr/>
        </p:nvSpPr>
        <p:spPr>
          <a:xfrm>
            <a:off x="2097741" y="0"/>
            <a:ext cx="9287435" cy="461665"/>
          </a:xfrm>
          <a:prstGeom prst="rect">
            <a:avLst/>
          </a:prstGeom>
          <a:noFill/>
        </p:spPr>
        <p:txBody>
          <a:bodyPr wrap="square" rtlCol="0">
            <a:spAutoFit/>
          </a:bodyPr>
          <a:lstStyle/>
          <a:p>
            <a:r>
              <a:rPr lang="fr-FR" sz="2400" b="1" dirty="0"/>
              <a:t>Damme (Ce Canal  De Damme Relie la Petite Ville ) à Bruges</a:t>
            </a:r>
          </a:p>
        </p:txBody>
      </p:sp>
    </p:spTree>
    <p:extLst>
      <p:ext uri="{BB962C8B-B14F-4D97-AF65-F5344CB8AC3E}">
        <p14:creationId xmlns:p14="http://schemas.microsoft.com/office/powerpoint/2010/main" val="314476822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bateau, eau, extérieur, amarré&#10;&#10;Description générée automatiquement">
            <a:extLst>
              <a:ext uri="{FF2B5EF4-FFF2-40B4-BE49-F238E27FC236}">
                <a16:creationId xmlns:a16="http://schemas.microsoft.com/office/drawing/2014/main" id="{222EB5FE-0008-4E34-BC59-96407AEF35D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66531"/>
            <a:ext cx="11548534" cy="6069735"/>
          </a:xfrm>
          <a:prstGeom prst="rect">
            <a:avLst/>
          </a:prstGeom>
          <a:ln w="31750">
            <a:solidFill>
              <a:schemeClr val="tx1"/>
            </a:solidFill>
          </a:ln>
        </p:spPr>
      </p:pic>
      <p:sp>
        <p:nvSpPr>
          <p:cNvPr id="4" name="ZoneTexte 3">
            <a:extLst>
              <a:ext uri="{FF2B5EF4-FFF2-40B4-BE49-F238E27FC236}">
                <a16:creationId xmlns:a16="http://schemas.microsoft.com/office/drawing/2014/main" id="{3FB4A2F8-CA9D-48B7-BF1F-BCA13EA96EA2}"/>
              </a:ext>
            </a:extLst>
          </p:cNvPr>
          <p:cNvSpPr txBox="1"/>
          <p:nvPr/>
        </p:nvSpPr>
        <p:spPr>
          <a:xfrm>
            <a:off x="4410636" y="90901"/>
            <a:ext cx="7942729" cy="461665"/>
          </a:xfrm>
          <a:prstGeom prst="rect">
            <a:avLst/>
          </a:prstGeom>
          <a:noFill/>
        </p:spPr>
        <p:txBody>
          <a:bodyPr wrap="square" rtlCol="0">
            <a:spAutoFit/>
          </a:bodyPr>
          <a:lstStyle/>
          <a:p>
            <a:r>
              <a:rPr lang="fr-FR" sz="2400" b="1" dirty="0"/>
              <a:t>Blankenberge Port De Pêche</a:t>
            </a:r>
          </a:p>
        </p:txBody>
      </p:sp>
    </p:spTree>
    <p:extLst>
      <p:ext uri="{BB962C8B-B14F-4D97-AF65-F5344CB8AC3E}">
        <p14:creationId xmlns:p14="http://schemas.microsoft.com/office/powerpoint/2010/main" val="37574387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arbre, bâtiment, herbe, extérieur&#10;&#10;Description générée automatiquement">
            <a:extLst>
              <a:ext uri="{FF2B5EF4-FFF2-40B4-BE49-F238E27FC236}">
                <a16:creationId xmlns:a16="http://schemas.microsoft.com/office/drawing/2014/main" id="{23D64527-8FEF-40D1-9B83-2778BB563AB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47869"/>
            <a:ext cx="11548534" cy="6088398"/>
          </a:xfrm>
          <a:prstGeom prst="rect">
            <a:avLst/>
          </a:prstGeom>
          <a:ln w="28575">
            <a:solidFill>
              <a:srgbClr val="002060"/>
            </a:solidFill>
          </a:ln>
        </p:spPr>
      </p:pic>
      <p:sp>
        <p:nvSpPr>
          <p:cNvPr id="4" name="ZoneTexte 3">
            <a:extLst>
              <a:ext uri="{FF2B5EF4-FFF2-40B4-BE49-F238E27FC236}">
                <a16:creationId xmlns:a16="http://schemas.microsoft.com/office/drawing/2014/main" id="{741782EE-057B-4B49-B9B6-790A5DE135AD}"/>
              </a:ext>
            </a:extLst>
          </p:cNvPr>
          <p:cNvSpPr txBox="1"/>
          <p:nvPr/>
        </p:nvSpPr>
        <p:spPr>
          <a:xfrm>
            <a:off x="4231342" y="0"/>
            <a:ext cx="7799294" cy="461665"/>
          </a:xfrm>
          <a:prstGeom prst="rect">
            <a:avLst/>
          </a:prstGeom>
          <a:noFill/>
        </p:spPr>
        <p:txBody>
          <a:bodyPr wrap="square" rtlCol="0">
            <a:spAutoFit/>
          </a:bodyPr>
          <a:lstStyle/>
          <a:p>
            <a:r>
              <a:rPr lang="fr-FR" sz="2400" b="1" dirty="0">
                <a:solidFill>
                  <a:schemeClr val="bg1"/>
                </a:solidFill>
              </a:rPr>
              <a:t>Le Château de Reinhard Stein</a:t>
            </a:r>
          </a:p>
        </p:txBody>
      </p:sp>
    </p:spTree>
    <p:extLst>
      <p:ext uri="{BB962C8B-B14F-4D97-AF65-F5344CB8AC3E}">
        <p14:creationId xmlns:p14="http://schemas.microsoft.com/office/powerpoint/2010/main" val="251747508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bâtiment, extérieur, gens, personne&#10;&#10;Description générée automatiquement">
            <a:extLst>
              <a:ext uri="{FF2B5EF4-FFF2-40B4-BE49-F238E27FC236}">
                <a16:creationId xmlns:a16="http://schemas.microsoft.com/office/drawing/2014/main" id="{70B060AF-EF63-49AD-8716-0279BE145AA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47869"/>
            <a:ext cx="11548534" cy="6088398"/>
          </a:xfrm>
          <a:prstGeom prst="rect">
            <a:avLst/>
          </a:prstGeom>
          <a:ln w="38100">
            <a:solidFill>
              <a:srgbClr val="FF0000"/>
            </a:solidFill>
          </a:ln>
        </p:spPr>
      </p:pic>
      <p:sp>
        <p:nvSpPr>
          <p:cNvPr id="4" name="ZoneTexte 3">
            <a:extLst>
              <a:ext uri="{FF2B5EF4-FFF2-40B4-BE49-F238E27FC236}">
                <a16:creationId xmlns:a16="http://schemas.microsoft.com/office/drawing/2014/main" id="{AC6023BF-4418-410C-BBDF-D335B9C1B0B3}"/>
              </a:ext>
            </a:extLst>
          </p:cNvPr>
          <p:cNvSpPr txBox="1"/>
          <p:nvPr/>
        </p:nvSpPr>
        <p:spPr>
          <a:xfrm>
            <a:off x="5039161" y="-13796"/>
            <a:ext cx="6831106" cy="461665"/>
          </a:xfrm>
          <a:prstGeom prst="rect">
            <a:avLst/>
          </a:prstGeom>
          <a:noFill/>
        </p:spPr>
        <p:txBody>
          <a:bodyPr wrap="square" rtlCol="0">
            <a:spAutoFit/>
          </a:bodyPr>
          <a:lstStyle/>
          <a:p>
            <a:r>
              <a:rPr lang="fr-FR" sz="2400" b="1" dirty="0">
                <a:solidFill>
                  <a:schemeClr val="bg1"/>
                </a:solidFill>
              </a:rPr>
              <a:t>Bruxelles (Fête)</a:t>
            </a:r>
          </a:p>
        </p:txBody>
      </p:sp>
    </p:spTree>
    <p:extLst>
      <p:ext uri="{BB962C8B-B14F-4D97-AF65-F5344CB8AC3E}">
        <p14:creationId xmlns:p14="http://schemas.microsoft.com/office/powerpoint/2010/main" val="37703066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vieux, lieu de culte&#10;&#10;Description générée automatiquement">
            <a:extLst>
              <a:ext uri="{FF2B5EF4-FFF2-40B4-BE49-F238E27FC236}">
                <a16:creationId xmlns:a16="http://schemas.microsoft.com/office/drawing/2014/main" id="{A8DAF7DF-7A62-4661-828A-84E95A2C61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8711" y="430306"/>
            <a:ext cx="10614578" cy="6161771"/>
          </a:xfrm>
          <a:prstGeom prst="rect">
            <a:avLst/>
          </a:prstGeom>
          <a:ln w="34925">
            <a:solidFill>
              <a:srgbClr val="FFFF00"/>
            </a:solidFill>
          </a:ln>
        </p:spPr>
      </p:pic>
      <p:sp>
        <p:nvSpPr>
          <p:cNvPr id="4" name="ZoneTexte 3">
            <a:extLst>
              <a:ext uri="{FF2B5EF4-FFF2-40B4-BE49-F238E27FC236}">
                <a16:creationId xmlns:a16="http://schemas.microsoft.com/office/drawing/2014/main" id="{1D08CD41-EBB0-4677-A6EE-67F4E17BEFA4}"/>
              </a:ext>
            </a:extLst>
          </p:cNvPr>
          <p:cNvSpPr txBox="1"/>
          <p:nvPr/>
        </p:nvSpPr>
        <p:spPr>
          <a:xfrm>
            <a:off x="5253318" y="-31359"/>
            <a:ext cx="6651811" cy="461665"/>
          </a:xfrm>
          <a:prstGeom prst="rect">
            <a:avLst/>
          </a:prstGeom>
          <a:noFill/>
        </p:spPr>
        <p:txBody>
          <a:bodyPr wrap="square" rtlCol="0">
            <a:spAutoFit/>
          </a:bodyPr>
          <a:lstStyle/>
          <a:p>
            <a:r>
              <a:rPr lang="fr-FR" sz="2400" b="1" dirty="0">
                <a:solidFill>
                  <a:schemeClr val="bg1"/>
                </a:solidFill>
              </a:rPr>
              <a:t>Eglise (Gand)</a:t>
            </a:r>
          </a:p>
        </p:txBody>
      </p:sp>
    </p:spTree>
    <p:extLst>
      <p:ext uri="{BB962C8B-B14F-4D97-AF65-F5344CB8AC3E}">
        <p14:creationId xmlns:p14="http://schemas.microsoft.com/office/powerpoint/2010/main" val="3105481836"/>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ciel, extérieur, bâtiment, bâtiment gouvernemental&#10;&#10;Description générée automatiquement">
            <a:extLst>
              <a:ext uri="{FF2B5EF4-FFF2-40B4-BE49-F238E27FC236}">
                <a16:creationId xmlns:a16="http://schemas.microsoft.com/office/drawing/2014/main" id="{74D09183-92F3-4B1E-AD96-645499A79C0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22513"/>
            <a:ext cx="11548534" cy="6013753"/>
          </a:xfrm>
          <a:prstGeom prst="rect">
            <a:avLst/>
          </a:prstGeom>
          <a:ln w="31750">
            <a:solidFill>
              <a:schemeClr val="bg1"/>
            </a:solidFill>
          </a:ln>
        </p:spPr>
      </p:pic>
      <p:sp>
        <p:nvSpPr>
          <p:cNvPr id="4" name="ZoneTexte 3">
            <a:extLst>
              <a:ext uri="{FF2B5EF4-FFF2-40B4-BE49-F238E27FC236}">
                <a16:creationId xmlns:a16="http://schemas.microsoft.com/office/drawing/2014/main" id="{FB68A6C7-95C2-4076-AF09-2D159CA4C214}"/>
              </a:ext>
            </a:extLst>
          </p:cNvPr>
          <p:cNvSpPr txBox="1"/>
          <p:nvPr/>
        </p:nvSpPr>
        <p:spPr>
          <a:xfrm>
            <a:off x="4948518" y="90901"/>
            <a:ext cx="8713694" cy="461665"/>
          </a:xfrm>
          <a:prstGeom prst="rect">
            <a:avLst/>
          </a:prstGeom>
          <a:noFill/>
        </p:spPr>
        <p:txBody>
          <a:bodyPr wrap="square" rtlCol="0">
            <a:spAutoFit/>
          </a:bodyPr>
          <a:lstStyle/>
          <a:p>
            <a:r>
              <a:rPr lang="fr-FR" sz="2400" b="1" dirty="0">
                <a:solidFill>
                  <a:schemeClr val="bg1"/>
                </a:solidFill>
              </a:rPr>
              <a:t>Palais Des Exposition</a:t>
            </a:r>
          </a:p>
        </p:txBody>
      </p:sp>
    </p:spTree>
    <p:extLst>
      <p:ext uri="{BB962C8B-B14F-4D97-AF65-F5344CB8AC3E}">
        <p14:creationId xmlns:p14="http://schemas.microsoft.com/office/powerpoint/2010/main" val="305055400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texte, extérieur, vieux&#10;&#10;Description générée automatiquement">
            <a:extLst>
              <a:ext uri="{FF2B5EF4-FFF2-40B4-BE49-F238E27FC236}">
                <a16:creationId xmlns:a16="http://schemas.microsoft.com/office/drawing/2014/main" id="{ED555755-0822-404E-A27C-9F281731B3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7388" y="503854"/>
            <a:ext cx="9517224" cy="6097554"/>
          </a:xfrm>
          <a:prstGeom prst="rect">
            <a:avLst/>
          </a:prstGeom>
        </p:spPr>
      </p:pic>
      <p:sp>
        <p:nvSpPr>
          <p:cNvPr id="4" name="ZoneTexte 3">
            <a:extLst>
              <a:ext uri="{FF2B5EF4-FFF2-40B4-BE49-F238E27FC236}">
                <a16:creationId xmlns:a16="http://schemas.microsoft.com/office/drawing/2014/main" id="{72A9FBAD-C044-4B51-AB60-2934A562C80B}"/>
              </a:ext>
            </a:extLst>
          </p:cNvPr>
          <p:cNvSpPr txBox="1"/>
          <p:nvPr/>
        </p:nvSpPr>
        <p:spPr>
          <a:xfrm>
            <a:off x="3615886" y="42189"/>
            <a:ext cx="6923314" cy="461665"/>
          </a:xfrm>
          <a:prstGeom prst="rect">
            <a:avLst/>
          </a:prstGeom>
          <a:noFill/>
        </p:spPr>
        <p:txBody>
          <a:bodyPr wrap="square" rtlCol="0">
            <a:spAutoFit/>
          </a:bodyPr>
          <a:lstStyle/>
          <a:p>
            <a:r>
              <a:rPr lang="fr-FR" sz="2400" b="1" dirty="0">
                <a:solidFill>
                  <a:schemeClr val="bg1"/>
                </a:solidFill>
              </a:rPr>
              <a:t>Tournai (Belgique) La Grande Place</a:t>
            </a:r>
          </a:p>
        </p:txBody>
      </p:sp>
    </p:spTree>
    <p:extLst>
      <p:ext uri="{BB962C8B-B14F-4D97-AF65-F5344CB8AC3E}">
        <p14:creationId xmlns:p14="http://schemas.microsoft.com/office/powerpoint/2010/main" val="355509153"/>
      </p:ext>
    </p:extLst>
  </p:cSld>
  <p:clrMapOvr>
    <a:masterClrMapping/>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ciel, extérieur, arbre, bâtiment&#10;&#10;Description générée automatiquement">
            <a:extLst>
              <a:ext uri="{FF2B5EF4-FFF2-40B4-BE49-F238E27FC236}">
                <a16:creationId xmlns:a16="http://schemas.microsoft.com/office/drawing/2014/main" id="{0A1A6459-A368-4D4F-8040-7654C26E8EB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03853"/>
            <a:ext cx="11548534" cy="6032414"/>
          </a:xfrm>
          <a:prstGeom prst="rect">
            <a:avLst/>
          </a:prstGeom>
          <a:ln w="31750">
            <a:solidFill>
              <a:schemeClr val="accent2"/>
            </a:solidFill>
          </a:ln>
        </p:spPr>
      </p:pic>
      <p:sp>
        <p:nvSpPr>
          <p:cNvPr id="4" name="ZoneTexte 3">
            <a:extLst>
              <a:ext uri="{FF2B5EF4-FFF2-40B4-BE49-F238E27FC236}">
                <a16:creationId xmlns:a16="http://schemas.microsoft.com/office/drawing/2014/main" id="{61EC7A78-18E9-4782-A785-29514E30439B}"/>
              </a:ext>
            </a:extLst>
          </p:cNvPr>
          <p:cNvSpPr txBox="1"/>
          <p:nvPr/>
        </p:nvSpPr>
        <p:spPr>
          <a:xfrm>
            <a:off x="4625788" y="41192"/>
            <a:ext cx="8373035" cy="461665"/>
          </a:xfrm>
          <a:prstGeom prst="rect">
            <a:avLst/>
          </a:prstGeom>
          <a:noFill/>
        </p:spPr>
        <p:txBody>
          <a:bodyPr wrap="square" rtlCol="0">
            <a:spAutoFit/>
          </a:bodyPr>
          <a:lstStyle/>
          <a:p>
            <a:r>
              <a:rPr lang="fr-FR" sz="2400" b="1" dirty="0">
                <a:solidFill>
                  <a:schemeClr val="bg1"/>
                </a:solidFill>
              </a:rPr>
              <a:t>Le Château  ( à Anvers)</a:t>
            </a:r>
          </a:p>
        </p:txBody>
      </p:sp>
    </p:spTree>
    <p:extLst>
      <p:ext uri="{BB962C8B-B14F-4D97-AF65-F5344CB8AC3E}">
        <p14:creationId xmlns:p14="http://schemas.microsoft.com/office/powerpoint/2010/main" val="1098081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8000">
        <p14:prism/>
      </p:transition>
    </mc:Choice>
    <mc:Fallback xmlns="">
      <p:transition spd="slow" advClick="0" advTm="1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238</Words>
  <Application>Microsoft Office PowerPoint</Application>
  <PresentationFormat>Grand écran</PresentationFormat>
  <Paragraphs>25</Paragraphs>
  <Slides>25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9</cp:revision>
  <dcterms:created xsi:type="dcterms:W3CDTF">2022-04-09T03:54:21Z</dcterms:created>
  <dcterms:modified xsi:type="dcterms:W3CDTF">2022-04-26T05:35:23Z</dcterms:modified>
</cp:coreProperties>
</file>