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48" r:id="rId3"/>
  </p:sldMasterIdLst>
  <p:notesMasterIdLst>
    <p:notesMasterId r:id="rId44"/>
  </p:notesMasterIdLst>
  <p:sldIdLst>
    <p:sldId id="273" r:id="rId4"/>
    <p:sldId id="282" r:id="rId5"/>
    <p:sldId id="283" r:id="rId6"/>
    <p:sldId id="284" r:id="rId7"/>
    <p:sldId id="335" r:id="rId8"/>
    <p:sldId id="334" r:id="rId9"/>
    <p:sldId id="302" r:id="rId10"/>
    <p:sldId id="312" r:id="rId11"/>
    <p:sldId id="313" r:id="rId12"/>
    <p:sldId id="314" r:id="rId13"/>
    <p:sldId id="315" r:id="rId14"/>
    <p:sldId id="301" r:id="rId15"/>
    <p:sldId id="300" r:id="rId16"/>
    <p:sldId id="303" r:id="rId17"/>
    <p:sldId id="304" r:id="rId18"/>
    <p:sldId id="305" r:id="rId19"/>
    <p:sldId id="316" r:id="rId20"/>
    <p:sldId id="308" r:id="rId21"/>
    <p:sldId id="317" r:id="rId22"/>
    <p:sldId id="309" r:id="rId23"/>
    <p:sldId id="318" r:id="rId24"/>
    <p:sldId id="296" r:id="rId25"/>
    <p:sldId id="310" r:id="rId26"/>
    <p:sldId id="319" r:id="rId27"/>
    <p:sldId id="311" r:id="rId28"/>
    <p:sldId id="320" r:id="rId29"/>
    <p:sldId id="321" r:id="rId30"/>
    <p:sldId id="322" r:id="rId31"/>
    <p:sldId id="324" r:id="rId32"/>
    <p:sldId id="326" r:id="rId33"/>
    <p:sldId id="327" r:id="rId34"/>
    <p:sldId id="328" r:id="rId35"/>
    <p:sldId id="329" r:id="rId36"/>
    <p:sldId id="330" r:id="rId37"/>
    <p:sldId id="331" r:id="rId38"/>
    <p:sldId id="332" r:id="rId39"/>
    <p:sldId id="333" r:id="rId40"/>
    <p:sldId id="289" r:id="rId41"/>
    <p:sldId id="281" r:id="rId42"/>
    <p:sldId id="288" r:id="rId4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168D6F4E-7638-433A-84DC-4DF58F082012}">
          <p14:sldIdLst>
            <p14:sldId id="273"/>
            <p14:sldId id="282"/>
            <p14:sldId id="283"/>
            <p14:sldId id="284"/>
            <p14:sldId id="335"/>
            <p14:sldId id="334"/>
            <p14:sldId id="302"/>
            <p14:sldId id="312"/>
            <p14:sldId id="313"/>
            <p14:sldId id="314"/>
            <p14:sldId id="315"/>
            <p14:sldId id="301"/>
            <p14:sldId id="300"/>
            <p14:sldId id="303"/>
            <p14:sldId id="304"/>
          </p14:sldIdLst>
        </p14:section>
        <p14:section name="Section récapitulative" id="{682545F5-D027-4A80-A260-723A77E8E485}">
          <p14:sldIdLst/>
        </p14:section>
        <p14:section name="curation" id="{CF87B220-CE63-410D-9818-41084451DAB0}">
          <p14:sldIdLst>
            <p14:sldId id="305"/>
            <p14:sldId id="316"/>
            <p14:sldId id="308"/>
            <p14:sldId id="317"/>
            <p14:sldId id="309"/>
            <p14:sldId id="318"/>
            <p14:sldId id="296"/>
            <p14:sldId id="310"/>
            <p14:sldId id="319"/>
            <p14:sldId id="311"/>
            <p14:sldId id="320"/>
          </p14:sldIdLst>
        </p14:section>
        <p14:section name="tutos" id="{11DDAF6D-280A-4697-8057-6C11CFD350AD}">
          <p14:sldIdLst>
            <p14:sldId id="321"/>
            <p14:sldId id="322"/>
            <p14:sldId id="324"/>
            <p14:sldId id="326"/>
            <p14:sldId id="327"/>
            <p14:sldId id="328"/>
            <p14:sldId id="329"/>
            <p14:sldId id="330"/>
            <p14:sldId id="331"/>
            <p14:sldId id="332"/>
            <p14:sldId id="333"/>
            <p14:sldId id="289"/>
            <p14:sldId id="281"/>
            <p14:sldId id="288"/>
          </p14:sldIdLst>
        </p14:section>
      </p14:sectionLst>
    </p:ex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C3EC"/>
    <a:srgbClr val="00CC99"/>
    <a:srgbClr val="2E2E2E"/>
    <a:srgbClr val="FF00FF"/>
    <a:srgbClr val="009999"/>
    <a:srgbClr val="7B5291"/>
    <a:srgbClr val="FFCCFF"/>
    <a:srgbClr val="CCFFFF"/>
    <a:srgbClr val="FFFFCC"/>
    <a:srgbClr val="AB7D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1C969-BB7B-4DBF-98A6-980FE5F89EE1}" v="859" dt="2022-05-02T18:55:44.42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6" d="100"/>
          <a:sy n="66" d="100"/>
        </p:scale>
        <p:origin x="2754" y="882"/>
      </p:cViewPr>
      <p:guideLst>
        <p:guide orient="horz" pos="2183"/>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A9F02-B358-4B27-9003-8FA6DA3F8074}" type="datetimeFigureOut">
              <a:rPr lang="fr-FR" smtClean="0"/>
              <a:t>02/05/2022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39C0F-279F-450A-AB29-3E0D27336753}" type="slidenum">
              <a:rPr lang="fr-FR" smtClean="0"/>
              <a:t>‹N°›</a:t>
            </a:fld>
            <a:endParaRPr lang="fr-FR"/>
          </a:p>
        </p:txBody>
      </p:sp>
    </p:spTree>
    <p:extLst>
      <p:ext uri="{BB962C8B-B14F-4D97-AF65-F5344CB8AC3E}">
        <p14:creationId xmlns:p14="http://schemas.microsoft.com/office/powerpoint/2010/main" val="747454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1B39C0F-279F-450A-AB29-3E0D27336753}" type="slidenum">
              <a:rPr lang="fr-FR" smtClean="0"/>
              <a:t>17</a:t>
            </a:fld>
            <a:endParaRPr lang="fr-FR"/>
          </a:p>
        </p:txBody>
      </p:sp>
    </p:spTree>
    <p:extLst>
      <p:ext uri="{BB962C8B-B14F-4D97-AF65-F5344CB8AC3E}">
        <p14:creationId xmlns:p14="http://schemas.microsoft.com/office/powerpoint/2010/main" val="233856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9A5081-14C2-48F0-AF12-B0E3295FF10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2A8CD09-5AD1-416A-9F20-804F341E6F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1068CA4-1310-47B9-B4F4-7A54A7BBEE8D}"/>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9362A745-057A-4BEE-B349-E9EC1FC20E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27D6744-AFC2-4530-96BE-96CE88E37E26}"/>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2740254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29FBFF-CD05-4CE7-AF3E-0A6A1CA2637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80312846-E841-4E9A-AFA8-7B668EA3176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6B45004-EB87-439C-8208-055F4F33EFB0}"/>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862B3659-D168-492B-AFC0-3F32B0E99F8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72681F-C0CD-46CA-A521-2068F254FF83}"/>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320616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288C910-4D20-4AEE-AEB5-A8C607623399}"/>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E177522-6A63-4992-8509-7ABE937BBAE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B3FAE8D-B986-42FF-9BC6-2F445E4213BF}"/>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854B325C-B1F8-4D89-B4AB-F17F26D01AF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17A2D7-D049-4EB4-8CF3-038DF43E492E}"/>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24377604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1320D0-23BF-4200-BD76-79AB0F0737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56295C-E9C3-469E-BF08-6626AED5BCB4}"/>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2F3C499-0B4F-40D4-95BA-9476E9EDFF8B}"/>
              </a:ext>
            </a:extLst>
          </p:cNvPr>
          <p:cNvSpPr>
            <a:spLocks noGrp="1"/>
          </p:cNvSpPr>
          <p:nvPr>
            <p:ph type="dt" sz="half" idx="10"/>
          </p:nvPr>
        </p:nvSpPr>
        <p:spPr/>
        <p:txBody>
          <a:bodyPr/>
          <a:lstStyle/>
          <a:p>
            <a:fld id="{E9D44F4B-3773-488F-A826-681AFC89577D}"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6BC72A4C-C3AE-4FA2-B02C-B3E346C2B92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772C45-71FE-41D5-9641-5E5812F00073}"/>
              </a:ext>
            </a:extLst>
          </p:cNvPr>
          <p:cNvSpPr>
            <a:spLocks noGrp="1"/>
          </p:cNvSpPr>
          <p:nvPr>
            <p:ph type="sldNum" sz="quarter" idx="12"/>
          </p:nvPr>
        </p:nvSpPr>
        <p:spPr/>
        <p:txBody>
          <a:bodyPr/>
          <a:lstStyle/>
          <a:p>
            <a:fld id="{DD4AD47C-9C71-46CA-BAF2-4D55EDDB825B}" type="slidenum">
              <a:rPr lang="fr-FR" smtClean="0"/>
              <a:t>‹N°›</a:t>
            </a:fld>
            <a:endParaRPr lang="fr-FR"/>
          </a:p>
        </p:txBody>
      </p:sp>
    </p:spTree>
    <p:extLst>
      <p:ext uri="{BB962C8B-B14F-4D97-AF65-F5344CB8AC3E}">
        <p14:creationId xmlns:p14="http://schemas.microsoft.com/office/powerpoint/2010/main" val="149001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8F82B19-9572-4724-A125-F43E79826841}"/>
              </a:ext>
            </a:extLst>
          </p:cNvPr>
          <p:cNvSpPr>
            <a:spLocks noGrp="1"/>
          </p:cNvSpPr>
          <p:nvPr>
            <p:ph type="dt" sz="half" idx="10"/>
          </p:nvPr>
        </p:nvSpPr>
        <p:spPr/>
        <p:txBody>
          <a:bodyPr/>
          <a:lstStyle/>
          <a:p>
            <a:fld id="{E9D44F4B-3773-488F-A826-681AFC89577D}" type="datetimeFigureOut">
              <a:rPr lang="fr-FR" smtClean="0"/>
              <a:t>02/05/2022</a:t>
            </a:fld>
            <a:endParaRPr lang="fr-FR"/>
          </a:p>
        </p:txBody>
      </p:sp>
      <p:sp>
        <p:nvSpPr>
          <p:cNvPr id="3" name="Espace réservé du pied de page 2">
            <a:extLst>
              <a:ext uri="{FF2B5EF4-FFF2-40B4-BE49-F238E27FC236}">
                <a16:creationId xmlns:a16="http://schemas.microsoft.com/office/drawing/2014/main" id="{862427FA-A5E1-4FDD-8A0C-1579F669B6F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B33D3912-07FE-4025-944E-B87BDDACDEB6}"/>
              </a:ext>
            </a:extLst>
          </p:cNvPr>
          <p:cNvSpPr>
            <a:spLocks noGrp="1"/>
          </p:cNvSpPr>
          <p:nvPr>
            <p:ph type="sldNum" sz="quarter" idx="12"/>
          </p:nvPr>
        </p:nvSpPr>
        <p:spPr/>
        <p:txBody>
          <a:bodyPr/>
          <a:lstStyle/>
          <a:p>
            <a:fld id="{DD4AD47C-9C71-46CA-BAF2-4D55EDDB825B}" type="slidenum">
              <a:rPr lang="fr-FR" smtClean="0"/>
              <a:t>‹N°›</a:t>
            </a:fld>
            <a:endParaRPr lang="fr-FR"/>
          </a:p>
        </p:txBody>
      </p:sp>
    </p:spTree>
    <p:extLst>
      <p:ext uri="{BB962C8B-B14F-4D97-AF65-F5344CB8AC3E}">
        <p14:creationId xmlns:p14="http://schemas.microsoft.com/office/powerpoint/2010/main" val="3035106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A5010F-CBE2-48B9-AACD-6EB28713DA4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19FD2AC-CDF4-49AE-8DDF-ED606ECC0E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C33C0D2-CB6A-46EA-8419-0847783AD620}"/>
              </a:ext>
            </a:extLst>
          </p:cNvPr>
          <p:cNvSpPr>
            <a:spLocks noGrp="1"/>
          </p:cNvSpPr>
          <p:nvPr>
            <p:ph type="dt" sz="half" idx="10"/>
          </p:nvPr>
        </p:nvSpPr>
        <p:spPr/>
        <p:txBody>
          <a:bodyPr/>
          <a:lstStyle/>
          <a:p>
            <a:fld id="{E9D44F4B-3773-488F-A826-681AFC89577D}"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6603B190-524E-4C6E-93D5-9E1F8D79B3F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B6CF19-6A91-420C-BFE1-DBFC82871B3E}"/>
              </a:ext>
            </a:extLst>
          </p:cNvPr>
          <p:cNvSpPr>
            <a:spLocks noGrp="1"/>
          </p:cNvSpPr>
          <p:nvPr>
            <p:ph type="sldNum" sz="quarter" idx="12"/>
          </p:nvPr>
        </p:nvSpPr>
        <p:spPr/>
        <p:txBody>
          <a:bodyPr/>
          <a:lstStyle/>
          <a:p>
            <a:fld id="{DD4AD47C-9C71-46CA-BAF2-4D55EDDB825B}" type="slidenum">
              <a:rPr lang="fr-FR" smtClean="0"/>
              <a:t>‹N°›</a:t>
            </a:fld>
            <a:endParaRPr lang="fr-FR"/>
          </a:p>
        </p:txBody>
      </p:sp>
    </p:spTree>
    <p:extLst>
      <p:ext uri="{BB962C8B-B14F-4D97-AF65-F5344CB8AC3E}">
        <p14:creationId xmlns:p14="http://schemas.microsoft.com/office/powerpoint/2010/main" val="111309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E985C9-C5FB-440B-AAEC-76B68F61D2A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3C94A86-2C04-4DC3-97FC-D4AED88CF6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6E06043-87E5-4DB0-BB50-19B2ACB4B224}"/>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96487A64-00EB-4326-B9F7-C7C967D2B44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38C406-F696-4B9E-A49D-EBC12FBCD8AD}"/>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1415085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9780EE-2A6B-4802-8CAD-622F179B7D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045C6A4-585B-4072-94C6-630081433F3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04597CB-944D-4331-B353-72C446AC5271}"/>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EF1F6C7C-783F-422E-8C4A-1A93CD0AE9B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FC17B0-139A-4BE0-8C3F-6261AFBBF0F4}"/>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2911238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E0AA25-6925-41AF-AE80-312699753C27}"/>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7BCD590-6E3C-4703-B882-6200E1F756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6B7CAB83-FEAB-4C93-BF82-148AA497E262}"/>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ABC40DB3-DBCA-42A2-9D80-8165018396D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590F86-D478-42ED-B621-8C9533F3BC11}"/>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31303774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17A0B7-8701-4DBE-8838-CE955D26A21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53CA44-9CDE-464D-807C-BF6D630EB2A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57E03C8-6F84-4178-BB40-A0CA6631CB6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E8A9B67-6A07-4D51-B3FE-EAF43EEBBECC}"/>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9DB4B005-889A-4538-87BE-0FB23CA0924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5E41F9-E0B4-4E4F-83E3-19EA656D1961}"/>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660844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5837F6-C0F4-42B4-A63B-6237C165A5E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3ED5788-588D-4CED-A303-B2CCD54CE8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2DC0CC8-DF4C-4D38-ABF1-5AAA50BD3A0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D505BF8-B4AA-4B41-93D6-1A7BF07BFD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12183FAA-B1BA-454F-BD70-3A06D720D13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CBE4E70-229C-468D-92C1-47F6360EBA53}"/>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8" name="Espace réservé du pied de page 7">
            <a:extLst>
              <a:ext uri="{FF2B5EF4-FFF2-40B4-BE49-F238E27FC236}">
                <a16:creationId xmlns:a16="http://schemas.microsoft.com/office/drawing/2014/main" id="{2E918DA4-48A0-4AE3-9944-7AF9EF9C206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839AB44-E640-4BDA-A956-932A474C286E}"/>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21421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83B9D2-BE4B-4595-9334-0992FB955F2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BBC7565-8DAA-4DC3-BDAD-1E44DB0FCC7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98B5CA-1395-4802-909C-796F3DF5F8F9}"/>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A8F79CC1-0580-49C1-8BCF-4357444B376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08EEC2-47F0-42D7-BA92-70F02F79CC98}"/>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1327860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57F4A1-71C5-4B54-9462-67603F4D888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4FFA0B5-8057-4CC0-9BB3-0FC7DF7275F3}"/>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4" name="Espace réservé du pied de page 3">
            <a:extLst>
              <a:ext uri="{FF2B5EF4-FFF2-40B4-BE49-F238E27FC236}">
                <a16:creationId xmlns:a16="http://schemas.microsoft.com/office/drawing/2014/main" id="{76D2988F-ABCE-42F1-9FB5-DE370F4AFDF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0CA4DAD-3630-4AD7-927E-759E6A40C37D}"/>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39137474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9FC408A-C5AB-4644-84C6-6AAB1A71D2BF}"/>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3" name="Espace réservé du pied de page 2">
            <a:extLst>
              <a:ext uri="{FF2B5EF4-FFF2-40B4-BE49-F238E27FC236}">
                <a16:creationId xmlns:a16="http://schemas.microsoft.com/office/drawing/2014/main" id="{698074B1-DBA2-4732-9031-8AB9BC81BCA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948D157-6BDC-4FAC-B24D-FA555F9D03ED}"/>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15444535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F77C2C-4293-47C2-AEA9-B902343ADFC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F33BC19-1606-47DC-99C1-81245BA8DF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8CDF5D7-0EF5-467D-A290-BFE58BE159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398CE89-1DB4-4132-84DD-AAC72F6B3501}"/>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27F5042A-7328-46F5-ABEB-6678B2493B4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B4B25D-AE6F-47CA-800F-03D9F3A703E1}"/>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4086369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786C9-D905-4863-8836-E3795F4C7CE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F4BA873-67CD-4253-B13A-73C35EFFBB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50E3816-2B19-4688-A20D-460B24D66D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73C30DC-1122-43F4-9B9B-82A053479BC6}"/>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56A9BDB2-7946-4A77-B2C6-905E284213C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1E4DBFD-A4A3-42DC-828E-3EEF7DCE8957}"/>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18866524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E9931E-2602-43FB-AA09-55105FB184C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0E5C14E-12EF-4B45-ACF5-6246BDBD5BD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B5CA849-5616-452B-B4BA-A59F30C46181}"/>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2BEC9848-DD50-42F6-910E-2F6B41B7D90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196E86-B71A-4F86-BF64-AAAC09647D56}"/>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798793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7B73F22F-26D5-4163-8084-D48B1FC4F06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71A3DB1-A339-4032-A8BD-F475176D451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E1B935-9E9C-458E-B8B9-125ECA62EB70}"/>
              </a:ext>
            </a:extLst>
          </p:cNvPr>
          <p:cNvSpPr>
            <a:spLocks noGrp="1"/>
          </p:cNvSpPr>
          <p:nvPr>
            <p:ph type="dt" sz="half" idx="10"/>
          </p:nvPr>
        </p:nvSpPr>
        <p:spPr/>
        <p:txBody>
          <a:bodyPr/>
          <a:lstStyle/>
          <a:p>
            <a:fld id="{CEBBCC05-5F08-48B5-8EB0-6755DAE961DE}"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2EFFC0AA-6535-4583-BC54-FF6161019A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70D9113-9206-4CE4-AA8B-AB2681AEA2DA}"/>
              </a:ext>
            </a:extLst>
          </p:cNvPr>
          <p:cNvSpPr>
            <a:spLocks noGrp="1"/>
          </p:cNvSpPr>
          <p:nvPr>
            <p:ph type="sldNum" sz="quarter" idx="12"/>
          </p:nvPr>
        </p:nvSpPr>
        <p:spPr/>
        <p:txBody>
          <a:bodyPr/>
          <a:lstStyle/>
          <a:p>
            <a:fld id="{CFCB88D3-7C6A-4E5C-AE40-08061908ECB4}" type="slidenum">
              <a:rPr lang="fr-FR" smtClean="0"/>
              <a:t>‹N°›</a:t>
            </a:fld>
            <a:endParaRPr lang="fr-FR"/>
          </a:p>
        </p:txBody>
      </p:sp>
    </p:spTree>
    <p:extLst>
      <p:ext uri="{BB962C8B-B14F-4D97-AF65-F5344CB8AC3E}">
        <p14:creationId xmlns:p14="http://schemas.microsoft.com/office/powerpoint/2010/main" val="2259276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2A7169-E4C9-4FDE-9076-9C5447AF82A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A4F6A5-30C1-4E95-9E17-FA9B310170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E4F1280-6EC8-40AD-A5F8-70022D97542C}"/>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26E948BA-6F35-4C3A-AAC2-0CA0245D903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A7E50E-490B-4096-904F-F54C676D664A}"/>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357795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29FDC5-96C0-48BF-9768-4081A9F8B26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8C9D1CE-3311-40B7-BAF0-4A2B2704C79F}"/>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54CF032-8F13-4E65-959B-B81B82B3765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C94F213-C2A1-4363-86C2-9E76B266E222}"/>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3DF71088-699A-4807-B48E-2025F92652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A32CB7-0A4B-4F89-AB66-D98F09E6B92E}"/>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2999737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2D71AA-AA2B-4404-A35C-ADB82FF63BB0}"/>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EA51F60-4F16-4D3B-9BA8-A653216D02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2EDAF72E-427F-4474-91CA-587ECCB5769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7EF5408-E08E-4027-B112-6E4A41E04C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C7DB5D8-80ED-4696-AB3B-7D8AFD1F9E17}"/>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F7AECD-DBAE-4429-8E5C-B41072B0399C}"/>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8" name="Espace réservé du pied de page 7">
            <a:extLst>
              <a:ext uri="{FF2B5EF4-FFF2-40B4-BE49-F238E27FC236}">
                <a16:creationId xmlns:a16="http://schemas.microsoft.com/office/drawing/2014/main" id="{C879216D-9686-4CDD-9867-4BA1540B39A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C41447E-EA6C-4915-AB43-C2149BB5BD73}"/>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519498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D8FB43-209A-4E63-B1D2-DC6FCD8B26F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27EBDA1-9AC1-45BE-84C8-9A4B856241BC}"/>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4" name="Espace réservé du pied de page 3">
            <a:extLst>
              <a:ext uri="{FF2B5EF4-FFF2-40B4-BE49-F238E27FC236}">
                <a16:creationId xmlns:a16="http://schemas.microsoft.com/office/drawing/2014/main" id="{CCB8FD5D-0F83-4F32-B88C-058C43DBD80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B042589A-5DF9-403F-87A5-7AD1198B011A}"/>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2245393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6393809-3E68-4ADE-B8AF-4A1CBD0746EE}"/>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3" name="Espace réservé du pied de page 2">
            <a:extLst>
              <a:ext uri="{FF2B5EF4-FFF2-40B4-BE49-F238E27FC236}">
                <a16:creationId xmlns:a16="http://schemas.microsoft.com/office/drawing/2014/main" id="{C1235448-708C-420E-BA5C-F328F8A5D82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D1C01FF-71A0-4132-AEF8-8765927A0545}"/>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962255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766E0D-C93F-4F84-877D-E4362237E1E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E975475-30B9-4CB8-83F6-8D285BB477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1EA2C33-F527-4D7E-8C2B-8EDBB40C7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6A8D32D-468C-420D-978F-B5274F5C4064}"/>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DE5D3551-3941-4E52-8CF7-E458811FEA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7384A-DE9F-4D77-8B3F-FC4DAA9605A2}"/>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2843177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EF71A26-14F2-42F2-BD32-EF080FBA476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9CC23C-8729-4CE9-8D6A-C62D54371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04AC72B-4DE7-48F1-A365-D194968C25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F860CF9-1617-44B7-857F-728895F80781}"/>
              </a:ext>
            </a:extLst>
          </p:cNvPr>
          <p:cNvSpPr>
            <a:spLocks noGrp="1"/>
          </p:cNvSpPr>
          <p:nvPr>
            <p:ph type="dt" sz="half" idx="10"/>
          </p:nvPr>
        </p:nvSpPr>
        <p:spPr/>
        <p:txBody>
          <a:bodyPr/>
          <a:lstStyle/>
          <a:p>
            <a:fld id="{8DFDD910-3C65-4472-A456-2F0D5E4936B3}" type="datetimeFigureOut">
              <a:rPr lang="fr-FR" smtClean="0"/>
              <a:t>02/05/2022</a:t>
            </a:fld>
            <a:endParaRPr lang="fr-FR"/>
          </a:p>
        </p:txBody>
      </p:sp>
      <p:sp>
        <p:nvSpPr>
          <p:cNvPr id="6" name="Espace réservé du pied de page 5">
            <a:extLst>
              <a:ext uri="{FF2B5EF4-FFF2-40B4-BE49-F238E27FC236}">
                <a16:creationId xmlns:a16="http://schemas.microsoft.com/office/drawing/2014/main" id="{B9E9B77B-B8C8-45BC-BFE8-BC43E1FAA58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E02ACA0-059C-492F-A2C4-6844086F40E2}"/>
              </a:ext>
            </a:extLst>
          </p:cNvPr>
          <p:cNvSpPr>
            <a:spLocks noGrp="1"/>
          </p:cNvSpPr>
          <p:nvPr>
            <p:ph type="sldNum" sz="quarter" idx="12"/>
          </p:nvPr>
        </p:nvSpPr>
        <p:spPr/>
        <p:txBody>
          <a:bodyPr/>
          <a:lstStyle/>
          <a:p>
            <a:fld id="{F68FEAB5-FD94-4EFA-8B7B-A2299C230817}" type="slidenum">
              <a:rPr lang="fr-FR" smtClean="0"/>
              <a:t>‹N°›</a:t>
            </a:fld>
            <a:endParaRPr lang="fr-FR"/>
          </a:p>
        </p:txBody>
      </p:sp>
    </p:spTree>
    <p:extLst>
      <p:ext uri="{BB962C8B-B14F-4D97-AF65-F5344CB8AC3E}">
        <p14:creationId xmlns:p14="http://schemas.microsoft.com/office/powerpoint/2010/main" val="659249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5F83DDA-C187-4E7F-9942-256F57F57B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F271E71-18FC-4FCB-B5D7-71AB274ADF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348D420-5940-4BE3-A066-057A20DD4E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FDD910-3C65-4472-A456-2F0D5E4936B3}"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A869DE3A-6417-45E0-A2D3-C48C68DD7E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75AF040-31F8-4A2D-9A9E-37A7FCDF4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8FEAB5-FD94-4EFA-8B7B-A2299C230817}" type="slidenum">
              <a:rPr lang="fr-FR" smtClean="0"/>
              <a:t>‹N°›</a:t>
            </a:fld>
            <a:endParaRPr lang="fr-FR"/>
          </a:p>
        </p:txBody>
      </p:sp>
    </p:spTree>
    <p:extLst>
      <p:ext uri="{BB962C8B-B14F-4D97-AF65-F5344CB8AC3E}">
        <p14:creationId xmlns:p14="http://schemas.microsoft.com/office/powerpoint/2010/main" val="1351600185"/>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7" r:id="rId3"/>
    <p:sldLayoutId id="2147483668" r:id="rId4"/>
    <p:sldLayoutId id="2147483669" r:id="rId5"/>
    <p:sldLayoutId id="2147483670" r:id="rId6"/>
    <p:sldLayoutId id="2147483662"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16B040C-C7A9-40A2-9057-B5694C0BA5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C9A1701-FC5D-4B91-8F9A-B452B11093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EC1D8D3-E250-4116-89C9-F994654A10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D44F4B-3773-488F-A826-681AFC89577D}"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F1602FB1-D0CF-41E5-BD87-BF8E84BB17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08B7894C-057B-44D4-9CC5-3C6F68095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4AD47C-9C71-46CA-BAF2-4D55EDDB825B}" type="slidenum">
              <a:rPr lang="fr-FR" smtClean="0"/>
              <a:t>‹N°›</a:t>
            </a:fld>
            <a:endParaRPr lang="fr-FR"/>
          </a:p>
        </p:txBody>
      </p:sp>
    </p:spTree>
    <p:extLst>
      <p:ext uri="{BB962C8B-B14F-4D97-AF65-F5344CB8AC3E}">
        <p14:creationId xmlns:p14="http://schemas.microsoft.com/office/powerpoint/2010/main" val="672319411"/>
      </p:ext>
    </p:extLst>
  </p:cSld>
  <p:clrMap bg1="lt1" tx1="dk1" bg2="lt2" tx2="dk2" accent1="accent1" accent2="accent2" accent3="accent3" accent4="accent4" accent5="accent5" accent6="accent6" hlink="hlink" folHlink="folHlink"/>
  <p:sldLayoutIdLst>
    <p:sldLayoutId id="2147483666" r:id="rId1"/>
    <p:sldLayoutId id="2147483671"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45036F9-8844-4CE6-9729-133C44F233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0F6D682-63D7-42BE-B365-C821D02F91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314DD8-3790-4CAD-8EE2-64929B8E93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BBCC05-5F08-48B5-8EB0-6755DAE961DE}" type="datetimeFigureOut">
              <a:rPr lang="fr-FR" smtClean="0"/>
              <a:t>02/05/2022</a:t>
            </a:fld>
            <a:endParaRPr lang="fr-FR"/>
          </a:p>
        </p:txBody>
      </p:sp>
      <p:sp>
        <p:nvSpPr>
          <p:cNvPr id="5" name="Espace réservé du pied de page 4">
            <a:extLst>
              <a:ext uri="{FF2B5EF4-FFF2-40B4-BE49-F238E27FC236}">
                <a16:creationId xmlns:a16="http://schemas.microsoft.com/office/drawing/2014/main" id="{3FDB7803-B679-4A66-971D-71A7C44FEA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D460066-5BA6-4EA8-8656-8ACB5198DB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CB88D3-7C6A-4E5C-AE40-08061908ECB4}" type="slidenum">
              <a:rPr lang="fr-FR" smtClean="0"/>
              <a:t>‹N°›</a:t>
            </a:fld>
            <a:endParaRPr lang="fr-FR"/>
          </a:p>
        </p:txBody>
      </p:sp>
    </p:spTree>
    <p:extLst>
      <p:ext uri="{BB962C8B-B14F-4D97-AF65-F5344CB8AC3E}">
        <p14:creationId xmlns:p14="http://schemas.microsoft.com/office/powerpoint/2010/main" val="2941111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creativecommons.org/licenses/by-nc-nd/4.0/" TargetMode="External"/><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5.xml"/><Relationship Id="rId6" Type="http://schemas.openxmlformats.org/officeDocument/2006/relationships/slide" Target="slide6.xml"/><Relationship Id="rId11" Type="http://schemas.openxmlformats.org/officeDocument/2006/relationships/image" Target="../media/image6.svg"/><Relationship Id="rId5" Type="http://schemas.openxmlformats.org/officeDocument/2006/relationships/image" Target="../media/image3.jpe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slide" Target="slide7.xml"/></Relationships>
</file>

<file path=ppt/slides/_rels/slide10.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9" Type="http://schemas.openxmlformats.org/officeDocument/2006/relationships/slide" Target="slide11.xml"/><Relationship Id="rId21" Type="http://schemas.openxmlformats.org/officeDocument/2006/relationships/image" Target="../media/image46.svg"/><Relationship Id="rId34" Type="http://schemas.openxmlformats.org/officeDocument/2006/relationships/image" Target="../media/image55.png"/><Relationship Id="rId42"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2.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2.svg"/><Relationship Id="rId41" Type="http://schemas.openxmlformats.org/officeDocument/2006/relationships/slide" Target="slide1.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slide" Target="slide15.xml"/><Relationship Id="rId32" Type="http://schemas.openxmlformats.org/officeDocument/2006/relationships/image" Target="../media/image54.svg"/><Relationship Id="rId37" Type="http://schemas.openxmlformats.org/officeDocument/2006/relationships/slide" Target="slide8.xml"/><Relationship Id="rId40" Type="http://schemas.openxmlformats.org/officeDocument/2006/relationships/hyperlink" Target="https://www.cnil.fr/fr/reglement-europeen-protection-donnees" TargetMode="External"/><Relationship Id="rId5" Type="http://schemas.openxmlformats.org/officeDocument/2006/relationships/image" Target="../media/image33.pn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1.png"/><Relationship Id="rId36" Type="http://schemas.openxmlformats.org/officeDocument/2006/relationships/slide" Target="slide7.xml"/><Relationship Id="rId10" Type="http://schemas.openxmlformats.org/officeDocument/2006/relationships/image" Target="../media/image36.png"/><Relationship Id="rId19" Type="http://schemas.openxmlformats.org/officeDocument/2006/relationships/image" Target="../media/image44.svg"/><Relationship Id="rId31" Type="http://schemas.openxmlformats.org/officeDocument/2006/relationships/image" Target="../media/image53.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slide" Target="slide13.xml"/><Relationship Id="rId30" Type="http://schemas.openxmlformats.org/officeDocument/2006/relationships/slide" Target="slide12.xml"/><Relationship Id="rId35" Type="http://schemas.openxmlformats.org/officeDocument/2006/relationships/image" Target="../media/image56.svg"/><Relationship Id="rId8" Type="http://schemas.openxmlformats.org/officeDocument/2006/relationships/image" Target="../media/image35.png"/><Relationship Id="rId3"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33" Type="http://schemas.openxmlformats.org/officeDocument/2006/relationships/slide" Target="slide14.xml"/><Relationship Id="rId38" Type="http://schemas.openxmlformats.org/officeDocument/2006/relationships/slide" Target="slide9.xml"/></Relationships>
</file>

<file path=ppt/slides/_rels/slide11.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9" Type="http://schemas.openxmlformats.org/officeDocument/2006/relationships/slide" Target="slide11.xml"/><Relationship Id="rId21" Type="http://schemas.openxmlformats.org/officeDocument/2006/relationships/image" Target="../media/image46.svg"/><Relationship Id="rId34" Type="http://schemas.openxmlformats.org/officeDocument/2006/relationships/image" Target="../media/image55.png"/><Relationship Id="rId42"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2.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2.svg"/><Relationship Id="rId41" Type="http://schemas.openxmlformats.org/officeDocument/2006/relationships/slide" Target="slide1.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slide" Target="slide15.xml"/><Relationship Id="rId32" Type="http://schemas.openxmlformats.org/officeDocument/2006/relationships/image" Target="../media/image54.svg"/><Relationship Id="rId37" Type="http://schemas.openxmlformats.org/officeDocument/2006/relationships/slide" Target="slide8.xml"/><Relationship Id="rId40" Type="http://schemas.openxmlformats.org/officeDocument/2006/relationships/slide" Target="slide27.xml"/><Relationship Id="rId5" Type="http://schemas.openxmlformats.org/officeDocument/2006/relationships/image" Target="../media/image33.pn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1.png"/><Relationship Id="rId36" Type="http://schemas.openxmlformats.org/officeDocument/2006/relationships/slide" Target="slide7.xml"/><Relationship Id="rId10" Type="http://schemas.openxmlformats.org/officeDocument/2006/relationships/image" Target="../media/image36.png"/><Relationship Id="rId19" Type="http://schemas.openxmlformats.org/officeDocument/2006/relationships/image" Target="../media/image44.svg"/><Relationship Id="rId31" Type="http://schemas.openxmlformats.org/officeDocument/2006/relationships/image" Target="../media/image53.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slide" Target="slide13.xml"/><Relationship Id="rId30" Type="http://schemas.openxmlformats.org/officeDocument/2006/relationships/slide" Target="slide12.xml"/><Relationship Id="rId35" Type="http://schemas.openxmlformats.org/officeDocument/2006/relationships/image" Target="../media/image56.svg"/><Relationship Id="rId8" Type="http://schemas.openxmlformats.org/officeDocument/2006/relationships/image" Target="../media/image35.png"/><Relationship Id="rId3"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33" Type="http://schemas.openxmlformats.org/officeDocument/2006/relationships/slide" Target="slide14.xml"/><Relationship Id="rId38" Type="http://schemas.openxmlformats.org/officeDocument/2006/relationships/slide" Target="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2.svg"/><Relationship Id="rId18" Type="http://schemas.openxmlformats.org/officeDocument/2006/relationships/image" Target="../media/image49.png"/><Relationship Id="rId26" Type="http://schemas.openxmlformats.org/officeDocument/2006/relationships/image" Target="../media/image61.png"/><Relationship Id="rId3" Type="http://schemas.openxmlformats.org/officeDocument/2006/relationships/image" Target="../media/image38.svg"/><Relationship Id="rId21" Type="http://schemas.openxmlformats.org/officeDocument/2006/relationships/image" Target="../media/image51.png"/><Relationship Id="rId7" Type="http://schemas.openxmlformats.org/officeDocument/2006/relationships/image" Target="../media/image58.svg"/><Relationship Id="rId12" Type="http://schemas.openxmlformats.org/officeDocument/2006/relationships/image" Target="../media/image41.png"/><Relationship Id="rId17" Type="http://schemas.openxmlformats.org/officeDocument/2006/relationships/slide" Target="slide15.xml"/><Relationship Id="rId25" Type="http://schemas.openxmlformats.org/officeDocument/2006/relationships/image" Target="../media/image56.svg"/><Relationship Id="rId2" Type="http://schemas.openxmlformats.org/officeDocument/2006/relationships/image" Target="../media/image37.png"/><Relationship Id="rId16" Type="http://schemas.openxmlformats.org/officeDocument/2006/relationships/image" Target="../media/image60.svg"/><Relationship Id="rId20" Type="http://schemas.openxmlformats.org/officeDocument/2006/relationships/slide" Target="slide13.xml"/><Relationship Id="rId29" Type="http://schemas.openxmlformats.org/officeDocument/2006/relationships/slide" Target="slide26.xml"/><Relationship Id="rId1" Type="http://schemas.openxmlformats.org/officeDocument/2006/relationships/slideLayout" Target="../slideLayouts/slideLayout21.xml"/><Relationship Id="rId6" Type="http://schemas.openxmlformats.org/officeDocument/2006/relationships/image" Target="../media/image57.png"/><Relationship Id="rId11" Type="http://schemas.openxmlformats.org/officeDocument/2006/relationships/image" Target="../media/image46.svg"/><Relationship Id="rId24" Type="http://schemas.openxmlformats.org/officeDocument/2006/relationships/image" Target="../media/image55.png"/><Relationship Id="rId5" Type="http://schemas.openxmlformats.org/officeDocument/2006/relationships/image" Target="../media/image48.svg"/><Relationship Id="rId15" Type="http://schemas.openxmlformats.org/officeDocument/2006/relationships/image" Target="../media/image59.png"/><Relationship Id="rId23" Type="http://schemas.openxmlformats.org/officeDocument/2006/relationships/slide" Target="slide14.xml"/><Relationship Id="rId28" Type="http://schemas.openxmlformats.org/officeDocument/2006/relationships/image" Target="../media/image63.png"/><Relationship Id="rId10" Type="http://schemas.openxmlformats.org/officeDocument/2006/relationships/image" Target="../media/image45.png"/><Relationship Id="rId19" Type="http://schemas.openxmlformats.org/officeDocument/2006/relationships/image" Target="../media/image50.svg"/><Relationship Id="rId31" Type="http://schemas.openxmlformats.org/officeDocument/2006/relationships/image" Target="../media/image4.png"/><Relationship Id="rId4" Type="http://schemas.openxmlformats.org/officeDocument/2006/relationships/image" Target="../media/image47.png"/><Relationship Id="rId9" Type="http://schemas.openxmlformats.org/officeDocument/2006/relationships/image" Target="../media/image44.svg"/><Relationship Id="rId14" Type="http://schemas.openxmlformats.org/officeDocument/2006/relationships/slide" Target="slide7.xml"/><Relationship Id="rId22" Type="http://schemas.openxmlformats.org/officeDocument/2006/relationships/image" Target="../media/image52.svg"/><Relationship Id="rId27" Type="http://schemas.openxmlformats.org/officeDocument/2006/relationships/image" Target="../media/image62.png"/><Relationship Id="rId30" Type="http://schemas.openxmlformats.org/officeDocument/2006/relationships/slide" Target="slide1.xml"/></Relationships>
</file>

<file path=ppt/slides/_rels/slide13.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45.png"/><Relationship Id="rId18" Type="http://schemas.openxmlformats.org/officeDocument/2006/relationships/slide" Target="slide15.xml"/><Relationship Id="rId26" Type="http://schemas.openxmlformats.org/officeDocument/2006/relationships/image" Target="../media/image54.svg"/><Relationship Id="rId3" Type="http://schemas.openxmlformats.org/officeDocument/2006/relationships/image" Target="../media/image64.png"/><Relationship Id="rId21" Type="http://schemas.openxmlformats.org/officeDocument/2006/relationships/slide" Target="slide14.xml"/><Relationship Id="rId7" Type="http://schemas.openxmlformats.org/officeDocument/2006/relationships/image" Target="../media/image47.png"/><Relationship Id="rId12" Type="http://schemas.openxmlformats.org/officeDocument/2006/relationships/image" Target="../media/image44.svg"/><Relationship Id="rId17" Type="http://schemas.openxmlformats.org/officeDocument/2006/relationships/image" Target="../media/image60.svg"/><Relationship Id="rId25" Type="http://schemas.openxmlformats.org/officeDocument/2006/relationships/image" Target="../media/image53.png"/><Relationship Id="rId2" Type="http://schemas.openxmlformats.org/officeDocument/2006/relationships/hyperlink" Target="https://www.evernote.com/" TargetMode="External"/><Relationship Id="rId16" Type="http://schemas.openxmlformats.org/officeDocument/2006/relationships/image" Target="../media/image59.png"/><Relationship Id="rId20" Type="http://schemas.openxmlformats.org/officeDocument/2006/relationships/image" Target="../media/image50.svg"/><Relationship Id="rId29" Type="http://schemas.openxmlformats.org/officeDocument/2006/relationships/slide" Target="slide1.xml"/><Relationship Id="rId1" Type="http://schemas.openxmlformats.org/officeDocument/2006/relationships/slideLayout" Target="../slideLayouts/slideLayout21.xml"/><Relationship Id="rId6" Type="http://schemas.openxmlformats.org/officeDocument/2006/relationships/image" Target="../media/image38.svg"/><Relationship Id="rId11" Type="http://schemas.openxmlformats.org/officeDocument/2006/relationships/image" Target="../media/image43.png"/><Relationship Id="rId24" Type="http://schemas.openxmlformats.org/officeDocument/2006/relationships/slide" Target="slide12.xml"/><Relationship Id="rId5" Type="http://schemas.openxmlformats.org/officeDocument/2006/relationships/image" Target="../media/image37.png"/><Relationship Id="rId15" Type="http://schemas.openxmlformats.org/officeDocument/2006/relationships/slide" Target="slide7.xml"/><Relationship Id="rId23" Type="http://schemas.openxmlformats.org/officeDocument/2006/relationships/image" Target="../media/image56.svg"/><Relationship Id="rId28" Type="http://schemas.openxmlformats.org/officeDocument/2006/relationships/slide" Target="slide26.xml"/><Relationship Id="rId10" Type="http://schemas.openxmlformats.org/officeDocument/2006/relationships/image" Target="../media/image42.svg"/><Relationship Id="rId19" Type="http://schemas.openxmlformats.org/officeDocument/2006/relationships/image" Target="../media/image49.png"/><Relationship Id="rId4" Type="http://schemas.openxmlformats.org/officeDocument/2006/relationships/image" Target="../media/image65.pn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5.png"/><Relationship Id="rId27" Type="http://schemas.openxmlformats.org/officeDocument/2006/relationships/image" Target="../media/image66.png"/><Relationship Id="rId30" Type="http://schemas.openxmlformats.org/officeDocument/2006/relationships/image" Target="../media/image4.png"/></Relationships>
</file>

<file path=ppt/slides/_rels/slide14.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9.png"/><Relationship Id="rId26" Type="http://schemas.openxmlformats.org/officeDocument/2006/relationships/slide" Target="slide13.xml"/><Relationship Id="rId3" Type="http://schemas.openxmlformats.org/officeDocument/2006/relationships/image" Target="../media/image67.png"/><Relationship Id="rId21" Type="http://schemas.openxmlformats.org/officeDocument/2006/relationships/image" Target="../media/image49.png"/><Relationship Id="rId34" Type="http://schemas.openxmlformats.org/officeDocument/2006/relationships/image" Target="../media/image4.png"/><Relationship Id="rId7" Type="http://schemas.openxmlformats.org/officeDocument/2006/relationships/image" Target="../media/image47.png"/><Relationship Id="rId12" Type="http://schemas.openxmlformats.org/officeDocument/2006/relationships/image" Target="../media/image70.svg"/><Relationship Id="rId17" Type="http://schemas.openxmlformats.org/officeDocument/2006/relationships/slide" Target="slide7.xml"/><Relationship Id="rId25" Type="http://schemas.openxmlformats.org/officeDocument/2006/relationships/image" Target="../media/image54.svg"/><Relationship Id="rId33" Type="http://schemas.openxmlformats.org/officeDocument/2006/relationships/slide" Target="slide1.xml"/><Relationship Id="rId2" Type="http://schemas.openxmlformats.org/officeDocument/2006/relationships/hyperlink" Target="https://trello.com/" TargetMode="External"/><Relationship Id="rId16" Type="http://schemas.openxmlformats.org/officeDocument/2006/relationships/image" Target="../media/image44.svg"/><Relationship Id="rId20" Type="http://schemas.openxmlformats.org/officeDocument/2006/relationships/slide" Target="slide15.xml"/><Relationship Id="rId29" Type="http://schemas.openxmlformats.org/officeDocument/2006/relationships/hyperlink" Target="https://asana.com/fr" TargetMode="External"/><Relationship Id="rId1" Type="http://schemas.openxmlformats.org/officeDocument/2006/relationships/slideLayout" Target="../slideLayouts/slideLayout21.xml"/><Relationship Id="rId6" Type="http://schemas.openxmlformats.org/officeDocument/2006/relationships/image" Target="../media/image38.svg"/><Relationship Id="rId11" Type="http://schemas.openxmlformats.org/officeDocument/2006/relationships/image" Target="../media/image69.png"/><Relationship Id="rId24" Type="http://schemas.openxmlformats.org/officeDocument/2006/relationships/image" Target="../media/image53.png"/><Relationship Id="rId32" Type="http://schemas.openxmlformats.org/officeDocument/2006/relationships/hyperlink" Target="https://monday.com/lang/fr/" TargetMode="External"/><Relationship Id="rId5" Type="http://schemas.openxmlformats.org/officeDocument/2006/relationships/image" Target="../media/image37.png"/><Relationship Id="rId15" Type="http://schemas.openxmlformats.org/officeDocument/2006/relationships/image" Target="../media/image43.png"/><Relationship Id="rId23" Type="http://schemas.openxmlformats.org/officeDocument/2006/relationships/slide" Target="slide12.xml"/><Relationship Id="rId28" Type="http://schemas.openxmlformats.org/officeDocument/2006/relationships/image" Target="../media/image52.svg"/><Relationship Id="rId10" Type="http://schemas.openxmlformats.org/officeDocument/2006/relationships/image" Target="../media/image42.svg"/><Relationship Id="rId19" Type="http://schemas.openxmlformats.org/officeDocument/2006/relationships/image" Target="../media/image60.svg"/><Relationship Id="rId31"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0.svg"/><Relationship Id="rId27" Type="http://schemas.openxmlformats.org/officeDocument/2006/relationships/image" Target="../media/image51.png"/><Relationship Id="rId30" Type="http://schemas.openxmlformats.org/officeDocument/2006/relationships/slide" Target="slide26.xml"/><Relationship Id="rId8" Type="http://schemas.openxmlformats.org/officeDocument/2006/relationships/image" Target="../media/image48.svg"/></Relationships>
</file>

<file path=ppt/slides/_rels/slide15.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slide" Target="slide12.xml"/><Relationship Id="rId26" Type="http://schemas.openxmlformats.org/officeDocument/2006/relationships/image" Target="../media/image56.svg"/><Relationship Id="rId3" Type="http://schemas.openxmlformats.org/officeDocument/2006/relationships/image" Target="../media/image73.png"/><Relationship Id="rId21" Type="http://schemas.openxmlformats.org/officeDocument/2006/relationships/slide" Target="slide13.xml"/><Relationship Id="rId7" Type="http://schemas.openxmlformats.org/officeDocument/2006/relationships/image" Target="../media/image41.png"/><Relationship Id="rId12" Type="http://schemas.openxmlformats.org/officeDocument/2006/relationships/image" Target="../media/image46.svg"/><Relationship Id="rId17" Type="http://schemas.openxmlformats.org/officeDocument/2006/relationships/image" Target="../media/image60.svg"/><Relationship Id="rId25" Type="http://schemas.openxmlformats.org/officeDocument/2006/relationships/image" Target="../media/image55.png"/><Relationship Id="rId33" Type="http://schemas.openxmlformats.org/officeDocument/2006/relationships/image" Target="../media/image4.png"/><Relationship Id="rId2" Type="http://schemas.openxmlformats.org/officeDocument/2006/relationships/image" Target="../media/image72.png"/><Relationship Id="rId16" Type="http://schemas.openxmlformats.org/officeDocument/2006/relationships/image" Target="../media/image59.png"/><Relationship Id="rId20" Type="http://schemas.openxmlformats.org/officeDocument/2006/relationships/image" Target="../media/image54.svg"/><Relationship Id="rId29" Type="http://schemas.openxmlformats.org/officeDocument/2006/relationships/hyperlink" Target="https://www.microsoft.com/en-ww/microsoft-teams/log-in" TargetMode="External"/><Relationship Id="rId1" Type="http://schemas.openxmlformats.org/officeDocument/2006/relationships/slideLayout" Target="../slideLayouts/slideLayout21.xml"/><Relationship Id="rId6" Type="http://schemas.openxmlformats.org/officeDocument/2006/relationships/image" Target="../media/image48.svg"/><Relationship Id="rId11" Type="http://schemas.openxmlformats.org/officeDocument/2006/relationships/image" Target="../media/image45.png"/><Relationship Id="rId24" Type="http://schemas.openxmlformats.org/officeDocument/2006/relationships/slide" Target="slide14.xml"/><Relationship Id="rId32" Type="http://schemas.openxmlformats.org/officeDocument/2006/relationships/slide" Target="slide1.xml"/><Relationship Id="rId5" Type="http://schemas.openxmlformats.org/officeDocument/2006/relationships/image" Target="../media/image47.png"/><Relationship Id="rId15" Type="http://schemas.openxmlformats.org/officeDocument/2006/relationships/slide" Target="slide7.xml"/><Relationship Id="rId23" Type="http://schemas.openxmlformats.org/officeDocument/2006/relationships/image" Target="../media/image52.svg"/><Relationship Id="rId28" Type="http://schemas.openxmlformats.org/officeDocument/2006/relationships/image" Target="../media/image66.png"/><Relationship Id="rId10" Type="http://schemas.openxmlformats.org/officeDocument/2006/relationships/image" Target="../media/image44.svg"/><Relationship Id="rId19" Type="http://schemas.openxmlformats.org/officeDocument/2006/relationships/image" Target="../media/image53.png"/><Relationship Id="rId31" Type="http://schemas.openxmlformats.org/officeDocument/2006/relationships/image" Target="../media/image75.png"/><Relationship Id="rId4" Type="http://schemas.openxmlformats.org/officeDocument/2006/relationships/image" Target="../media/image74.svg"/><Relationship Id="rId9" Type="http://schemas.openxmlformats.org/officeDocument/2006/relationships/image" Target="../media/image43.png"/><Relationship Id="rId14" Type="http://schemas.openxmlformats.org/officeDocument/2006/relationships/image" Target="../media/image38.svg"/><Relationship Id="rId22" Type="http://schemas.openxmlformats.org/officeDocument/2006/relationships/image" Target="../media/image51.png"/><Relationship Id="rId27" Type="http://schemas.openxmlformats.org/officeDocument/2006/relationships/slide" Target="slide26.xml"/><Relationship Id="rId30" Type="http://schemas.openxmlformats.org/officeDocument/2006/relationships/hyperlink" Target="https://slack.com/" TargetMode="External"/><Relationship Id="rId8"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7.xml"/></Relationships>
</file>

<file path=ppt/slides/_rels/slide1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slide" Target="slide7.xml"/><Relationship Id="rId5" Type="http://schemas.openxmlformats.org/officeDocument/2006/relationships/slide" Target="slide27.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7.xml"/></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slide" Target="slide8.xml"/><Relationship Id="rId2" Type="http://schemas.openxmlformats.org/officeDocument/2006/relationships/image" Target="../media/image76.png"/><Relationship Id="rId1" Type="http://schemas.openxmlformats.org/officeDocument/2006/relationships/slideLayout" Target="../slideLayouts/slideLayout21.xml"/><Relationship Id="rId6" Type="http://schemas.openxmlformats.org/officeDocument/2006/relationships/hyperlink" Target="http://www.formateurduweb.fr/" TargetMode="External"/><Relationship Id="rId5" Type="http://schemas.openxmlformats.org/officeDocument/2006/relationships/hyperlink" Target="https://www.usabilis.com/blog/" TargetMode="External"/><Relationship Id="rId4" Type="http://schemas.openxmlformats.org/officeDocument/2006/relationships/hyperlink" Target="https://www.digiformag.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slide" Target="slide7.xml"/><Relationship Id="rId18" Type="http://schemas.openxmlformats.org/officeDocument/2006/relationships/image" Target="../media/image17.svg"/><Relationship Id="rId3" Type="http://schemas.openxmlformats.org/officeDocument/2006/relationships/slide" Target="slide3.xml"/><Relationship Id="rId7" Type="http://schemas.openxmlformats.org/officeDocument/2006/relationships/image" Target="../media/image11.svg"/><Relationship Id="rId12" Type="http://schemas.openxmlformats.org/officeDocument/2006/relationships/slide" Target="slide1.xml"/><Relationship Id="rId17" Type="http://schemas.openxmlformats.org/officeDocument/2006/relationships/image" Target="../media/image16.png"/><Relationship Id="rId2" Type="http://schemas.openxmlformats.org/officeDocument/2006/relationships/image" Target="../media/image7.jpeg"/><Relationship Id="rId16" Type="http://schemas.openxmlformats.org/officeDocument/2006/relationships/slide" Target="slide5.xml"/><Relationship Id="rId1" Type="http://schemas.openxmlformats.org/officeDocument/2006/relationships/slideLayout" Target="../slideLayouts/slideLayout13.xml"/><Relationship Id="rId6" Type="http://schemas.openxmlformats.org/officeDocument/2006/relationships/image" Target="../media/image10.png"/><Relationship Id="rId11" Type="http://schemas.openxmlformats.org/officeDocument/2006/relationships/image" Target="../media/image14.svg"/><Relationship Id="rId5" Type="http://schemas.openxmlformats.org/officeDocument/2006/relationships/image" Target="../media/image9.svg"/><Relationship Id="rId15" Type="http://schemas.openxmlformats.org/officeDocument/2006/relationships/image" Target="../media/image15.jfif"/><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slide" Target="slide4.xml"/><Relationship Id="rId14" Type="http://schemas.openxmlformats.org/officeDocument/2006/relationships/slide" Target="slide28.xml"/></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6.png"/><Relationship Id="rId1" Type="http://schemas.openxmlformats.org/officeDocument/2006/relationships/slideLayout" Target="../slideLayouts/slideLayout21.xml"/><Relationship Id="rId5" Type="http://schemas.openxmlformats.org/officeDocument/2006/relationships/slide" Target="slide22.xml"/><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8" Type="http://schemas.openxmlformats.org/officeDocument/2006/relationships/hyperlink" Target="https://twitter.com/ecolebranchee" TargetMode="External"/><Relationship Id="rId13" Type="http://schemas.openxmlformats.org/officeDocument/2006/relationships/image" Target="../media/image84.svg"/><Relationship Id="rId3" Type="http://schemas.openxmlformats.org/officeDocument/2006/relationships/hyperlink" Target="https://twitter.com/escouadeEDU" TargetMode="External"/><Relationship Id="rId7" Type="http://schemas.openxmlformats.org/officeDocument/2006/relationships/hyperlink" Target="https://twitter.com/EducationQC" TargetMode="External"/><Relationship Id="rId12"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hyperlink" Target="https://twitter.com/carrefour_edu" TargetMode="External"/><Relationship Id="rId11" Type="http://schemas.openxmlformats.org/officeDocument/2006/relationships/slide" Target="slide9.xml"/><Relationship Id="rId5" Type="http://schemas.openxmlformats.org/officeDocument/2006/relationships/hyperlink" Target="https://twitter.com/recitqc" TargetMode="External"/><Relationship Id="rId10" Type="http://schemas.openxmlformats.org/officeDocument/2006/relationships/image" Target="../media/image82.png"/><Relationship Id="rId4" Type="http://schemas.openxmlformats.org/officeDocument/2006/relationships/hyperlink" Target="https://twitter.com/LeCADRE21" TargetMode="External"/><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7.xml"/></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21.xml"/><Relationship Id="rId4" Type="http://schemas.openxmlformats.org/officeDocument/2006/relationships/slide" Target="slide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pearltrees.com/" TargetMode="External"/><Relationship Id="rId2" Type="http://schemas.openxmlformats.org/officeDocument/2006/relationships/image" Target="../media/image87.png"/><Relationship Id="rId1" Type="http://schemas.openxmlformats.org/officeDocument/2006/relationships/slideLayout" Target="../slideLayouts/slideLayout21.xml"/><Relationship Id="rId5" Type="http://schemas.openxmlformats.org/officeDocument/2006/relationships/slide" Target="slide37.xml"/><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4" Type="http://schemas.openxmlformats.org/officeDocument/2006/relationships/slide" Target="slide27.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svg"/><Relationship Id="rId2" Type="http://schemas.openxmlformats.org/officeDocument/2006/relationships/image" Target="../media/image18.jpeg"/><Relationship Id="rId1" Type="http://schemas.openxmlformats.org/officeDocument/2006/relationships/slideLayout" Target="../slideLayouts/slideLayout13.xml"/><Relationship Id="rId6" Type="http://schemas.openxmlformats.org/officeDocument/2006/relationships/image" Target="../media/image21.png"/><Relationship Id="rId11" Type="http://schemas.openxmlformats.org/officeDocument/2006/relationships/hyperlink" Target="https://www.digiformag.com/" TargetMode="External"/><Relationship Id="rId5" Type="http://schemas.openxmlformats.org/officeDocument/2006/relationships/slide" Target="slide2.xml"/><Relationship Id="rId10" Type="http://schemas.openxmlformats.org/officeDocument/2006/relationships/slide" Target="slide1.xml"/><Relationship Id="rId4" Type="http://schemas.openxmlformats.org/officeDocument/2006/relationships/image" Target="../media/image20.svg"/><Relationship Id="rId9" Type="http://schemas.openxmlformats.org/officeDocument/2006/relationships/image" Target="../media/image24.sv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5" Type="http://schemas.microsoft.com/office/2007/relationships/hdphoto" Target="../media/hdphoto1.wdp"/><Relationship Id="rId4" Type="http://schemas.openxmlformats.org/officeDocument/2006/relationships/image" Target="../media/image89.png"/></Relationships>
</file>

<file path=ppt/slides/_rels/slide3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1.xml"/><Relationship Id="rId6" Type="http://schemas.openxmlformats.org/officeDocument/2006/relationships/slide" Target="slide27.xml"/><Relationship Id="rId5" Type="http://schemas.microsoft.com/office/2007/relationships/hdphoto" Target="../media/hdphoto1.wdp"/><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9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8.png"/><Relationship Id="rId5" Type="http://schemas.openxmlformats.org/officeDocument/2006/relationships/hyperlink" Target="https://www.pearltrees.com/" TargetMode="External"/><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1.png"/><Relationship Id="rId1" Type="http://schemas.openxmlformats.org/officeDocument/2006/relationships/slideLayout" Target="../slideLayouts/slideLayout21.xml"/><Relationship Id="rId4" Type="http://schemas.openxmlformats.org/officeDocument/2006/relationships/image" Target="../media/image92.jpe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9.svg"/><Relationship Id="rId7" Type="http://schemas.openxmlformats.org/officeDocument/2006/relationships/slide" Target="slide2.xml"/><Relationship Id="rId12" Type="http://schemas.openxmlformats.org/officeDocument/2006/relationships/hyperlink" Target="https://travail-emploi.gouv.fr/formation-professionnelle/acteurs-cadre-et-qualite-de-la-formation-professionnelle/qualiopi" TargetMode="External"/><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20.svg"/><Relationship Id="rId11" Type="http://schemas.openxmlformats.org/officeDocument/2006/relationships/hyperlink" Target="https://www.cofrac.fr/" TargetMode="External"/><Relationship Id="rId5" Type="http://schemas.openxmlformats.org/officeDocument/2006/relationships/image" Target="../media/image19.png"/><Relationship Id="rId10" Type="http://schemas.openxmlformats.org/officeDocument/2006/relationships/slide" Target="slide1.xml"/><Relationship Id="rId4" Type="http://schemas.openxmlformats.org/officeDocument/2006/relationships/image" Target="../media/image25.jpeg"/><Relationship Id="rId9" Type="http://schemas.openxmlformats.org/officeDocument/2006/relationships/image" Target="../media/image27.svg"/></Relationships>
</file>

<file path=ppt/slides/_rels/slide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hyperlink" Target="https://www.mindmeister.com/fr/172030358/la-boite-a-outils-du-veilleur-2-0?fullscreen=1" TargetMode="External"/><Relationship Id="rId7" Type="http://schemas.openxmlformats.org/officeDocument/2006/relationships/image" Target="../media/image19.png"/><Relationship Id="rId2" Type="http://schemas.openxmlformats.org/officeDocument/2006/relationships/slide" Target="slide1.xml"/><Relationship Id="rId1" Type="http://schemas.openxmlformats.org/officeDocument/2006/relationships/slideLayout" Target="../slideLayouts/slideLayout13.xml"/><Relationship Id="rId6" Type="http://schemas.openxmlformats.org/officeDocument/2006/relationships/slide" Target="slide4.xml"/><Relationship Id="rId11" Type="http://schemas.openxmlformats.org/officeDocument/2006/relationships/image" Target="../media/image31.svg"/><Relationship Id="rId5" Type="http://schemas.openxmlformats.org/officeDocument/2006/relationships/image" Target="../media/image15.jfif"/><Relationship Id="rId10" Type="http://schemas.openxmlformats.org/officeDocument/2006/relationships/image" Target="../media/image30.png"/><Relationship Id="rId4" Type="http://schemas.openxmlformats.org/officeDocument/2006/relationships/image" Target="../media/image28.png"/><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9" Type="http://schemas.openxmlformats.org/officeDocument/2006/relationships/slide" Target="slide11.xml"/><Relationship Id="rId21" Type="http://schemas.openxmlformats.org/officeDocument/2006/relationships/image" Target="../media/image46.svg"/><Relationship Id="rId34"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image" Target="../media/image32.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2.svg"/><Relationship Id="rId41"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slide" Target="slide15.xml"/><Relationship Id="rId32" Type="http://schemas.openxmlformats.org/officeDocument/2006/relationships/image" Target="../media/image54.svg"/><Relationship Id="rId37" Type="http://schemas.openxmlformats.org/officeDocument/2006/relationships/slide" Target="slide9.xml"/><Relationship Id="rId40" Type="http://schemas.openxmlformats.org/officeDocument/2006/relationships/slide" Target="slide1.xml"/><Relationship Id="rId5" Type="http://schemas.openxmlformats.org/officeDocument/2006/relationships/image" Target="../media/image33.pn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1.png"/><Relationship Id="rId36" Type="http://schemas.openxmlformats.org/officeDocument/2006/relationships/slide" Target="slide8.xml"/><Relationship Id="rId10" Type="http://schemas.openxmlformats.org/officeDocument/2006/relationships/image" Target="../media/image36.png"/><Relationship Id="rId19" Type="http://schemas.openxmlformats.org/officeDocument/2006/relationships/image" Target="../media/image44.svg"/><Relationship Id="rId31" Type="http://schemas.openxmlformats.org/officeDocument/2006/relationships/image" Target="../media/image53.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slide" Target="slide13.xml"/><Relationship Id="rId30" Type="http://schemas.openxmlformats.org/officeDocument/2006/relationships/slide" Target="slide12.xml"/><Relationship Id="rId35" Type="http://schemas.openxmlformats.org/officeDocument/2006/relationships/image" Target="../media/image56.svg"/><Relationship Id="rId8" Type="http://schemas.openxmlformats.org/officeDocument/2006/relationships/image" Target="../media/image35.png"/><Relationship Id="rId3"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33" Type="http://schemas.openxmlformats.org/officeDocument/2006/relationships/slide" Target="slide14.xml"/><Relationship Id="rId38" Type="http://schemas.openxmlformats.org/officeDocument/2006/relationships/slide" Target="slide10.xml"/></Relationships>
</file>

<file path=ppt/slides/_rels/slide8.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9" Type="http://schemas.openxmlformats.org/officeDocument/2006/relationships/slide" Target="slide11.xml"/><Relationship Id="rId21" Type="http://schemas.openxmlformats.org/officeDocument/2006/relationships/image" Target="../media/image46.svg"/><Relationship Id="rId34" Type="http://schemas.openxmlformats.org/officeDocument/2006/relationships/image" Target="../media/image55.png"/><Relationship Id="rId42"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image" Target="../media/image32.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2.svg"/><Relationship Id="rId41" Type="http://schemas.openxmlformats.org/officeDocument/2006/relationships/slide" Target="slide1.xm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slide" Target="slide15.xml"/><Relationship Id="rId32" Type="http://schemas.openxmlformats.org/officeDocument/2006/relationships/image" Target="../media/image54.svg"/><Relationship Id="rId37" Type="http://schemas.openxmlformats.org/officeDocument/2006/relationships/slide" Target="slide9.xml"/><Relationship Id="rId40" Type="http://schemas.openxmlformats.org/officeDocument/2006/relationships/hyperlink" Target="https://www.lafabriquedunet.fr/blog/guide-curation-contenu/" TargetMode="External"/><Relationship Id="rId5" Type="http://schemas.openxmlformats.org/officeDocument/2006/relationships/image" Target="../media/image33.pn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1.png"/><Relationship Id="rId36" Type="http://schemas.openxmlformats.org/officeDocument/2006/relationships/slide" Target="slide7.xml"/><Relationship Id="rId10" Type="http://schemas.openxmlformats.org/officeDocument/2006/relationships/image" Target="../media/image36.png"/><Relationship Id="rId19" Type="http://schemas.openxmlformats.org/officeDocument/2006/relationships/image" Target="../media/image44.svg"/><Relationship Id="rId31" Type="http://schemas.openxmlformats.org/officeDocument/2006/relationships/image" Target="../media/image53.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slide" Target="slide13.xml"/><Relationship Id="rId30" Type="http://schemas.openxmlformats.org/officeDocument/2006/relationships/slide" Target="slide12.xml"/><Relationship Id="rId35" Type="http://schemas.openxmlformats.org/officeDocument/2006/relationships/image" Target="../media/image56.svg"/><Relationship Id="rId8" Type="http://schemas.openxmlformats.org/officeDocument/2006/relationships/image" Target="../media/image35.png"/><Relationship Id="rId3"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33" Type="http://schemas.openxmlformats.org/officeDocument/2006/relationships/slide" Target="slide14.xml"/><Relationship Id="rId38" Type="http://schemas.openxmlformats.org/officeDocument/2006/relationships/slide" Target="slide10.xml"/></Relationships>
</file>

<file path=ppt/slides/_rels/slide9.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43.png"/><Relationship Id="rId26" Type="http://schemas.openxmlformats.org/officeDocument/2006/relationships/image" Target="../media/image50.svg"/><Relationship Id="rId39" Type="http://schemas.openxmlformats.org/officeDocument/2006/relationships/slide" Target="slide11.xml"/><Relationship Id="rId21" Type="http://schemas.openxmlformats.org/officeDocument/2006/relationships/image" Target="../media/image46.svg"/><Relationship Id="rId34" Type="http://schemas.openxmlformats.org/officeDocument/2006/relationships/image" Target="../media/image55.png"/><Relationship Id="rId42" Type="http://schemas.openxmlformats.org/officeDocument/2006/relationships/slide" Target="slide1.xml"/><Relationship Id="rId7" Type="http://schemas.openxmlformats.org/officeDocument/2006/relationships/image" Target="../media/image34.png"/><Relationship Id="rId2" Type="http://schemas.openxmlformats.org/officeDocument/2006/relationships/image" Target="../media/image32.png"/><Relationship Id="rId16" Type="http://schemas.openxmlformats.org/officeDocument/2006/relationships/image" Target="../media/image41.png"/><Relationship Id="rId20" Type="http://schemas.openxmlformats.org/officeDocument/2006/relationships/image" Target="../media/image45.png"/><Relationship Id="rId29" Type="http://schemas.openxmlformats.org/officeDocument/2006/relationships/image" Target="../media/image52.svg"/><Relationship Id="rId41" Type="http://schemas.openxmlformats.org/officeDocument/2006/relationships/hyperlink" Target="https://www.cybermalveillance.gouv.fr/tous-nos-contenus/bonnes-pratiques/reseaux-sociaux" TargetMode="External"/><Relationship Id="rId1" Type="http://schemas.openxmlformats.org/officeDocument/2006/relationships/slideLayout" Target="../slideLayouts/slideLayout6.xml"/><Relationship Id="rId6" Type="http://schemas.openxmlformats.org/officeDocument/2006/relationships/image" Target="../media/image34.png"/><Relationship Id="rId11" Type="http://schemas.openxmlformats.org/officeDocument/2006/relationships/image" Target="../media/image36.png"/><Relationship Id="rId24" Type="http://schemas.openxmlformats.org/officeDocument/2006/relationships/slide" Target="slide15.xml"/><Relationship Id="rId32" Type="http://schemas.openxmlformats.org/officeDocument/2006/relationships/image" Target="../media/image54.svg"/><Relationship Id="rId37" Type="http://schemas.openxmlformats.org/officeDocument/2006/relationships/slide" Target="slide8.xml"/><Relationship Id="rId40" Type="http://schemas.openxmlformats.org/officeDocument/2006/relationships/hyperlink" Target="https://www.gouvernement.fr/action/contre-la-manipulation-de-l-information" TargetMode="External"/><Relationship Id="rId5" Type="http://schemas.openxmlformats.org/officeDocument/2006/relationships/image" Target="../media/image33.png"/><Relationship Id="rId15" Type="http://schemas.openxmlformats.org/officeDocument/2006/relationships/image" Target="../media/image40.svg"/><Relationship Id="rId23" Type="http://schemas.openxmlformats.org/officeDocument/2006/relationships/image" Target="../media/image48.svg"/><Relationship Id="rId28" Type="http://schemas.openxmlformats.org/officeDocument/2006/relationships/image" Target="../media/image51.png"/><Relationship Id="rId36" Type="http://schemas.openxmlformats.org/officeDocument/2006/relationships/slide" Target="slide7.xml"/><Relationship Id="rId10" Type="http://schemas.openxmlformats.org/officeDocument/2006/relationships/image" Target="../media/image36.png"/><Relationship Id="rId19" Type="http://schemas.openxmlformats.org/officeDocument/2006/relationships/image" Target="../media/image44.svg"/><Relationship Id="rId31" Type="http://schemas.openxmlformats.org/officeDocument/2006/relationships/image" Target="../media/image53.png"/><Relationship Id="rId4" Type="http://schemas.openxmlformats.org/officeDocument/2006/relationships/image" Target="../media/image33.png"/><Relationship Id="rId9" Type="http://schemas.openxmlformats.org/officeDocument/2006/relationships/image" Target="../media/image35.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slide" Target="slide13.xml"/><Relationship Id="rId30" Type="http://schemas.openxmlformats.org/officeDocument/2006/relationships/slide" Target="slide12.xml"/><Relationship Id="rId35" Type="http://schemas.openxmlformats.org/officeDocument/2006/relationships/image" Target="../media/image56.svg"/><Relationship Id="rId43" Type="http://schemas.openxmlformats.org/officeDocument/2006/relationships/image" Target="../media/image4.png"/><Relationship Id="rId8" Type="http://schemas.openxmlformats.org/officeDocument/2006/relationships/image" Target="../media/image35.png"/><Relationship Id="rId3"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svg"/><Relationship Id="rId25" Type="http://schemas.openxmlformats.org/officeDocument/2006/relationships/image" Target="../media/image49.png"/><Relationship Id="rId33" Type="http://schemas.openxmlformats.org/officeDocument/2006/relationships/slide" Target="slide14.xml"/><Relationship Id="rId38" Type="http://schemas.openxmlformats.org/officeDocument/2006/relationships/slide" Target="slid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orme libre : forme 22">
            <a:extLst>
              <a:ext uri="{FF2B5EF4-FFF2-40B4-BE49-F238E27FC236}">
                <a16:creationId xmlns:a16="http://schemas.microsoft.com/office/drawing/2014/main" id="{EF7E63CC-EC0A-4E45-8238-CDF087CB2F31}"/>
              </a:ext>
            </a:extLst>
          </p:cNvPr>
          <p:cNvSpPr>
            <a:spLocks noGrp="1" noRot="1" noMove="1" noResize="1" noEditPoints="1" noAdjustHandles="1" noChangeArrowheads="1" noChangeShapeType="1"/>
          </p:cNvSpPr>
          <p:nvPr/>
        </p:nvSpPr>
        <p:spPr>
          <a:xfrm>
            <a:off x="-38519" y="51245"/>
            <a:ext cx="12269035" cy="6570620"/>
          </a:xfrm>
          <a:custGeom>
            <a:avLst/>
            <a:gdLst>
              <a:gd name="connsiteX0" fmla="*/ 12269036 w 12269036"/>
              <a:gd name="connsiteY0" fmla="*/ 0 h 5394963"/>
              <a:gd name="connsiteX1" fmla="*/ 12269036 w 12269036"/>
              <a:gd name="connsiteY1" fmla="*/ 4323844 h 5394963"/>
              <a:gd name="connsiteX2" fmla="*/ 12230518 w 12269036"/>
              <a:gd name="connsiteY2" fmla="*/ 4323844 h 5394963"/>
              <a:gd name="connsiteX3" fmla="*/ 12230518 w 12269036"/>
              <a:gd name="connsiteY3" fmla="*/ 5394963 h 5394963"/>
              <a:gd name="connsiteX4" fmla="*/ 0 w 12269036"/>
              <a:gd name="connsiteY4" fmla="*/ 5394963 h 5394963"/>
              <a:gd name="connsiteX5" fmla="*/ 0 w 12269036"/>
              <a:gd name="connsiteY5" fmla="*/ 1071119 h 5394963"/>
              <a:gd name="connsiteX6" fmla="*/ 2570118 w 12269036"/>
              <a:gd name="connsiteY6" fmla="*/ 1071119 h 5394963"/>
              <a:gd name="connsiteX7" fmla="*/ 4861728 w 12269036"/>
              <a:gd name="connsiteY7" fmla="*/ 89433 h 5394963"/>
              <a:gd name="connsiteX0" fmla="*/ 12269036 w 12269036"/>
              <a:gd name="connsiteY0" fmla="*/ 0 h 5394963"/>
              <a:gd name="connsiteX1" fmla="*/ 12269036 w 12269036"/>
              <a:gd name="connsiteY1" fmla="*/ 4323844 h 5394963"/>
              <a:gd name="connsiteX2" fmla="*/ 12230518 w 12269036"/>
              <a:gd name="connsiteY2" fmla="*/ 4323844 h 5394963"/>
              <a:gd name="connsiteX3" fmla="*/ 12230518 w 12269036"/>
              <a:gd name="connsiteY3" fmla="*/ 5394963 h 5394963"/>
              <a:gd name="connsiteX4" fmla="*/ 5263662 w 12269036"/>
              <a:gd name="connsiteY4" fmla="*/ 5384914 h 5394963"/>
              <a:gd name="connsiteX5" fmla="*/ 0 w 12269036"/>
              <a:gd name="connsiteY5" fmla="*/ 5394963 h 5394963"/>
              <a:gd name="connsiteX6" fmla="*/ 0 w 12269036"/>
              <a:gd name="connsiteY6" fmla="*/ 1071119 h 5394963"/>
              <a:gd name="connsiteX7" fmla="*/ 2570118 w 12269036"/>
              <a:gd name="connsiteY7" fmla="*/ 1071119 h 5394963"/>
              <a:gd name="connsiteX8" fmla="*/ 4861728 w 12269036"/>
              <a:gd name="connsiteY8" fmla="*/ 89433 h 5394963"/>
              <a:gd name="connsiteX9" fmla="*/ 12269036 w 12269036"/>
              <a:gd name="connsiteY9" fmla="*/ 0 h 5394963"/>
              <a:gd name="connsiteX0" fmla="*/ 12269036 w 12269036"/>
              <a:gd name="connsiteY0" fmla="*/ 0 h 5394963"/>
              <a:gd name="connsiteX1" fmla="*/ 12269036 w 12269036"/>
              <a:gd name="connsiteY1" fmla="*/ 4323844 h 5394963"/>
              <a:gd name="connsiteX2" fmla="*/ 12230518 w 12269036"/>
              <a:gd name="connsiteY2" fmla="*/ 4323844 h 5394963"/>
              <a:gd name="connsiteX3" fmla="*/ 12230518 w 12269036"/>
              <a:gd name="connsiteY3" fmla="*/ 5394963 h 5394963"/>
              <a:gd name="connsiteX4" fmla="*/ 5263662 w 12269036"/>
              <a:gd name="connsiteY4" fmla="*/ 5384914 h 5394963"/>
              <a:gd name="connsiteX5" fmla="*/ 1947706 w 12269036"/>
              <a:gd name="connsiteY5" fmla="*/ 5384914 h 5394963"/>
              <a:gd name="connsiteX6" fmla="*/ 0 w 12269036"/>
              <a:gd name="connsiteY6" fmla="*/ 5394963 h 5394963"/>
              <a:gd name="connsiteX7" fmla="*/ 0 w 12269036"/>
              <a:gd name="connsiteY7" fmla="*/ 1071119 h 5394963"/>
              <a:gd name="connsiteX8" fmla="*/ 2570118 w 12269036"/>
              <a:gd name="connsiteY8" fmla="*/ 1071119 h 5394963"/>
              <a:gd name="connsiteX9" fmla="*/ 4861728 w 12269036"/>
              <a:gd name="connsiteY9" fmla="*/ 89433 h 5394963"/>
              <a:gd name="connsiteX10" fmla="*/ 12269036 w 12269036"/>
              <a:gd name="connsiteY10" fmla="*/ 0 h 5394963"/>
              <a:gd name="connsiteX0" fmla="*/ 12269036 w 12269036"/>
              <a:gd name="connsiteY0" fmla="*/ 0 h 6520377"/>
              <a:gd name="connsiteX1" fmla="*/ 12269036 w 12269036"/>
              <a:gd name="connsiteY1" fmla="*/ 4323844 h 6520377"/>
              <a:gd name="connsiteX2" fmla="*/ 12230518 w 12269036"/>
              <a:gd name="connsiteY2" fmla="*/ 4323844 h 6520377"/>
              <a:gd name="connsiteX3" fmla="*/ 12230518 w 12269036"/>
              <a:gd name="connsiteY3" fmla="*/ 5394963 h 6520377"/>
              <a:gd name="connsiteX4" fmla="*/ 5263662 w 12269036"/>
              <a:gd name="connsiteY4" fmla="*/ 5384914 h 6520377"/>
              <a:gd name="connsiteX5" fmla="*/ 2500365 w 12269036"/>
              <a:gd name="connsiteY5" fmla="*/ 6520377 h 6520377"/>
              <a:gd name="connsiteX6" fmla="*/ 0 w 12269036"/>
              <a:gd name="connsiteY6" fmla="*/ 5394963 h 6520377"/>
              <a:gd name="connsiteX7" fmla="*/ 0 w 12269036"/>
              <a:gd name="connsiteY7" fmla="*/ 1071119 h 6520377"/>
              <a:gd name="connsiteX8" fmla="*/ 2570118 w 12269036"/>
              <a:gd name="connsiteY8" fmla="*/ 1071119 h 6520377"/>
              <a:gd name="connsiteX9" fmla="*/ 4861728 w 12269036"/>
              <a:gd name="connsiteY9" fmla="*/ 89433 h 6520377"/>
              <a:gd name="connsiteX10" fmla="*/ 12269036 w 12269036"/>
              <a:gd name="connsiteY10" fmla="*/ 0 h 6520377"/>
              <a:gd name="connsiteX0" fmla="*/ 12269036 w 12269036"/>
              <a:gd name="connsiteY0" fmla="*/ 0 h 6610813"/>
              <a:gd name="connsiteX1" fmla="*/ 12269036 w 12269036"/>
              <a:gd name="connsiteY1" fmla="*/ 4323844 h 6610813"/>
              <a:gd name="connsiteX2" fmla="*/ 12230518 w 12269036"/>
              <a:gd name="connsiteY2" fmla="*/ 4323844 h 6610813"/>
              <a:gd name="connsiteX3" fmla="*/ 12230518 w 12269036"/>
              <a:gd name="connsiteY3" fmla="*/ 5394963 h 6610813"/>
              <a:gd name="connsiteX4" fmla="*/ 5263662 w 12269036"/>
              <a:gd name="connsiteY4" fmla="*/ 5384914 h 6610813"/>
              <a:gd name="connsiteX5" fmla="*/ 2500365 w 12269036"/>
              <a:gd name="connsiteY5" fmla="*/ 6520377 h 6610813"/>
              <a:gd name="connsiteX6" fmla="*/ 20096 w 12269036"/>
              <a:gd name="connsiteY6" fmla="*/ 6610813 h 6610813"/>
              <a:gd name="connsiteX7" fmla="*/ 0 w 12269036"/>
              <a:gd name="connsiteY7" fmla="*/ 1071119 h 6610813"/>
              <a:gd name="connsiteX8" fmla="*/ 2570118 w 12269036"/>
              <a:gd name="connsiteY8" fmla="*/ 1071119 h 6610813"/>
              <a:gd name="connsiteX9" fmla="*/ 4861728 w 12269036"/>
              <a:gd name="connsiteY9" fmla="*/ 89433 h 6610813"/>
              <a:gd name="connsiteX10" fmla="*/ 12269036 w 12269036"/>
              <a:gd name="connsiteY10" fmla="*/ 0 h 6610813"/>
              <a:gd name="connsiteX0" fmla="*/ 12269036 w 12269036"/>
              <a:gd name="connsiteY0" fmla="*/ 0 h 6520377"/>
              <a:gd name="connsiteX1" fmla="*/ 12269036 w 12269036"/>
              <a:gd name="connsiteY1" fmla="*/ 4323844 h 6520377"/>
              <a:gd name="connsiteX2" fmla="*/ 12230518 w 12269036"/>
              <a:gd name="connsiteY2" fmla="*/ 4323844 h 6520377"/>
              <a:gd name="connsiteX3" fmla="*/ 12230518 w 12269036"/>
              <a:gd name="connsiteY3" fmla="*/ 5394963 h 6520377"/>
              <a:gd name="connsiteX4" fmla="*/ 5263662 w 12269036"/>
              <a:gd name="connsiteY4" fmla="*/ 5384914 h 6520377"/>
              <a:gd name="connsiteX5" fmla="*/ 2500365 w 12269036"/>
              <a:gd name="connsiteY5" fmla="*/ 6520377 h 6520377"/>
              <a:gd name="connsiteX6" fmla="*/ 120580 w 12269036"/>
              <a:gd name="connsiteY6" fmla="*/ 6389750 h 6520377"/>
              <a:gd name="connsiteX7" fmla="*/ 0 w 12269036"/>
              <a:gd name="connsiteY7" fmla="*/ 1071119 h 6520377"/>
              <a:gd name="connsiteX8" fmla="*/ 2570118 w 12269036"/>
              <a:gd name="connsiteY8" fmla="*/ 1071119 h 6520377"/>
              <a:gd name="connsiteX9" fmla="*/ 4861728 w 12269036"/>
              <a:gd name="connsiteY9" fmla="*/ 89433 h 6520377"/>
              <a:gd name="connsiteX10" fmla="*/ 12269036 w 12269036"/>
              <a:gd name="connsiteY10" fmla="*/ 0 h 6520377"/>
              <a:gd name="connsiteX0" fmla="*/ 12269036 w 12269036"/>
              <a:gd name="connsiteY0" fmla="*/ 0 h 6570620"/>
              <a:gd name="connsiteX1" fmla="*/ 12269036 w 12269036"/>
              <a:gd name="connsiteY1" fmla="*/ 4323844 h 6570620"/>
              <a:gd name="connsiteX2" fmla="*/ 12230518 w 12269036"/>
              <a:gd name="connsiteY2" fmla="*/ 4323844 h 6570620"/>
              <a:gd name="connsiteX3" fmla="*/ 12230518 w 12269036"/>
              <a:gd name="connsiteY3" fmla="*/ 5394963 h 6570620"/>
              <a:gd name="connsiteX4" fmla="*/ 5263662 w 12269036"/>
              <a:gd name="connsiteY4" fmla="*/ 5384914 h 6570620"/>
              <a:gd name="connsiteX5" fmla="*/ 2500365 w 12269036"/>
              <a:gd name="connsiteY5" fmla="*/ 6520377 h 6570620"/>
              <a:gd name="connsiteX6" fmla="*/ 10048 w 12269036"/>
              <a:gd name="connsiteY6" fmla="*/ 6570620 h 6570620"/>
              <a:gd name="connsiteX7" fmla="*/ 0 w 12269036"/>
              <a:gd name="connsiteY7" fmla="*/ 1071119 h 6570620"/>
              <a:gd name="connsiteX8" fmla="*/ 2570118 w 12269036"/>
              <a:gd name="connsiteY8" fmla="*/ 1071119 h 6570620"/>
              <a:gd name="connsiteX9" fmla="*/ 4861728 w 12269036"/>
              <a:gd name="connsiteY9" fmla="*/ 89433 h 6570620"/>
              <a:gd name="connsiteX10" fmla="*/ 12269036 w 12269036"/>
              <a:gd name="connsiteY10" fmla="*/ 0 h 65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69036" h="6570620">
                <a:moveTo>
                  <a:pt x="12269036" y="0"/>
                </a:moveTo>
                <a:lnTo>
                  <a:pt x="12269036" y="4323844"/>
                </a:lnTo>
                <a:lnTo>
                  <a:pt x="12230518" y="4323844"/>
                </a:lnTo>
                <a:lnTo>
                  <a:pt x="12230518" y="5394963"/>
                </a:lnTo>
                <a:lnTo>
                  <a:pt x="5263662" y="5384914"/>
                </a:lnTo>
                <a:lnTo>
                  <a:pt x="2500365" y="6520377"/>
                </a:lnTo>
                <a:lnTo>
                  <a:pt x="10048" y="6570620"/>
                </a:lnTo>
                <a:cubicBezTo>
                  <a:pt x="3349" y="4724055"/>
                  <a:pt x="6699" y="2917684"/>
                  <a:pt x="0" y="1071119"/>
                </a:cubicBezTo>
                <a:lnTo>
                  <a:pt x="2570118" y="1071119"/>
                </a:lnTo>
                <a:lnTo>
                  <a:pt x="4861728" y="89433"/>
                </a:lnTo>
                <a:lnTo>
                  <a:pt x="12269036" y="0"/>
                </a:lnTo>
                <a:close/>
              </a:path>
            </a:pathLst>
          </a:custGeom>
          <a:gradFill flip="none" rotWithShape="1">
            <a:gsLst>
              <a:gs pos="97000">
                <a:srgbClr val="7B219F"/>
              </a:gs>
              <a:gs pos="54431">
                <a:srgbClr val="AD96C1"/>
              </a:gs>
              <a:gs pos="0">
                <a:srgbClr val="AE97C1">
                  <a:lumMod val="9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pic>
        <p:nvPicPr>
          <p:cNvPr id="24" name="Image 23">
            <a:extLst>
              <a:ext uri="{FF2B5EF4-FFF2-40B4-BE49-F238E27FC236}">
                <a16:creationId xmlns:a16="http://schemas.microsoft.com/office/drawing/2014/main" id="{DBD488E3-9366-4391-9C5F-B6084305D52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6168871" y="580293"/>
            <a:ext cx="6061644" cy="4679622"/>
          </a:xfrm>
          <a:prstGeom prst="rect">
            <a:avLst/>
          </a:prstGeom>
        </p:spPr>
      </p:pic>
      <p:pic>
        <p:nvPicPr>
          <p:cNvPr id="1026" name="Picture 2">
            <a:hlinkClick r:id="rId3"/>
            <a:extLst>
              <a:ext uri="{FF2B5EF4-FFF2-40B4-BE49-F238E27FC236}">
                <a16:creationId xmlns:a16="http://schemas.microsoft.com/office/drawing/2014/main" id="{E51F9867-5659-453F-8D31-62AB9788728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947375" y="6023728"/>
            <a:ext cx="1753793" cy="61361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e 6">
            <a:extLst>
              <a:ext uri="{FF2B5EF4-FFF2-40B4-BE49-F238E27FC236}">
                <a16:creationId xmlns:a16="http://schemas.microsoft.com/office/drawing/2014/main" id="{3F142EAD-5850-463D-B3FE-7C473FFD2BDD}"/>
              </a:ext>
            </a:extLst>
          </p:cNvPr>
          <p:cNvGrpSpPr>
            <a:grpSpLocks noGrp="1" noUngrp="1" noRot="1" noMove="1" noResize="1"/>
          </p:cNvGrpSpPr>
          <p:nvPr/>
        </p:nvGrpSpPr>
        <p:grpSpPr>
          <a:xfrm>
            <a:off x="0" y="-16332"/>
            <a:ext cx="12230515" cy="1626578"/>
            <a:chOff x="0" y="-16332"/>
            <a:chExt cx="12269037" cy="1626578"/>
          </a:xfrm>
          <a:effectLst>
            <a:outerShdw blurRad="50800" dist="38100" dir="5400000" algn="t" rotWithShape="0">
              <a:prstClr val="black">
                <a:alpha val="40000"/>
              </a:prstClr>
            </a:outerShdw>
          </a:effectLst>
        </p:grpSpPr>
        <p:sp>
          <p:nvSpPr>
            <p:cNvPr id="5" name="Rectangle 4">
              <a:extLst>
                <a:ext uri="{FF2B5EF4-FFF2-40B4-BE49-F238E27FC236}">
                  <a16:creationId xmlns:a16="http://schemas.microsoft.com/office/drawing/2014/main" id="{F870F994-AC3B-411D-BF5B-B78A03EFCA02}"/>
                </a:ext>
              </a:extLst>
            </p:cNvPr>
            <p:cNvSpPr>
              <a:spLocks noGrp="1" noRot="1" noMove="1" noResize="1" noEditPoints="1" noAdjustHandles="1" noChangeArrowheads="1" noChangeShapeType="1"/>
            </p:cNvSpPr>
            <p:nvPr/>
          </p:nvSpPr>
          <p:spPr>
            <a:xfrm>
              <a:off x="0" y="1011115"/>
              <a:ext cx="2417885" cy="589085"/>
            </a:xfrm>
            <a:prstGeom prst="rect">
              <a:avLst/>
            </a:prstGeom>
            <a:solidFill>
              <a:srgbClr val="0A9FEA"/>
            </a:solidFill>
            <a:ln>
              <a:noFill/>
            </a:ln>
            <a:effectLst>
              <a:outerShdw blurRad="965200" dir="3720000" sx="130000" sy="13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C27493DA-2C51-4021-A7A7-C8E36E562D27}"/>
                </a:ext>
              </a:extLst>
            </p:cNvPr>
            <p:cNvSpPr>
              <a:spLocks noGrp="1" noRot="1" noMove="1" noResize="1" noEditPoints="1" noAdjustHandles="1" noChangeArrowheads="1" noChangeShapeType="1"/>
            </p:cNvSpPr>
            <p:nvPr/>
          </p:nvSpPr>
          <p:spPr>
            <a:xfrm>
              <a:off x="2395905" y="-16332"/>
              <a:ext cx="2461846" cy="1626578"/>
            </a:xfrm>
            <a:custGeom>
              <a:avLst/>
              <a:gdLst>
                <a:gd name="connsiteX0" fmla="*/ 0 w 2417885"/>
                <a:gd name="connsiteY0" fmla="*/ 0 h 589085"/>
                <a:gd name="connsiteX1" fmla="*/ 2417885 w 2417885"/>
                <a:gd name="connsiteY1" fmla="*/ 0 h 589085"/>
                <a:gd name="connsiteX2" fmla="*/ 2417885 w 2417885"/>
                <a:gd name="connsiteY2" fmla="*/ 589085 h 589085"/>
                <a:gd name="connsiteX3" fmla="*/ 0 w 2417885"/>
                <a:gd name="connsiteY3" fmla="*/ 589085 h 589085"/>
                <a:gd name="connsiteX4" fmla="*/ 0 w 2417885"/>
                <a:gd name="connsiteY4" fmla="*/ 0 h 589085"/>
                <a:gd name="connsiteX0" fmla="*/ 0 w 2435469"/>
                <a:gd name="connsiteY0" fmla="*/ 1037493 h 1626578"/>
                <a:gd name="connsiteX1" fmla="*/ 2435469 w 2435469"/>
                <a:gd name="connsiteY1" fmla="*/ 0 h 1626578"/>
                <a:gd name="connsiteX2" fmla="*/ 2417885 w 2435469"/>
                <a:gd name="connsiteY2" fmla="*/ 1626578 h 1626578"/>
                <a:gd name="connsiteX3" fmla="*/ 0 w 2435469"/>
                <a:gd name="connsiteY3" fmla="*/ 1626578 h 1626578"/>
                <a:gd name="connsiteX4" fmla="*/ 0 w 2435469"/>
                <a:gd name="connsiteY4" fmla="*/ 1037493 h 1626578"/>
                <a:gd name="connsiteX0" fmla="*/ 0 w 2461846"/>
                <a:gd name="connsiteY0" fmla="*/ 1037493 h 1626578"/>
                <a:gd name="connsiteX1" fmla="*/ 2435469 w 2461846"/>
                <a:gd name="connsiteY1" fmla="*/ 0 h 1626578"/>
                <a:gd name="connsiteX2" fmla="*/ 2461846 w 2461846"/>
                <a:gd name="connsiteY2" fmla="*/ 650632 h 1626578"/>
                <a:gd name="connsiteX3" fmla="*/ 0 w 2461846"/>
                <a:gd name="connsiteY3" fmla="*/ 1626578 h 1626578"/>
                <a:gd name="connsiteX4" fmla="*/ 0 w 2461846"/>
                <a:gd name="connsiteY4" fmla="*/ 1037493 h 1626578"/>
                <a:gd name="connsiteX0" fmla="*/ 0 w 2461846"/>
                <a:gd name="connsiteY0" fmla="*/ 1037493 h 1626578"/>
                <a:gd name="connsiteX1" fmla="*/ 2435469 w 2461846"/>
                <a:gd name="connsiteY1" fmla="*/ 0 h 1626578"/>
                <a:gd name="connsiteX2" fmla="*/ 2461846 w 2461846"/>
                <a:gd name="connsiteY2" fmla="*/ 589086 h 1626578"/>
                <a:gd name="connsiteX3" fmla="*/ 0 w 2461846"/>
                <a:gd name="connsiteY3" fmla="*/ 1626578 h 1626578"/>
                <a:gd name="connsiteX4" fmla="*/ 0 w 2461846"/>
                <a:gd name="connsiteY4" fmla="*/ 1037493 h 162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846" h="1626578">
                  <a:moveTo>
                    <a:pt x="0" y="1037493"/>
                  </a:moveTo>
                  <a:lnTo>
                    <a:pt x="2435469" y="0"/>
                  </a:lnTo>
                  <a:lnTo>
                    <a:pt x="2461846" y="589086"/>
                  </a:lnTo>
                  <a:lnTo>
                    <a:pt x="0" y="1626578"/>
                  </a:lnTo>
                  <a:lnTo>
                    <a:pt x="0" y="1037493"/>
                  </a:lnTo>
                  <a:close/>
                </a:path>
              </a:pathLst>
            </a:custGeom>
            <a:gradFill flip="none" rotWithShape="1">
              <a:gsLst>
                <a:gs pos="28000">
                  <a:srgbClr val="07F49E"/>
                </a:gs>
                <a:gs pos="89000">
                  <a:srgbClr val="0A9FEA"/>
                </a:gs>
              </a:gsLst>
              <a:lin ang="8100000" scaled="1"/>
              <a:tileRect/>
            </a:gradFill>
            <a:ln>
              <a:noFill/>
            </a:ln>
            <a:effectLst>
              <a:outerShdw blurRad="965200" dir="3720000" sx="130000" sy="13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53D49E4A-7E21-42E8-94A8-0C05E881128B}"/>
                </a:ext>
              </a:extLst>
            </p:cNvPr>
            <p:cNvSpPr>
              <a:spLocks noGrp="1" noRot="1" noMove="1" noResize="1" noEditPoints="1" noAdjustHandles="1" noChangeArrowheads="1" noChangeShapeType="1"/>
            </p:cNvSpPr>
            <p:nvPr/>
          </p:nvSpPr>
          <p:spPr>
            <a:xfrm>
              <a:off x="4835770" y="-8792"/>
              <a:ext cx="7433267" cy="589085"/>
            </a:xfrm>
            <a:prstGeom prst="rect">
              <a:avLst/>
            </a:prstGeom>
            <a:solidFill>
              <a:srgbClr val="09EA9D"/>
            </a:solidFill>
            <a:ln>
              <a:noFill/>
            </a:ln>
            <a:effectLst>
              <a:outerShdw blurRad="965200" dir="3720000" sx="130000" sy="13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7" name="Groupe 16">
            <a:extLst>
              <a:ext uri="{FF2B5EF4-FFF2-40B4-BE49-F238E27FC236}">
                <a16:creationId xmlns:a16="http://schemas.microsoft.com/office/drawing/2014/main" id="{AC0D15C3-0E1A-448D-B690-50BA2A3C185B}"/>
              </a:ext>
            </a:extLst>
          </p:cNvPr>
          <p:cNvGrpSpPr>
            <a:grpSpLocks noGrp="1" noUngrp="1" noRot="1" noMove="1" noResize="1"/>
          </p:cNvGrpSpPr>
          <p:nvPr/>
        </p:nvGrpSpPr>
        <p:grpSpPr>
          <a:xfrm>
            <a:off x="-38519" y="5267848"/>
            <a:ext cx="12230520" cy="1626578"/>
            <a:chOff x="0" y="-16332"/>
            <a:chExt cx="12269038" cy="1626578"/>
          </a:xfrm>
          <a:effectLst>
            <a:outerShdw blurRad="50800" dist="38100" dir="13500000" algn="br" rotWithShape="0">
              <a:prstClr val="black">
                <a:alpha val="40000"/>
              </a:prstClr>
            </a:outerShdw>
          </a:effectLst>
        </p:grpSpPr>
        <p:sp>
          <p:nvSpPr>
            <p:cNvPr id="18" name="Rectangle 17">
              <a:extLst>
                <a:ext uri="{FF2B5EF4-FFF2-40B4-BE49-F238E27FC236}">
                  <a16:creationId xmlns:a16="http://schemas.microsoft.com/office/drawing/2014/main" id="{1B5B64C2-AEF2-4FFE-BDB5-2E62E1BBE537}"/>
                </a:ext>
              </a:extLst>
            </p:cNvPr>
            <p:cNvSpPr>
              <a:spLocks noGrp="1" noRot="1" noMove="1" noResize="1" noEditPoints="1" noAdjustHandles="1" noChangeArrowheads="1" noChangeShapeType="1"/>
            </p:cNvSpPr>
            <p:nvPr/>
          </p:nvSpPr>
          <p:spPr>
            <a:xfrm>
              <a:off x="0" y="1011115"/>
              <a:ext cx="2417885" cy="589085"/>
            </a:xfrm>
            <a:prstGeom prst="rect">
              <a:avLst/>
            </a:prstGeom>
            <a:solidFill>
              <a:srgbClr val="0A9F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8">
              <a:extLst>
                <a:ext uri="{FF2B5EF4-FFF2-40B4-BE49-F238E27FC236}">
                  <a16:creationId xmlns:a16="http://schemas.microsoft.com/office/drawing/2014/main" id="{9DBDC3C3-431B-4E6A-AAB5-3A82233C5B17}"/>
                </a:ext>
              </a:extLst>
            </p:cNvPr>
            <p:cNvSpPr>
              <a:spLocks noGrp="1" noRot="1" noMove="1" noResize="1" noEditPoints="1" noAdjustHandles="1" noChangeArrowheads="1" noChangeShapeType="1"/>
            </p:cNvSpPr>
            <p:nvPr/>
          </p:nvSpPr>
          <p:spPr>
            <a:xfrm>
              <a:off x="2395905" y="-16332"/>
              <a:ext cx="2461846" cy="1626578"/>
            </a:xfrm>
            <a:custGeom>
              <a:avLst/>
              <a:gdLst>
                <a:gd name="connsiteX0" fmla="*/ 0 w 2417885"/>
                <a:gd name="connsiteY0" fmla="*/ 0 h 589085"/>
                <a:gd name="connsiteX1" fmla="*/ 2417885 w 2417885"/>
                <a:gd name="connsiteY1" fmla="*/ 0 h 589085"/>
                <a:gd name="connsiteX2" fmla="*/ 2417885 w 2417885"/>
                <a:gd name="connsiteY2" fmla="*/ 589085 h 589085"/>
                <a:gd name="connsiteX3" fmla="*/ 0 w 2417885"/>
                <a:gd name="connsiteY3" fmla="*/ 589085 h 589085"/>
                <a:gd name="connsiteX4" fmla="*/ 0 w 2417885"/>
                <a:gd name="connsiteY4" fmla="*/ 0 h 589085"/>
                <a:gd name="connsiteX0" fmla="*/ 0 w 2435469"/>
                <a:gd name="connsiteY0" fmla="*/ 1037493 h 1626578"/>
                <a:gd name="connsiteX1" fmla="*/ 2435469 w 2435469"/>
                <a:gd name="connsiteY1" fmla="*/ 0 h 1626578"/>
                <a:gd name="connsiteX2" fmla="*/ 2417885 w 2435469"/>
                <a:gd name="connsiteY2" fmla="*/ 1626578 h 1626578"/>
                <a:gd name="connsiteX3" fmla="*/ 0 w 2435469"/>
                <a:gd name="connsiteY3" fmla="*/ 1626578 h 1626578"/>
                <a:gd name="connsiteX4" fmla="*/ 0 w 2435469"/>
                <a:gd name="connsiteY4" fmla="*/ 1037493 h 1626578"/>
                <a:gd name="connsiteX0" fmla="*/ 0 w 2461846"/>
                <a:gd name="connsiteY0" fmla="*/ 1037493 h 1626578"/>
                <a:gd name="connsiteX1" fmla="*/ 2435469 w 2461846"/>
                <a:gd name="connsiteY1" fmla="*/ 0 h 1626578"/>
                <a:gd name="connsiteX2" fmla="*/ 2461846 w 2461846"/>
                <a:gd name="connsiteY2" fmla="*/ 650632 h 1626578"/>
                <a:gd name="connsiteX3" fmla="*/ 0 w 2461846"/>
                <a:gd name="connsiteY3" fmla="*/ 1626578 h 1626578"/>
                <a:gd name="connsiteX4" fmla="*/ 0 w 2461846"/>
                <a:gd name="connsiteY4" fmla="*/ 1037493 h 1626578"/>
                <a:gd name="connsiteX0" fmla="*/ 0 w 2461846"/>
                <a:gd name="connsiteY0" fmla="*/ 1037493 h 1626578"/>
                <a:gd name="connsiteX1" fmla="*/ 2435469 w 2461846"/>
                <a:gd name="connsiteY1" fmla="*/ 0 h 1626578"/>
                <a:gd name="connsiteX2" fmla="*/ 2461846 w 2461846"/>
                <a:gd name="connsiteY2" fmla="*/ 589086 h 1626578"/>
                <a:gd name="connsiteX3" fmla="*/ 0 w 2461846"/>
                <a:gd name="connsiteY3" fmla="*/ 1626578 h 1626578"/>
                <a:gd name="connsiteX4" fmla="*/ 0 w 2461846"/>
                <a:gd name="connsiteY4" fmla="*/ 1037493 h 1626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846" h="1626578">
                  <a:moveTo>
                    <a:pt x="0" y="1037493"/>
                  </a:moveTo>
                  <a:lnTo>
                    <a:pt x="2435469" y="0"/>
                  </a:lnTo>
                  <a:lnTo>
                    <a:pt x="2461846" y="589086"/>
                  </a:lnTo>
                  <a:lnTo>
                    <a:pt x="0" y="1626578"/>
                  </a:lnTo>
                  <a:lnTo>
                    <a:pt x="0" y="1037493"/>
                  </a:lnTo>
                  <a:close/>
                </a:path>
              </a:pathLst>
            </a:custGeom>
            <a:gradFill flip="none" rotWithShape="1">
              <a:gsLst>
                <a:gs pos="28000">
                  <a:srgbClr val="07F49E"/>
                </a:gs>
                <a:gs pos="89000">
                  <a:srgbClr val="0A9FEA"/>
                </a:gs>
              </a:gsLst>
              <a:lin ang="8100000" scaled="1"/>
              <a:tileRect/>
            </a:gradFill>
            <a:ln>
              <a:noFill/>
            </a:ln>
            <a:effectLst>
              <a:outerShdw blurRad="965200" dir="3720000" sx="130000" sy="130000" algn="tl"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7B7EA7D7-BDF6-4CD3-8FD7-66D118189853}"/>
                </a:ext>
              </a:extLst>
            </p:cNvPr>
            <p:cNvSpPr>
              <a:spLocks noGrp="1" noRot="1" noMove="1" noResize="1" noEditPoints="1" noAdjustHandles="1" noChangeArrowheads="1" noChangeShapeType="1"/>
            </p:cNvSpPr>
            <p:nvPr/>
          </p:nvSpPr>
          <p:spPr>
            <a:xfrm>
              <a:off x="4786320" y="-8792"/>
              <a:ext cx="7482718" cy="589085"/>
            </a:xfrm>
            <a:prstGeom prst="rect">
              <a:avLst/>
            </a:prstGeom>
            <a:solidFill>
              <a:srgbClr val="07F4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2" name="Image 31" descr="Une image contenant personne, intérieur, fenêtre, complet&#10;&#10;Description générée automatiquement">
            <a:extLst>
              <a:ext uri="{FF2B5EF4-FFF2-40B4-BE49-F238E27FC236}">
                <a16:creationId xmlns:a16="http://schemas.microsoft.com/office/drawing/2014/main" id="{6F3DF0A2-7EFA-4E00-BC51-86129E627599}"/>
              </a:ext>
            </a:extLst>
          </p:cNvPr>
          <p:cNvPicPr>
            <a:picLocks noGrp="1" noRot="1" noChangeAspect="1" noMove="1" noResize="1" noEditPoints="1" noAdjustHandles="1" noChangeArrowheads="1" noChangeShapeType="1" noCrop="1"/>
          </p:cNvPicPr>
          <p:nvPr/>
        </p:nvPicPr>
        <p:blipFill>
          <a:blip r:embed="rId5">
            <a:alphaModFix amt="20000"/>
            <a:extLst>
              <a:ext uri="{28A0092B-C50C-407E-A947-70E740481C1C}">
                <a14:useLocalDpi xmlns:a14="http://schemas.microsoft.com/office/drawing/2010/main" val="0"/>
              </a:ext>
            </a:extLst>
          </a:blip>
          <a:stretch>
            <a:fillRect/>
          </a:stretch>
        </p:blipFill>
        <p:spPr>
          <a:xfrm>
            <a:off x="-108209" y="2794776"/>
            <a:ext cx="4657465" cy="3104666"/>
          </a:xfrm>
          <a:prstGeom prst="rect">
            <a:avLst/>
          </a:prstGeom>
          <a:effectLst>
            <a:softEdge rad="406400"/>
          </a:effectLst>
        </p:spPr>
      </p:pic>
      <p:sp>
        <p:nvSpPr>
          <p:cNvPr id="26" name="Rectangle : coins arrondis 25">
            <a:hlinkClick r:id="rId6" action="ppaction://hlinksldjump"/>
            <a:extLst>
              <a:ext uri="{FF2B5EF4-FFF2-40B4-BE49-F238E27FC236}">
                <a16:creationId xmlns:a16="http://schemas.microsoft.com/office/drawing/2014/main" id="{B366FB23-6B7F-4C1E-A8DE-32D6072606EE}"/>
              </a:ext>
            </a:extLst>
          </p:cNvPr>
          <p:cNvSpPr/>
          <p:nvPr/>
        </p:nvSpPr>
        <p:spPr>
          <a:xfrm>
            <a:off x="3479714" y="4600361"/>
            <a:ext cx="1706595" cy="436486"/>
          </a:xfrm>
          <a:prstGeom prst="roundRect">
            <a:avLst>
              <a:gd name="adj" fmla="val 50000"/>
            </a:avLst>
          </a:prstGeom>
          <a:gradFill flip="none" rotWithShape="1">
            <a:gsLst>
              <a:gs pos="48000">
                <a:srgbClr val="F3AED2">
                  <a:alpha val="88000"/>
                </a:srgbClr>
              </a:gs>
              <a:gs pos="100000">
                <a:srgbClr val="FFD5EB">
                  <a:alpha val="79000"/>
                </a:srgbClr>
              </a:gs>
              <a:gs pos="0">
                <a:srgbClr val="BB0162">
                  <a:alpha val="91000"/>
                </a:srgbClr>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dirty="0">
                <a:solidFill>
                  <a:schemeClr val="tx1">
                    <a:lumMod val="95000"/>
                    <a:lumOff val="5000"/>
                  </a:schemeClr>
                </a:solidFill>
                <a:latin typeface="Selawik" panose="020B0502040204020203" pitchFamily="34" charset="0"/>
                <a:cs typeface="Shruti" panose="020B0502040204020203" pitchFamily="34" charset="0"/>
              </a:rPr>
              <a:t>Le process</a:t>
            </a:r>
          </a:p>
        </p:txBody>
      </p:sp>
      <p:pic>
        <p:nvPicPr>
          <p:cNvPr id="30" name="Image 29" descr="Une image contenant texte, clipart, signe&#10;&#10;Description générée automatiquement">
            <a:extLst>
              <a:ext uri="{FF2B5EF4-FFF2-40B4-BE49-F238E27FC236}">
                <a16:creationId xmlns:a16="http://schemas.microsoft.com/office/drawing/2014/main" id="{B2385B9A-76AE-4E90-B579-5AFF36ED6086}"/>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699830" y="107416"/>
            <a:ext cx="944899" cy="528330"/>
          </a:xfrm>
          <a:prstGeom prst="rect">
            <a:avLst/>
          </a:prstGeom>
          <a:effectLst>
            <a:outerShdw blurRad="50800" dist="38100" dir="2700000" algn="tl" rotWithShape="0">
              <a:prstClr val="black">
                <a:alpha val="40000"/>
              </a:prstClr>
            </a:outerShdw>
          </a:effectLst>
        </p:spPr>
      </p:pic>
      <p:sp>
        <p:nvSpPr>
          <p:cNvPr id="2" name="Titre 1">
            <a:extLst>
              <a:ext uri="{FF2B5EF4-FFF2-40B4-BE49-F238E27FC236}">
                <a16:creationId xmlns:a16="http://schemas.microsoft.com/office/drawing/2014/main" id="{C90CCD0F-1862-4CC8-AB1B-B79BC7CFC551}"/>
              </a:ext>
            </a:extLst>
          </p:cNvPr>
          <p:cNvSpPr>
            <a:spLocks noGrp="1" noRot="1" noMove="1" noResize="1" noEditPoints="1" noAdjustHandles="1" noChangeArrowheads="1" noChangeShapeType="1"/>
          </p:cNvSpPr>
          <p:nvPr>
            <p:ph type="ctrTitle"/>
          </p:nvPr>
        </p:nvSpPr>
        <p:spPr>
          <a:xfrm>
            <a:off x="-38520" y="1220317"/>
            <a:ext cx="6715648" cy="2387600"/>
          </a:xfrm>
        </p:spPr>
        <p:txBody>
          <a:bodyPr>
            <a:normAutofit fontScale="90000"/>
          </a:bodyPr>
          <a:lstStyle/>
          <a:p>
            <a:r>
              <a:rPr lang="fr-FR" dirty="0">
                <a:solidFill>
                  <a:schemeClr val="bg1"/>
                </a:solidFill>
                <a:latin typeface="Futura"/>
              </a:rPr>
              <a:t>GUIDE DE BONNES PRATIQUES</a:t>
            </a:r>
          </a:p>
        </p:txBody>
      </p:sp>
      <p:sp>
        <p:nvSpPr>
          <p:cNvPr id="25" name="ZoneTexte 24">
            <a:hlinkClick r:id="rId8" action="ppaction://hlinksldjump"/>
            <a:extLst>
              <a:ext uri="{FF2B5EF4-FFF2-40B4-BE49-F238E27FC236}">
                <a16:creationId xmlns:a16="http://schemas.microsoft.com/office/drawing/2014/main" id="{5A50653E-33BB-46A0-B61D-CEC4F97A73F0}"/>
              </a:ext>
            </a:extLst>
          </p:cNvPr>
          <p:cNvSpPr txBox="1">
            <a:spLocks noGrp="1" noRot="1" noMove="1" noResize="1" noEditPoints="1" noAdjustHandles="1" noChangeArrowheads="1" noChangeShapeType="1"/>
          </p:cNvSpPr>
          <p:nvPr/>
        </p:nvSpPr>
        <p:spPr>
          <a:xfrm>
            <a:off x="1507750" y="3939849"/>
            <a:ext cx="3623108" cy="369332"/>
          </a:xfrm>
          <a:prstGeom prst="rect">
            <a:avLst/>
          </a:prstGeom>
          <a:solidFill>
            <a:srgbClr val="FFC000"/>
          </a:solidFill>
        </p:spPr>
        <p:txBody>
          <a:bodyPr wrap="none" rtlCol="0">
            <a:spAutoFit/>
          </a:bodyPr>
          <a:lstStyle/>
          <a:p>
            <a:r>
              <a:rPr lang="fr-FR" b="1" dirty="0">
                <a:solidFill>
                  <a:schemeClr val="tx1">
                    <a:lumMod val="75000"/>
                    <a:lumOff val="25000"/>
                  </a:schemeClr>
                </a:solidFill>
                <a:latin typeface="Shruti" panose="020B0502040204020203" pitchFamily="34" charset="0"/>
                <a:cs typeface="Shruti" panose="020B0502040204020203" pitchFamily="34" charset="0"/>
              </a:rPr>
              <a:t>LA VEILLE INFORMATIONNELLE</a:t>
            </a:r>
          </a:p>
        </p:txBody>
      </p:sp>
      <p:sp>
        <p:nvSpPr>
          <p:cNvPr id="33" name="ZoneTexte 32">
            <a:extLst>
              <a:ext uri="{FF2B5EF4-FFF2-40B4-BE49-F238E27FC236}">
                <a16:creationId xmlns:a16="http://schemas.microsoft.com/office/drawing/2014/main" id="{9C2BA083-A894-4E64-9713-5FEA45093493}"/>
              </a:ext>
            </a:extLst>
          </p:cNvPr>
          <p:cNvSpPr txBox="1">
            <a:spLocks noGrp="1" noRot="1" noMove="1" noResize="1" noEditPoints="1" noAdjustHandles="1" noChangeArrowheads="1" noChangeShapeType="1"/>
          </p:cNvSpPr>
          <p:nvPr/>
        </p:nvSpPr>
        <p:spPr>
          <a:xfrm>
            <a:off x="63864" y="644995"/>
            <a:ext cx="2732809" cy="261610"/>
          </a:xfrm>
          <a:prstGeom prst="rect">
            <a:avLst/>
          </a:prstGeom>
          <a:noFill/>
        </p:spPr>
        <p:txBody>
          <a:bodyPr wrap="square" rtlCol="0">
            <a:spAutoFit/>
          </a:bodyPr>
          <a:lstStyle/>
          <a:p>
            <a:r>
              <a:rPr lang="fr-FR" sz="1100" b="1" i="0" dirty="0">
                <a:solidFill>
                  <a:schemeClr val="bg1">
                    <a:lumMod val="50000"/>
                  </a:schemeClr>
                </a:solidFill>
                <a:effectLst/>
                <a:latin typeface="Montserrat" panose="00000500000000000000" pitchFamily="2" charset="0"/>
              </a:rPr>
              <a:t>École française de Formation</a:t>
            </a:r>
            <a:endParaRPr lang="fr-FR" sz="1100" b="1" dirty="0">
              <a:solidFill>
                <a:schemeClr val="bg1">
                  <a:lumMod val="50000"/>
                </a:schemeClr>
              </a:solidFill>
            </a:endParaRPr>
          </a:p>
        </p:txBody>
      </p:sp>
      <p:sp>
        <p:nvSpPr>
          <p:cNvPr id="21" name="Rectangle : coins arrondis 20">
            <a:hlinkClick r:id="rId9" action="ppaction://hlinksldjump"/>
            <a:extLst>
              <a:ext uri="{FF2B5EF4-FFF2-40B4-BE49-F238E27FC236}">
                <a16:creationId xmlns:a16="http://schemas.microsoft.com/office/drawing/2014/main" id="{8F907D59-B587-8667-D378-65CD0D4B20F6}"/>
              </a:ext>
            </a:extLst>
          </p:cNvPr>
          <p:cNvSpPr/>
          <p:nvPr/>
        </p:nvSpPr>
        <p:spPr>
          <a:xfrm>
            <a:off x="3479714" y="5150607"/>
            <a:ext cx="1706595" cy="436486"/>
          </a:xfrm>
          <a:prstGeom prst="roundRect">
            <a:avLst>
              <a:gd name="adj" fmla="val 50000"/>
            </a:avLst>
          </a:prstGeom>
          <a:gradFill flip="none" rotWithShape="1">
            <a:gsLst>
              <a:gs pos="48000">
                <a:srgbClr val="F3AED2">
                  <a:alpha val="88000"/>
                </a:srgbClr>
              </a:gs>
              <a:gs pos="100000">
                <a:srgbClr val="FFD5EB">
                  <a:alpha val="79000"/>
                </a:srgbClr>
              </a:gs>
              <a:gs pos="0">
                <a:srgbClr val="BB0162">
                  <a:alpha val="91000"/>
                </a:srgbClr>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000" dirty="0">
                <a:solidFill>
                  <a:schemeClr val="tx1">
                    <a:lumMod val="95000"/>
                    <a:lumOff val="5000"/>
                  </a:schemeClr>
                </a:solidFill>
                <a:latin typeface="Salawik"/>
                <a:cs typeface="Shruti" panose="020B0502040204020203" pitchFamily="34" charset="0"/>
              </a:rPr>
              <a:t>Les outils</a:t>
            </a:r>
          </a:p>
        </p:txBody>
      </p:sp>
      <p:sp>
        <p:nvSpPr>
          <p:cNvPr id="27" name="Rectangle : coins arrondis 26">
            <a:hlinkClick r:id="rId9" action="ppaction://hlinksldjump"/>
            <a:extLst>
              <a:ext uri="{FF2B5EF4-FFF2-40B4-BE49-F238E27FC236}">
                <a16:creationId xmlns:a16="http://schemas.microsoft.com/office/drawing/2014/main" id="{00D20F5C-31D8-1A5A-3830-8F7BBDA66722}"/>
              </a:ext>
            </a:extLst>
          </p:cNvPr>
          <p:cNvSpPr/>
          <p:nvPr/>
        </p:nvSpPr>
        <p:spPr>
          <a:xfrm>
            <a:off x="3479714" y="5687346"/>
            <a:ext cx="1706595" cy="436486"/>
          </a:xfrm>
          <a:prstGeom prst="roundRect">
            <a:avLst>
              <a:gd name="adj" fmla="val 50000"/>
            </a:avLst>
          </a:prstGeom>
          <a:gradFill flip="none" rotWithShape="1">
            <a:gsLst>
              <a:gs pos="48000">
                <a:srgbClr val="F3AED2">
                  <a:alpha val="88000"/>
                </a:srgbClr>
              </a:gs>
              <a:gs pos="100000">
                <a:srgbClr val="FFD5EB">
                  <a:alpha val="79000"/>
                </a:srgbClr>
              </a:gs>
              <a:gs pos="0">
                <a:srgbClr val="BB0162">
                  <a:alpha val="91000"/>
                </a:srgbClr>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sz="2000" dirty="0">
                <a:solidFill>
                  <a:schemeClr val="tx1">
                    <a:lumMod val="95000"/>
                    <a:lumOff val="5000"/>
                  </a:schemeClr>
                </a:solidFill>
                <a:latin typeface="Salawik"/>
                <a:cs typeface="Shruti" panose="020B0502040204020203" pitchFamily="34" charset="0"/>
              </a:rPr>
              <a:t>Le quizz</a:t>
            </a:r>
          </a:p>
        </p:txBody>
      </p:sp>
      <p:grpSp>
        <p:nvGrpSpPr>
          <p:cNvPr id="3" name="menu">
            <a:extLst>
              <a:ext uri="{FF2B5EF4-FFF2-40B4-BE49-F238E27FC236}">
                <a16:creationId xmlns:a16="http://schemas.microsoft.com/office/drawing/2014/main" id="{7D5358E8-7DC6-C3BC-E8D4-BE77A4931B1F}"/>
              </a:ext>
            </a:extLst>
          </p:cNvPr>
          <p:cNvGrpSpPr/>
          <p:nvPr/>
        </p:nvGrpSpPr>
        <p:grpSpPr>
          <a:xfrm>
            <a:off x="2855203" y="4592519"/>
            <a:ext cx="419947" cy="419947"/>
            <a:chOff x="2828078" y="4491623"/>
            <a:chExt cx="999114" cy="999114"/>
          </a:xfrm>
        </p:grpSpPr>
        <p:sp>
          <p:nvSpPr>
            <p:cNvPr id="4" name="Ellipse 3">
              <a:extLst>
                <a:ext uri="{FF2B5EF4-FFF2-40B4-BE49-F238E27FC236}">
                  <a16:creationId xmlns:a16="http://schemas.microsoft.com/office/drawing/2014/main" id="{048F2770-E21F-F548-F1E8-8223B12D4382}"/>
                </a:ext>
              </a:extLst>
            </p:cNvPr>
            <p:cNvSpPr/>
            <p:nvPr/>
          </p:nvSpPr>
          <p:spPr>
            <a:xfrm>
              <a:off x="2828078" y="4491623"/>
              <a:ext cx="999114" cy="999114"/>
            </a:xfrm>
            <a:prstGeom prst="ellipse">
              <a:avLst/>
            </a:prstGeom>
            <a:solidFill>
              <a:srgbClr val="7B5291">
                <a:alpha val="13000"/>
              </a:srgbClr>
            </a:solidFill>
            <a:ln>
              <a:solidFill>
                <a:schemeClr val="bg1"/>
              </a:solidFill>
            </a:ln>
            <a:effectLst>
              <a:innerShdw blurRad="114300">
                <a:prstClr val="black"/>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descr="Icône de menu d'hamburger contour">
              <a:extLst>
                <a:ext uri="{FF2B5EF4-FFF2-40B4-BE49-F238E27FC236}">
                  <a16:creationId xmlns:a16="http://schemas.microsoft.com/office/drawing/2014/main" id="{0BFD458E-5B41-916D-1576-3766E76DF4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70435" y="4533980"/>
              <a:ext cx="914400" cy="914400"/>
            </a:xfrm>
            <a:prstGeom prst="rect">
              <a:avLst/>
            </a:prstGeom>
            <a:effectLst>
              <a:outerShdw blurRad="50800" dist="38100" dir="5400000" algn="t" rotWithShape="0">
                <a:schemeClr val="bg1">
                  <a:alpha val="40000"/>
                </a:schemeClr>
              </a:outerShdw>
            </a:effectLst>
          </p:spPr>
        </p:pic>
      </p:grpSp>
      <p:sp>
        <p:nvSpPr>
          <p:cNvPr id="28" name="Rectangle 27">
            <a:hlinkClick r:id="rId8" action="ppaction://hlinksldjump"/>
            <a:extLst>
              <a:ext uri="{FF2B5EF4-FFF2-40B4-BE49-F238E27FC236}">
                <a16:creationId xmlns:a16="http://schemas.microsoft.com/office/drawing/2014/main" id="{7FC95800-F509-052A-4227-BCACC85289DA}"/>
              </a:ext>
            </a:extLst>
          </p:cNvPr>
          <p:cNvSpPr/>
          <p:nvPr/>
        </p:nvSpPr>
        <p:spPr>
          <a:xfrm rot="297858">
            <a:off x="5014310" y="3748385"/>
            <a:ext cx="402356" cy="707886"/>
          </a:xfrm>
          <a:prstGeom prst="rect">
            <a:avLst/>
          </a:prstGeom>
          <a:solidFill>
            <a:srgbClr val="009999"/>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fr-FR" sz="4000" b="0" cap="none" spc="0" dirty="0">
                <a:ln w="0"/>
                <a:solidFill>
                  <a:schemeClr val="bg1"/>
                </a:solidFill>
                <a:effectLst>
                  <a:outerShdw blurRad="50800" dist="38100" dir="16200000" rotWithShape="0">
                    <a:prstClr val="black">
                      <a:alpha val="40000"/>
                    </a:prstClr>
                  </a:outerShdw>
                </a:effectLst>
              </a:rPr>
              <a:t>?</a:t>
            </a:r>
          </a:p>
        </p:txBody>
      </p:sp>
      <p:sp>
        <p:nvSpPr>
          <p:cNvPr id="29" name="Forme libre : forme 28">
            <a:extLst>
              <a:ext uri="{FF2B5EF4-FFF2-40B4-BE49-F238E27FC236}">
                <a16:creationId xmlns:a16="http://schemas.microsoft.com/office/drawing/2014/main" id="{567521E3-FC08-44A6-17C4-226327266FA2}"/>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1" name="Forme libre : forme 30">
            <a:extLst>
              <a:ext uri="{FF2B5EF4-FFF2-40B4-BE49-F238E27FC236}">
                <a16:creationId xmlns:a16="http://schemas.microsoft.com/office/drawing/2014/main" id="{F694237C-C287-E0BC-9DBA-8040015BA2E6}"/>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220007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wipe(left)">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26"/>
                                        </p:tgtEl>
                                        <p:attrNameLst>
                                          <p:attrName>ppt_x</p:attrName>
                                        </p:attrNameLst>
                                      </p:cBhvr>
                                      <p:tavLst>
                                        <p:tav tm="0">
                                          <p:val>
                                            <p:strVal val="ppt_x"/>
                                          </p:val>
                                        </p:tav>
                                        <p:tav tm="100000">
                                          <p:val>
                                            <p:strVal val="ppt_x"/>
                                          </p:val>
                                        </p:tav>
                                      </p:tavLst>
                                    </p:anim>
                                    <p:anim calcmode="lin" valueType="num">
                                      <p:cBhvr additive="base">
                                        <p:cTn id="26" dur="500"/>
                                        <p:tgtEl>
                                          <p:spTgt spid="26"/>
                                        </p:tgtEl>
                                        <p:attrNameLst>
                                          <p:attrName>ppt_y</p:attrName>
                                        </p:attrNameLst>
                                      </p:cBhvr>
                                      <p:tavLst>
                                        <p:tav tm="0">
                                          <p:val>
                                            <p:strVal val="ppt_y"/>
                                          </p:val>
                                        </p:tav>
                                        <p:tav tm="100000">
                                          <p:val>
                                            <p:strVal val="1+ppt_h/2"/>
                                          </p:val>
                                        </p:tav>
                                      </p:tavLst>
                                    </p:anim>
                                    <p:set>
                                      <p:cBhvr>
                                        <p:cTn id="27" dur="1" fill="hold">
                                          <p:stCondLst>
                                            <p:cond delay="499"/>
                                          </p:stCondLst>
                                        </p:cTn>
                                        <p:tgtEl>
                                          <p:spTgt spid="26"/>
                                        </p:tgtEl>
                                        <p:attrNameLst>
                                          <p:attrName>style.visibility</p:attrName>
                                        </p:attrNameLst>
                                      </p:cBhvr>
                                      <p:to>
                                        <p:strVal val="hidden"/>
                                      </p:to>
                                    </p:set>
                                  </p:childTnLst>
                                </p:cTn>
                              </p:par>
                            </p:childTnLst>
                          </p:cTn>
                        </p:par>
                        <p:par>
                          <p:cTn id="28" fill="hold">
                            <p:stCondLst>
                              <p:cond delay="500"/>
                            </p:stCondLst>
                            <p:childTnLst>
                              <p:par>
                                <p:cTn id="29" presetID="2" presetClass="exit" presetSubtype="4" fill="hold" grpId="1" nodeType="afterEffect">
                                  <p:stCondLst>
                                    <p:cond delay="0"/>
                                  </p:stCondLst>
                                  <p:childTnLst>
                                    <p:anim calcmode="lin" valueType="num">
                                      <p:cBhvr additive="base">
                                        <p:cTn id="30" dur="500"/>
                                        <p:tgtEl>
                                          <p:spTgt spid="21"/>
                                        </p:tgtEl>
                                        <p:attrNameLst>
                                          <p:attrName>ppt_x</p:attrName>
                                        </p:attrNameLst>
                                      </p:cBhvr>
                                      <p:tavLst>
                                        <p:tav tm="0">
                                          <p:val>
                                            <p:strVal val="ppt_x"/>
                                          </p:val>
                                        </p:tav>
                                        <p:tav tm="100000">
                                          <p:val>
                                            <p:strVal val="ppt_x"/>
                                          </p:val>
                                        </p:tav>
                                      </p:tavLst>
                                    </p:anim>
                                    <p:anim calcmode="lin" valueType="num">
                                      <p:cBhvr additive="base">
                                        <p:cTn id="31" dur="500"/>
                                        <p:tgtEl>
                                          <p:spTgt spid="21"/>
                                        </p:tgtEl>
                                        <p:attrNameLst>
                                          <p:attrName>ppt_y</p:attrName>
                                        </p:attrNameLst>
                                      </p:cBhvr>
                                      <p:tavLst>
                                        <p:tav tm="0">
                                          <p:val>
                                            <p:strVal val="ppt_y"/>
                                          </p:val>
                                        </p:tav>
                                        <p:tav tm="100000">
                                          <p:val>
                                            <p:strVal val="1+ppt_h/2"/>
                                          </p:val>
                                        </p:tav>
                                      </p:tavLst>
                                    </p:anim>
                                    <p:set>
                                      <p:cBhvr>
                                        <p:cTn id="32" dur="1" fill="hold">
                                          <p:stCondLst>
                                            <p:cond delay="499"/>
                                          </p:stCondLst>
                                        </p:cTn>
                                        <p:tgtEl>
                                          <p:spTgt spid="21"/>
                                        </p:tgtEl>
                                        <p:attrNameLst>
                                          <p:attrName>style.visibility</p:attrName>
                                        </p:attrNameLst>
                                      </p:cBhvr>
                                      <p:to>
                                        <p:strVal val="hidden"/>
                                      </p:to>
                                    </p:set>
                                  </p:childTnLst>
                                </p:cTn>
                              </p:par>
                            </p:childTnLst>
                          </p:cTn>
                        </p:par>
                        <p:par>
                          <p:cTn id="33" fill="hold">
                            <p:stCondLst>
                              <p:cond delay="1000"/>
                            </p:stCondLst>
                            <p:childTnLst>
                              <p:par>
                                <p:cTn id="34" presetID="2" presetClass="exit" presetSubtype="4" fill="hold" grpId="1" nodeType="afterEffect">
                                  <p:stCondLst>
                                    <p:cond delay="0"/>
                                  </p:stCondLst>
                                  <p:childTnLst>
                                    <p:anim calcmode="lin" valueType="num">
                                      <p:cBhvr additive="base">
                                        <p:cTn id="35" dur="500"/>
                                        <p:tgtEl>
                                          <p:spTgt spid="27"/>
                                        </p:tgtEl>
                                        <p:attrNameLst>
                                          <p:attrName>ppt_x</p:attrName>
                                        </p:attrNameLst>
                                      </p:cBhvr>
                                      <p:tavLst>
                                        <p:tav tm="0">
                                          <p:val>
                                            <p:strVal val="ppt_x"/>
                                          </p:val>
                                        </p:tav>
                                        <p:tav tm="100000">
                                          <p:val>
                                            <p:strVal val="ppt_x"/>
                                          </p:val>
                                        </p:tav>
                                      </p:tavLst>
                                    </p:anim>
                                    <p:anim calcmode="lin" valueType="num">
                                      <p:cBhvr additive="base">
                                        <p:cTn id="36" dur="500"/>
                                        <p:tgtEl>
                                          <p:spTgt spid="27"/>
                                        </p:tgtEl>
                                        <p:attrNameLst>
                                          <p:attrName>ppt_y</p:attrName>
                                        </p:attrNameLst>
                                      </p:cBhvr>
                                      <p:tavLst>
                                        <p:tav tm="0">
                                          <p:val>
                                            <p:strVal val="ppt_y"/>
                                          </p:val>
                                        </p:tav>
                                        <p:tav tm="100000">
                                          <p:val>
                                            <p:strVal val="1+ppt_h/2"/>
                                          </p:val>
                                        </p:tav>
                                      </p:tavLst>
                                    </p:anim>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26" grpId="0" animBg="1"/>
      <p:bldP spid="26" grpId="1" animBg="1"/>
      <p:bldP spid="21" grpId="0" animBg="1"/>
      <p:bldP spid="21" grpId="1" animBg="1"/>
      <p:bldP spid="27" grpId="0" animBg="1"/>
      <p:bldP spid="27" grpId="1" animBg="1"/>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EA8"/>
            </a:gs>
            <a:gs pos="70564">
              <a:srgbClr val="AAA139"/>
            </a:gs>
            <a:gs pos="34000">
              <a:srgbClr val="CFC86F"/>
            </a:gs>
            <a:gs pos="100000">
              <a:srgbClr val="756C1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3" name="ZoneTexte 82">
            <a:extLst>
              <a:ext uri="{FF2B5EF4-FFF2-40B4-BE49-F238E27FC236}">
                <a16:creationId xmlns:a16="http://schemas.microsoft.com/office/drawing/2014/main" id="{C0ABFD4C-6365-99D7-BCB8-4CE3F4FD63B3}"/>
              </a:ext>
            </a:extLst>
          </p:cNvPr>
          <p:cNvSpPr txBox="1"/>
          <p:nvPr/>
        </p:nvSpPr>
        <p:spPr>
          <a:xfrm>
            <a:off x="4591221" y="3980908"/>
            <a:ext cx="3076088" cy="400110"/>
          </a:xfrm>
          <a:prstGeom prst="rect">
            <a:avLst/>
          </a:prstGeom>
          <a:noFill/>
        </p:spPr>
        <p:txBody>
          <a:bodyPr wrap="square" rtlCol="0">
            <a:spAutoFit/>
          </a:bodyPr>
          <a:lstStyle/>
          <a:p>
            <a:r>
              <a:rPr lang="fr-FR" sz="2000" dirty="0">
                <a:solidFill>
                  <a:schemeClr val="bg1"/>
                </a:solidFill>
              </a:rPr>
              <a:t>Newsletter</a:t>
            </a:r>
          </a:p>
        </p:txBody>
      </p:sp>
      <mc:AlternateContent xmlns:mc="http://schemas.openxmlformats.org/markup-compatibility/2006" xmlns:pslz="http://schemas.microsoft.com/office/powerpoint/2016/slidezoom">
        <mc:Choice Requires="pslz">
          <p:graphicFrame>
            <p:nvGraphicFramePr>
              <p:cNvPr id="77" name="Zoom de diapositive 76">
                <a:extLst>
                  <a:ext uri="{FF2B5EF4-FFF2-40B4-BE49-F238E27FC236}">
                    <a16:creationId xmlns:a16="http://schemas.microsoft.com/office/drawing/2014/main" id="{FC57EC84-D7BC-0176-6402-CDB1226C3540}"/>
                  </a:ext>
                </a:extLst>
              </p:cNvPr>
              <p:cNvGraphicFramePr>
                <a:graphicFrameLocks noChangeAspect="1"/>
              </p:cNvGraphicFramePr>
              <p:nvPr>
                <p:extLst>
                  <p:ext uri="{D42A27DB-BD31-4B8C-83A1-F6EECF244321}">
                    <p14:modId xmlns:p14="http://schemas.microsoft.com/office/powerpoint/2010/main" val="885396381"/>
                  </p:ext>
                </p:extLst>
              </p:nvPr>
            </p:nvGraphicFramePr>
            <p:xfrm>
              <a:off x="-6244539" y="4340646"/>
              <a:ext cx="3086099" cy="1735931"/>
            </p:xfrm>
            <a:graphic>
              <a:graphicData uri="http://schemas.microsoft.com/office/powerpoint/2016/slidezoom">
                <pslz:sldZm>
                  <pslz:sldZmObj sldId="305" cId="1103811522">
                    <pslz:zmPr id="{AAB48A92-DFA1-4C80-8A33-EE0CFE177EDA}" returnToParent="0" transitionDur="1000">
                      <p166:blipFill xmlns:p166="http://schemas.microsoft.com/office/powerpoint/2016/6/main">
                        <a:blip r:embed="rId2"/>
                        <a:stretch>
                          <a:fillRect/>
                        </a:stretch>
                      </p166:blipFill>
                      <p166:spPr xmlns:p166="http://schemas.microsoft.com/office/powerpoint/2016/6/main">
                        <a:xfrm>
                          <a:off x="0" y="0"/>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77" name="Zoom de diapositive 76">
                <a:extLst>
                  <a:ext uri="{FF2B5EF4-FFF2-40B4-BE49-F238E27FC236}">
                    <a16:creationId xmlns:a16="http://schemas.microsoft.com/office/drawing/2014/main" id="{FC57EC84-D7BC-0176-6402-CDB1226C3540}"/>
                  </a:ext>
                </a:extLst>
              </p:cNvPr>
              <p:cNvPicPr>
                <a:picLocks noGrp="1" noRot="1" noChangeAspect="1" noMove="1" noResize="1" noEditPoints="1" noAdjustHandles="1" noChangeArrowheads="1" noChangeShapeType="1"/>
              </p:cNvPicPr>
              <p:nvPr/>
            </p:nvPicPr>
            <p:blipFill>
              <a:blip r:embed="rId3"/>
              <a:stretch>
                <a:fillRect/>
              </a:stretch>
            </p:blipFill>
            <p:spPr>
              <a:xfrm>
                <a:off x="-6244539" y="4340646"/>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2" name="Zoom de diapositive 101">
                <a:extLst>
                  <a:ext uri="{FF2B5EF4-FFF2-40B4-BE49-F238E27FC236}">
                    <a16:creationId xmlns:a16="http://schemas.microsoft.com/office/drawing/2014/main" id="{74332F0D-98A1-709A-2E38-24E462F06C38}"/>
                  </a:ext>
                </a:extLst>
              </p:cNvPr>
              <p:cNvGraphicFramePr>
                <a:graphicFrameLocks noChangeAspect="1"/>
              </p:cNvGraphicFramePr>
              <p:nvPr>
                <p:extLst>
                  <p:ext uri="{D42A27DB-BD31-4B8C-83A1-F6EECF244321}">
                    <p14:modId xmlns:p14="http://schemas.microsoft.com/office/powerpoint/2010/main" val="3791115255"/>
                  </p:ext>
                </p:extLst>
              </p:nvPr>
            </p:nvGraphicFramePr>
            <p:xfrm>
              <a:off x="1032386" y="4354273"/>
              <a:ext cx="3048000" cy="1714500"/>
            </p:xfrm>
            <a:graphic>
              <a:graphicData uri="http://schemas.microsoft.com/office/powerpoint/2016/slidezoom">
                <pslz:sldZm>
                  <pslz:sldZmObj sldId="309" cId="4263856509">
                    <pslz:zmPr id="{D955D907-F072-4334-9CB1-942F509599C2}"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a:effectLst>
                          <a:reflection blurRad="6350" stA="11000" endPos="35000" dir="5400000" sy="-100000" algn="bl" rotWithShape="0"/>
                        </a:effectLst>
                      </p166:spPr>
                    </pslz:zmPr>
                  </pslz:sldZmObj>
                </pslz:sldZm>
              </a:graphicData>
            </a:graphic>
          </p:graphicFrame>
        </mc:Choice>
        <mc:Fallback xmlns="">
          <p:pic>
            <p:nvPicPr>
              <p:cNvPr id="102" name="Zoom de diapositive 101">
                <a:extLst>
                  <a:ext uri="{FF2B5EF4-FFF2-40B4-BE49-F238E27FC236}">
                    <a16:creationId xmlns:a16="http://schemas.microsoft.com/office/drawing/2014/main" id="{74332F0D-98A1-709A-2E38-24E462F06C38}"/>
                  </a:ext>
                </a:extLst>
              </p:cNvPr>
              <p:cNvPicPr>
                <a:picLocks noGrp="1" noRot="1" noChangeAspect="1" noMove="1" noResize="1" noEditPoints="1" noAdjustHandles="1" noChangeArrowheads="1" noChangeShapeType="1"/>
              </p:cNvPicPr>
              <p:nvPr/>
            </p:nvPicPr>
            <p:blipFill>
              <a:blip r:embed="rId5"/>
              <a:stretch>
                <a:fillRect/>
              </a:stretch>
            </p:blipFill>
            <p:spPr>
              <a:xfrm>
                <a:off x="1032386" y="4354273"/>
                <a:ext cx="3048000" cy="1714500"/>
              </a:xfrm>
              <a:prstGeom prst="rect">
                <a:avLst/>
              </a:prstGeom>
              <a:ln w="3175">
                <a:solidFill>
                  <a:prstClr val="ltGray"/>
                </a:solidFill>
              </a:ln>
              <a:effectLst>
                <a:reflection blurRad="6350" stA="11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7" name="Zoom de diapositive 106">
                <a:extLst>
                  <a:ext uri="{FF2B5EF4-FFF2-40B4-BE49-F238E27FC236}">
                    <a16:creationId xmlns:a16="http://schemas.microsoft.com/office/drawing/2014/main" id="{29D9A0D7-DDD1-C6A1-024B-76080BB1E266}"/>
                  </a:ext>
                </a:extLst>
              </p:cNvPr>
              <p:cNvGraphicFramePr>
                <a:graphicFrameLocks noChangeAspect="1"/>
              </p:cNvGraphicFramePr>
              <p:nvPr>
                <p:extLst>
                  <p:ext uri="{D42A27DB-BD31-4B8C-83A1-F6EECF244321}">
                    <p14:modId xmlns:p14="http://schemas.microsoft.com/office/powerpoint/2010/main" val="3783908985"/>
                  </p:ext>
                </p:extLst>
              </p:nvPr>
            </p:nvGraphicFramePr>
            <p:xfrm>
              <a:off x="-2568776" y="4351361"/>
              <a:ext cx="3048000" cy="1714500"/>
            </p:xfrm>
            <a:graphic>
              <a:graphicData uri="http://schemas.microsoft.com/office/powerpoint/2016/slidezoom">
                <pslz:sldZm>
                  <pslz:sldZmObj sldId="308" cId="1795820854">
                    <pslz:zmPr id="{9ED86D49-EDF0-4EC2-8DF1-0A1AA40D2564}"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7" name="Zoom de diapositive 106">
                <a:extLst>
                  <a:ext uri="{FF2B5EF4-FFF2-40B4-BE49-F238E27FC236}">
                    <a16:creationId xmlns:a16="http://schemas.microsoft.com/office/drawing/2014/main" id="{29D9A0D7-DDD1-C6A1-024B-76080BB1E266}"/>
                  </a:ext>
                </a:extLst>
              </p:cNvPr>
              <p:cNvPicPr>
                <a:picLocks noGrp="1" noRot="1" noChangeAspect="1" noMove="1" noResize="1" noEditPoints="1" noAdjustHandles="1" noChangeArrowheads="1" noChangeShapeType="1"/>
              </p:cNvPicPr>
              <p:nvPr/>
            </p:nvPicPr>
            <p:blipFill>
              <a:blip r:embed="rId7"/>
              <a:stretch>
                <a:fillRect/>
              </a:stretch>
            </p:blipFill>
            <p:spPr>
              <a:xfrm>
                <a:off x="-2568776"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9" name="Zoom de diapositive 108">
                <a:extLst>
                  <a:ext uri="{FF2B5EF4-FFF2-40B4-BE49-F238E27FC236}">
                    <a16:creationId xmlns:a16="http://schemas.microsoft.com/office/drawing/2014/main" id="{1F7A997F-5B0B-7C14-5994-4A72D7467DE0}"/>
                  </a:ext>
                </a:extLst>
              </p:cNvPr>
              <p:cNvGraphicFramePr>
                <a:graphicFrameLocks noChangeAspect="1"/>
              </p:cNvGraphicFramePr>
              <p:nvPr>
                <p:extLst>
                  <p:ext uri="{D42A27DB-BD31-4B8C-83A1-F6EECF244321}">
                    <p14:modId xmlns:p14="http://schemas.microsoft.com/office/powerpoint/2010/main" val="4220250849"/>
                  </p:ext>
                </p:extLst>
              </p:nvPr>
            </p:nvGraphicFramePr>
            <p:xfrm>
              <a:off x="4655741" y="4351361"/>
              <a:ext cx="3048000" cy="1714500"/>
            </p:xfrm>
            <a:graphic>
              <a:graphicData uri="http://schemas.microsoft.com/office/powerpoint/2016/slidezoom">
                <pslz:sldZm>
                  <pslz:sldZmObj sldId="310" cId="3112180401">
                    <pslz:zmPr id="{3ED192BA-9CD8-40A4-A9A5-226A055FCFEB}"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9" name="Zoom de diapositive 108">
                <a:extLst>
                  <a:ext uri="{FF2B5EF4-FFF2-40B4-BE49-F238E27FC236}">
                    <a16:creationId xmlns:a16="http://schemas.microsoft.com/office/drawing/2014/main" id="{1F7A997F-5B0B-7C14-5994-4A72D7467DE0}"/>
                  </a:ext>
                </a:extLst>
              </p:cNvPr>
              <p:cNvPicPr>
                <a:picLocks noGrp="1" noRot="1" noChangeAspect="1" noMove="1" noResize="1" noEditPoints="1" noAdjustHandles="1" noChangeArrowheads="1" noChangeShapeType="1"/>
              </p:cNvPicPr>
              <p:nvPr/>
            </p:nvPicPr>
            <p:blipFill>
              <a:blip r:embed="rId9"/>
              <a:stretch>
                <a:fillRect/>
              </a:stretch>
            </p:blipFill>
            <p:spPr>
              <a:xfrm>
                <a:off x="4655741"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11" name="Zoom de diapositive 110">
                <a:extLst>
                  <a:ext uri="{FF2B5EF4-FFF2-40B4-BE49-F238E27FC236}">
                    <a16:creationId xmlns:a16="http://schemas.microsoft.com/office/drawing/2014/main" id="{3080BF70-D806-E8FF-B3FB-F9129F287269}"/>
                  </a:ext>
                </a:extLst>
              </p:cNvPr>
              <p:cNvGraphicFramePr>
                <a:graphicFrameLocks noChangeAspect="1"/>
              </p:cNvGraphicFramePr>
              <p:nvPr>
                <p:extLst>
                  <p:ext uri="{D42A27DB-BD31-4B8C-83A1-F6EECF244321}">
                    <p14:modId xmlns:p14="http://schemas.microsoft.com/office/powerpoint/2010/main" val="1837424575"/>
                  </p:ext>
                </p:extLst>
              </p:nvPr>
            </p:nvGraphicFramePr>
            <p:xfrm>
              <a:off x="8327832" y="4351361"/>
              <a:ext cx="3048000" cy="1714500"/>
            </p:xfrm>
            <a:graphic>
              <a:graphicData uri="http://schemas.microsoft.com/office/powerpoint/2016/slidezoom">
                <pslz:sldZm>
                  <pslz:sldZmObj sldId="311" cId="380191603">
                    <pslz:zmPr id="{E09A763B-018E-4BD4-BC07-8D60AAA391A3}"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11" name="Zoom de diapositive 110">
                <a:extLst>
                  <a:ext uri="{FF2B5EF4-FFF2-40B4-BE49-F238E27FC236}">
                    <a16:creationId xmlns:a16="http://schemas.microsoft.com/office/drawing/2014/main" id="{3080BF70-D806-E8FF-B3FB-F9129F287269}"/>
                  </a:ext>
                </a:extLst>
              </p:cNvPr>
              <p:cNvPicPr>
                <a:picLocks noGrp="1" noRot="1" noChangeAspect="1" noMove="1" noResize="1" noEditPoints="1" noAdjustHandles="1" noChangeArrowheads="1" noChangeShapeType="1"/>
              </p:cNvPicPr>
              <p:nvPr/>
            </p:nvPicPr>
            <p:blipFill>
              <a:blip r:embed="rId11"/>
              <a:stretch>
                <a:fillRect/>
              </a:stretch>
            </p:blipFill>
            <p:spPr>
              <a:xfrm>
                <a:off x="8327832"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a:effectLst>
            <a:outerShdw blurRad="50800" dist="38100" dir="2700000" algn="tl" rotWithShape="0">
              <a:prstClr val="black">
                <a:alpha val="40000"/>
              </a:prstClr>
            </a:outerShdw>
          </a:effectLst>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308012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9381303" y="-4971156"/>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106696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4688493"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pic>
        <p:nvPicPr>
          <p:cNvPr id="50" name="Graphique 49" descr="Calendrier journalier contour">
            <a:hlinkClick r:id="rId24" action="ppaction://hlinksldjump"/>
            <a:extLst>
              <a:ext uri="{FF2B5EF4-FFF2-40B4-BE49-F238E27FC236}">
                <a16:creationId xmlns:a16="http://schemas.microsoft.com/office/drawing/2014/main" id="{7F135C37-BB0A-2271-3C2C-3B80A72D468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152134" y="5902677"/>
            <a:ext cx="508526" cy="508526"/>
          </a:xfrm>
          <a:prstGeom prst="rect">
            <a:avLst/>
          </a:prstGeom>
        </p:spPr>
      </p:pic>
      <p:pic>
        <p:nvPicPr>
          <p:cNvPr id="51" name="Graphique 50" descr="Boîte de réception contour">
            <a:hlinkClick r:id="rId27" action="ppaction://hlinksldjump"/>
            <a:extLst>
              <a:ext uri="{FF2B5EF4-FFF2-40B4-BE49-F238E27FC236}">
                <a16:creationId xmlns:a16="http://schemas.microsoft.com/office/drawing/2014/main" id="{675C7B3F-65F4-F258-A93E-92063F260C3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5462" y="3136519"/>
            <a:ext cx="508526" cy="508526"/>
          </a:xfrm>
          <a:prstGeom prst="rect">
            <a:avLst/>
          </a:prstGeom>
        </p:spPr>
      </p:pic>
      <p:pic>
        <p:nvPicPr>
          <p:cNvPr id="53" name="Graphique 52" descr="Emballage ouvert contour">
            <a:hlinkClick r:id="rId30" action="ppaction://hlinksldjump"/>
            <a:extLst>
              <a:ext uri="{FF2B5EF4-FFF2-40B4-BE49-F238E27FC236}">
                <a16:creationId xmlns:a16="http://schemas.microsoft.com/office/drawing/2014/main" id="{87AE0EC2-E848-A587-C67B-4D3F723331B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09971" y="1822186"/>
            <a:ext cx="508526" cy="508526"/>
          </a:xfrm>
          <a:prstGeom prst="rect">
            <a:avLst/>
          </a:prstGeom>
        </p:spPr>
      </p:pic>
      <p:pic>
        <p:nvPicPr>
          <p:cNvPr id="54" name="Graphique 53" descr="Utilisateurs contour">
            <a:hlinkClick r:id="rId33" action="ppaction://hlinksldjump"/>
            <a:extLst>
              <a:ext uri="{FF2B5EF4-FFF2-40B4-BE49-F238E27FC236}">
                <a16:creationId xmlns:a16="http://schemas.microsoft.com/office/drawing/2014/main" id="{9D4A61EE-59E2-9D60-3D51-6236E24B77F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622221" y="4821520"/>
            <a:ext cx="378490" cy="378490"/>
          </a:xfrm>
          <a:prstGeom prst="rect">
            <a:avLst/>
          </a:prstGeom>
        </p:spPr>
      </p:pic>
      <p:sp>
        <p:nvSpPr>
          <p:cNvPr id="48" name="Ellipse 47">
            <a:hlinkClick r:id="rId36" action="ppaction://hlinksldjump"/>
            <a:extLst>
              <a:ext uri="{FF2B5EF4-FFF2-40B4-BE49-F238E27FC236}">
                <a16:creationId xmlns:a16="http://schemas.microsoft.com/office/drawing/2014/main" id="{3C8E61F2-A120-C894-0B2E-D838B8041C36}"/>
              </a:ext>
            </a:extLst>
          </p:cNvPr>
          <p:cNvSpPr/>
          <p:nvPr/>
        </p:nvSpPr>
        <p:spPr>
          <a:xfrm>
            <a:off x="527859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hlinkClick r:id="rId37" action="ppaction://hlinksldjump"/>
            <a:extLst>
              <a:ext uri="{FF2B5EF4-FFF2-40B4-BE49-F238E27FC236}">
                <a16:creationId xmlns:a16="http://schemas.microsoft.com/office/drawing/2014/main" id="{B82F536C-796C-B4BE-4540-01B3D86C285F}"/>
              </a:ext>
            </a:extLst>
          </p:cNvPr>
          <p:cNvSpPr/>
          <p:nvPr/>
        </p:nvSpPr>
        <p:spPr>
          <a:xfrm>
            <a:off x="563202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hlinkClick r:id="rId38" action="ppaction://hlinksldjump"/>
            <a:extLst>
              <a:ext uri="{FF2B5EF4-FFF2-40B4-BE49-F238E27FC236}">
                <a16:creationId xmlns:a16="http://schemas.microsoft.com/office/drawing/2014/main" id="{27C50F51-42E9-DCD5-3B4E-7A24F0E1A8B9}"/>
              </a:ext>
            </a:extLst>
          </p:cNvPr>
          <p:cNvSpPr/>
          <p:nvPr/>
        </p:nvSpPr>
        <p:spPr>
          <a:xfrm>
            <a:off x="598544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extLst>
              <a:ext uri="{FF2B5EF4-FFF2-40B4-BE49-F238E27FC236}">
                <a16:creationId xmlns:a16="http://schemas.microsoft.com/office/drawing/2014/main" id="{C49610FF-81C8-4A78-6AD8-CD9A59B35BBD}"/>
              </a:ext>
            </a:extLst>
          </p:cNvPr>
          <p:cNvSpPr/>
          <p:nvPr/>
        </p:nvSpPr>
        <p:spPr>
          <a:xfrm>
            <a:off x="6338871" y="6395943"/>
            <a:ext cx="231178" cy="2311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Ellipse 79">
            <a:hlinkClick r:id="rId39" action="ppaction://hlinksldjump"/>
            <a:extLst>
              <a:ext uri="{FF2B5EF4-FFF2-40B4-BE49-F238E27FC236}">
                <a16:creationId xmlns:a16="http://schemas.microsoft.com/office/drawing/2014/main" id="{783E9154-9307-78E6-0867-B59C0DFD5FBE}"/>
              </a:ext>
            </a:extLst>
          </p:cNvPr>
          <p:cNvSpPr/>
          <p:nvPr/>
        </p:nvSpPr>
        <p:spPr>
          <a:xfrm>
            <a:off x="6692294"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fleche gauche" descr="Point d’insertion vers la gauche avec un remplissage uni">
            <a:hlinkClick r:id="" action="ppaction://hlinkshowjump?jump=previousslide"/>
            <a:extLst>
              <a:ext uri="{FF2B5EF4-FFF2-40B4-BE49-F238E27FC236}">
                <a16:creationId xmlns:a16="http://schemas.microsoft.com/office/drawing/2014/main" id="{6558A9B0-2BA5-8A5A-1287-E9B39AC1EAC2}"/>
              </a:ext>
            </a:extLst>
          </p:cNvPr>
          <p:cNvSpPr/>
          <p:nvPr/>
        </p:nvSpPr>
        <p:spPr>
          <a:xfrm>
            <a:off x="1532350" y="5037182"/>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82" name="fleche droite" descr="Point d’insertion vers la droite avec un remplissage uni">
            <a:hlinkClick r:id="" action="ppaction://hlinkshowjump?jump=nextslide"/>
            <a:extLst>
              <a:ext uri="{FF2B5EF4-FFF2-40B4-BE49-F238E27FC236}">
                <a16:creationId xmlns:a16="http://schemas.microsoft.com/office/drawing/2014/main" id="{06CCE1E4-8E28-FFD8-BE2E-07A514B30322}"/>
              </a:ext>
            </a:extLst>
          </p:cNvPr>
          <p:cNvSpPr/>
          <p:nvPr/>
        </p:nvSpPr>
        <p:spPr>
          <a:xfrm>
            <a:off x="11504361" y="5037144"/>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p:nvSpPr>
          <p:cNvPr id="84" name="Titre 33">
            <a:extLst>
              <a:ext uri="{FF2B5EF4-FFF2-40B4-BE49-F238E27FC236}">
                <a16:creationId xmlns:a16="http://schemas.microsoft.com/office/drawing/2014/main" id="{22B37439-768E-2035-0614-0142D520AA9F}"/>
              </a:ext>
            </a:extLst>
          </p:cNvPr>
          <p:cNvSpPr txBox="1">
            <a:spLocks/>
          </p:cNvSpPr>
          <p:nvPr/>
        </p:nvSpPr>
        <p:spPr>
          <a:xfrm>
            <a:off x="1135969" y="3401130"/>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Les outils</a:t>
            </a:r>
            <a:endParaRPr lang="fr-FR" b="1" dirty="0">
              <a:solidFill>
                <a:srgbClr val="FFFFCC"/>
              </a:solidFill>
            </a:endParaRPr>
          </a:p>
        </p:txBody>
      </p:sp>
      <p:cxnSp>
        <p:nvCxnSpPr>
          <p:cNvPr id="88" name="Connecteur droit 87">
            <a:extLst>
              <a:ext uri="{FF2B5EF4-FFF2-40B4-BE49-F238E27FC236}">
                <a16:creationId xmlns:a16="http://schemas.microsoft.com/office/drawing/2014/main" id="{65098CF1-BFAC-2027-236F-7CE6362F096A}"/>
              </a:ext>
            </a:extLst>
          </p:cNvPr>
          <p:cNvCxnSpPr/>
          <p:nvPr/>
        </p:nvCxnSpPr>
        <p:spPr>
          <a:xfrm>
            <a:off x="2981325" y="3791755"/>
            <a:ext cx="9210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Titre 33">
            <a:extLst>
              <a:ext uri="{FF2B5EF4-FFF2-40B4-BE49-F238E27FC236}">
                <a16:creationId xmlns:a16="http://schemas.microsoft.com/office/drawing/2014/main" id="{8ECA85C6-EBEA-FE01-6583-491B1B4F23E7}"/>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a:solidFill>
                  <a:schemeClr val="bg1"/>
                </a:solidFill>
              </a:rPr>
              <a:t>CURATION</a:t>
            </a:r>
            <a:endParaRPr lang="fr-FR" b="1" dirty="0">
              <a:solidFill>
                <a:schemeClr val="bg1"/>
              </a:solidFill>
            </a:endParaRPr>
          </a:p>
        </p:txBody>
      </p:sp>
      <p:sp>
        <p:nvSpPr>
          <p:cNvPr id="101" name="ZoneTexte 100">
            <a:extLst>
              <a:ext uri="{FF2B5EF4-FFF2-40B4-BE49-F238E27FC236}">
                <a16:creationId xmlns:a16="http://schemas.microsoft.com/office/drawing/2014/main" id="{FEC9D932-02EA-FAF7-173A-6FD239F8B8EF}"/>
              </a:ext>
            </a:extLst>
          </p:cNvPr>
          <p:cNvSpPr txBox="1"/>
          <p:nvPr/>
        </p:nvSpPr>
        <p:spPr>
          <a:xfrm>
            <a:off x="4240646" y="1334223"/>
            <a:ext cx="6853326" cy="1754326"/>
          </a:xfrm>
          <a:prstGeom prst="rect">
            <a:avLst/>
          </a:prstGeom>
          <a:noFill/>
        </p:spPr>
        <p:txBody>
          <a:bodyPr wrap="square" rtlCol="0">
            <a:spAutoFit/>
          </a:bodyPr>
          <a:lstStyle/>
          <a:p>
            <a:r>
              <a:rPr lang="fr-FR" dirty="0"/>
              <a:t>Les Newsletters (lettres d’information ou </a:t>
            </a:r>
            <a:r>
              <a:rPr lang="fr-FR" dirty="0" err="1"/>
              <a:t>info-lettres</a:t>
            </a:r>
            <a:r>
              <a:rPr lang="fr-FR" dirty="0"/>
              <a:t>) sont des emails programmés permettant d’atteindre un grand nombre de cible. La newsletter est souvent à caractère publicitaire, commercial, d’actualité, de sensibilisation, requiert donc une base de données d’informations personnels  dont la collecte est régit par la Règlementation Générale pour la Protection des Données-personnelles-(</a:t>
            </a:r>
            <a:r>
              <a:rPr lang="fr-FR" dirty="0">
                <a:hlinkClick r:id="rId40"/>
              </a:rPr>
              <a:t>RGPD</a:t>
            </a:r>
            <a:r>
              <a:rPr lang="fr-FR" dirty="0"/>
              <a:t>)</a:t>
            </a:r>
          </a:p>
        </p:txBody>
      </p:sp>
      <p:pic>
        <p:nvPicPr>
          <p:cNvPr id="103" name="Graphique 102" descr="Calendrier journalier contour">
            <a:hlinkClick r:id="rId24" action="ppaction://hlinksldjump"/>
            <a:extLst>
              <a:ext uri="{FF2B5EF4-FFF2-40B4-BE49-F238E27FC236}">
                <a16:creationId xmlns:a16="http://schemas.microsoft.com/office/drawing/2014/main" id="{19A77B62-E2D3-3CFC-6EF4-B2CF31D7889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5462" y="5902677"/>
            <a:ext cx="508526" cy="508526"/>
          </a:xfrm>
          <a:prstGeom prst="rect">
            <a:avLst/>
          </a:prstGeom>
        </p:spPr>
      </p:pic>
      <p:pic>
        <p:nvPicPr>
          <p:cNvPr id="104" name="Graphique 103" descr="Utilisateurs contour">
            <a:hlinkClick r:id="rId33" action="ppaction://hlinksldjump"/>
            <a:extLst>
              <a:ext uri="{FF2B5EF4-FFF2-40B4-BE49-F238E27FC236}">
                <a16:creationId xmlns:a16="http://schemas.microsoft.com/office/drawing/2014/main" id="{A675768E-D11C-EEB2-678A-3597A87C427A}"/>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74989" y="4821520"/>
            <a:ext cx="378490" cy="378490"/>
          </a:xfrm>
          <a:prstGeom prst="rect">
            <a:avLst/>
          </a:prstGeom>
        </p:spPr>
      </p:pic>
      <p:sp>
        <p:nvSpPr>
          <p:cNvPr id="113" name="Forme libre : forme 112">
            <a:extLst>
              <a:ext uri="{FF2B5EF4-FFF2-40B4-BE49-F238E27FC236}">
                <a16:creationId xmlns:a16="http://schemas.microsoft.com/office/drawing/2014/main" id="{20823CEB-EF39-BE40-2229-D068F8F33A08}"/>
              </a:ext>
            </a:extLst>
          </p:cNvPr>
          <p:cNvSpPr/>
          <p:nvPr/>
        </p:nvSpPr>
        <p:spPr>
          <a:xfrm>
            <a:off x="6022856" y="4040835"/>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05" name="Image 104" descr="Une image contenant texte, clipart, signe&#10;&#10;Description générée automatiquement">
            <a:hlinkClick r:id="rId41" action="ppaction://hlinksldjump"/>
            <a:extLst>
              <a:ext uri="{FF2B5EF4-FFF2-40B4-BE49-F238E27FC236}">
                <a16:creationId xmlns:a16="http://schemas.microsoft.com/office/drawing/2014/main" id="{D66B5A48-50EC-42B1-6C4D-98717DC45935}"/>
              </a:ext>
            </a:extLst>
          </p:cNvPr>
          <p:cNvPicPr/>
          <p:nvPr/>
        </p:nvPicPr>
        <p:blipFill>
          <a:blip r:embed="rId42">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8981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anim calcmode="lin" valueType="num">
                                      <p:cBhvr>
                                        <p:cTn id="8" dur="1000" fill="hold"/>
                                        <p:tgtEl>
                                          <p:spTgt spid="83"/>
                                        </p:tgtEl>
                                        <p:attrNameLst>
                                          <p:attrName>ppt_x</p:attrName>
                                        </p:attrNameLst>
                                      </p:cBhvr>
                                      <p:tavLst>
                                        <p:tav tm="0">
                                          <p:val>
                                            <p:strVal val="#ppt_x"/>
                                          </p:val>
                                        </p:tav>
                                        <p:tav tm="100000">
                                          <p:val>
                                            <p:strVal val="#ppt_x"/>
                                          </p:val>
                                        </p:tav>
                                      </p:tavLst>
                                    </p:anim>
                                    <p:anim calcmode="lin" valueType="num">
                                      <p:cBhvr>
                                        <p:cTn id="9" dur="10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wipe(left)">
                                      <p:cBhvr>
                                        <p:cTn id="1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1"/>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remove" nodeType="clickEffect">
                                  <p:stCondLst>
                                    <p:cond delay="0"/>
                                  </p:stCondLst>
                                  <p:childTnLst>
                                    <p:animClr clrSpc="rgb" dir="cw">
                                      <p:cBhvr>
                                        <p:cTn id="18" dur="500" fill="hold"/>
                                        <p:tgtEl>
                                          <p:spTgt spid="81"/>
                                        </p:tgtEl>
                                        <p:attrNameLst>
                                          <p:attrName>fillcolor</p:attrName>
                                        </p:attrNameLst>
                                      </p:cBhvr>
                                      <p:to>
                                        <a:srgbClr val="3A3838"/>
                                      </p:to>
                                    </p:animClr>
                                    <p:set>
                                      <p:cBhvr>
                                        <p:cTn id="19" dur="500" fill="hold"/>
                                        <p:tgtEl>
                                          <p:spTgt spid="81"/>
                                        </p:tgtEl>
                                        <p:attrNameLst>
                                          <p:attrName>fill.type</p:attrName>
                                        </p:attrNameLst>
                                      </p:cBhvr>
                                      <p:to>
                                        <p:strVal val="solid"/>
                                      </p:to>
                                    </p:set>
                                    <p:set>
                                      <p:cBhvr>
                                        <p:cTn id="20"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21" restart="whenNotActive" fill="hold" evtFilter="cancelBubble" nodeType="interactiveSeq">
                <p:stCondLst>
                  <p:cond evt="onClick" delay="0">
                    <p:tgtEl>
                      <p:spTgt spid="8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remove" nodeType="clickEffect">
                                  <p:stCondLst>
                                    <p:cond delay="0"/>
                                  </p:stCondLst>
                                  <p:childTnLst>
                                    <p:animClr clrSpc="rgb" dir="cw">
                                      <p:cBhvr>
                                        <p:cTn id="25" dur="500" fill="hold"/>
                                        <p:tgtEl>
                                          <p:spTgt spid="82"/>
                                        </p:tgtEl>
                                        <p:attrNameLst>
                                          <p:attrName>fillcolor</p:attrName>
                                        </p:attrNameLst>
                                      </p:cBhvr>
                                      <p:to>
                                        <a:srgbClr val="3A3838"/>
                                      </p:to>
                                    </p:animClr>
                                    <p:set>
                                      <p:cBhvr>
                                        <p:cTn id="26" dur="500" fill="hold"/>
                                        <p:tgtEl>
                                          <p:spTgt spid="82"/>
                                        </p:tgtEl>
                                        <p:attrNameLst>
                                          <p:attrName>fill.type</p:attrName>
                                        </p:attrNameLst>
                                      </p:cBhvr>
                                      <p:to>
                                        <p:strVal val="solid"/>
                                      </p:to>
                                    </p:set>
                                    <p:set>
                                      <p:cBhvr>
                                        <p:cTn id="27" dur="500" fill="hold"/>
                                        <p:tgtEl>
                                          <p:spTgt spid="82"/>
                                        </p:tgtEl>
                                        <p:attrNameLst>
                                          <p:attrName>fill.on</p:attrName>
                                        </p:attrNameLst>
                                      </p:cBhvr>
                                      <p:to>
                                        <p:strVal val="true"/>
                                      </p:to>
                                    </p:set>
                                  </p:childTnLst>
                                </p:cTn>
                              </p:par>
                            </p:childTnLst>
                          </p:cTn>
                        </p:par>
                      </p:childTnLst>
                    </p:cTn>
                  </p:par>
                </p:childTnLst>
              </p:cTn>
              <p:nextCondLst>
                <p:cond evt="onClick" delay="0">
                  <p:tgtEl>
                    <p:spTgt spid="82"/>
                  </p:tgtEl>
                </p:cond>
              </p:nextCondLst>
            </p:seq>
          </p:childTnLst>
        </p:cTn>
      </p:par>
    </p:tnLst>
    <p:bldLst>
      <p:bldP spid="83" grpId="0"/>
      <p:bldP spid="1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EA8"/>
            </a:gs>
            <a:gs pos="70564">
              <a:srgbClr val="AAA139"/>
            </a:gs>
            <a:gs pos="34000">
              <a:srgbClr val="CFC86F"/>
            </a:gs>
            <a:gs pos="100000">
              <a:srgbClr val="756C1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2" name="ZoneTexte 81">
            <a:extLst>
              <a:ext uri="{FF2B5EF4-FFF2-40B4-BE49-F238E27FC236}">
                <a16:creationId xmlns:a16="http://schemas.microsoft.com/office/drawing/2014/main" id="{DA0AEDD2-5856-6837-1E79-43D872DDF65C}"/>
              </a:ext>
            </a:extLst>
          </p:cNvPr>
          <p:cNvSpPr txBox="1"/>
          <p:nvPr/>
        </p:nvSpPr>
        <p:spPr>
          <a:xfrm>
            <a:off x="4591221" y="3980908"/>
            <a:ext cx="3076088" cy="400110"/>
          </a:xfrm>
          <a:prstGeom prst="rect">
            <a:avLst/>
          </a:prstGeom>
          <a:noFill/>
        </p:spPr>
        <p:txBody>
          <a:bodyPr wrap="square" rtlCol="0">
            <a:spAutoFit/>
          </a:bodyPr>
          <a:lstStyle/>
          <a:p>
            <a:r>
              <a:rPr lang="fr-FR" sz="2000" dirty="0">
                <a:solidFill>
                  <a:schemeClr val="bg1"/>
                </a:solidFill>
              </a:rPr>
              <a:t>Forum</a:t>
            </a:r>
          </a:p>
        </p:txBody>
      </p:sp>
      <mc:AlternateContent xmlns:mc="http://schemas.openxmlformats.org/markup-compatibility/2006" xmlns:pslz="http://schemas.microsoft.com/office/powerpoint/2016/slidezoom">
        <mc:Choice Requires="pslz">
          <p:graphicFrame>
            <p:nvGraphicFramePr>
              <p:cNvPr id="77" name="Zoom de diapositive 76">
                <a:extLst>
                  <a:ext uri="{FF2B5EF4-FFF2-40B4-BE49-F238E27FC236}">
                    <a16:creationId xmlns:a16="http://schemas.microsoft.com/office/drawing/2014/main" id="{FC57EC84-D7BC-0176-6402-CDB1226C3540}"/>
                  </a:ext>
                </a:extLst>
              </p:cNvPr>
              <p:cNvGraphicFramePr>
                <a:graphicFrameLocks noChangeAspect="1"/>
              </p:cNvGraphicFramePr>
              <p:nvPr>
                <p:extLst>
                  <p:ext uri="{D42A27DB-BD31-4B8C-83A1-F6EECF244321}">
                    <p14:modId xmlns:p14="http://schemas.microsoft.com/office/powerpoint/2010/main" val="553853559"/>
                  </p:ext>
                </p:extLst>
              </p:nvPr>
            </p:nvGraphicFramePr>
            <p:xfrm>
              <a:off x="-9990630" y="4340646"/>
              <a:ext cx="3086099" cy="1735931"/>
            </p:xfrm>
            <a:graphic>
              <a:graphicData uri="http://schemas.microsoft.com/office/powerpoint/2016/slidezoom">
                <pslz:sldZm>
                  <pslz:sldZmObj sldId="305" cId="1103811522">
                    <pslz:zmPr id="{AAB48A92-DFA1-4C80-8A33-EE0CFE177EDA}" returnToParent="0" transitionDur="1000">
                      <p166:blipFill xmlns:p166="http://schemas.microsoft.com/office/powerpoint/2016/6/main">
                        <a:blip r:embed="rId2"/>
                        <a:stretch>
                          <a:fillRect/>
                        </a:stretch>
                      </p166:blipFill>
                      <p166:spPr xmlns:p166="http://schemas.microsoft.com/office/powerpoint/2016/6/main">
                        <a:xfrm>
                          <a:off x="0" y="0"/>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77" name="Zoom de diapositive 76">
                <a:extLst>
                  <a:ext uri="{FF2B5EF4-FFF2-40B4-BE49-F238E27FC236}">
                    <a16:creationId xmlns:a16="http://schemas.microsoft.com/office/drawing/2014/main" id="{FC57EC84-D7BC-0176-6402-CDB1226C3540}"/>
                  </a:ext>
                </a:extLst>
              </p:cNvPr>
              <p:cNvPicPr>
                <a:picLocks noGrp="1" noRot="1" noChangeAspect="1" noMove="1" noResize="1" noEditPoints="1" noAdjustHandles="1" noChangeArrowheads="1" noChangeShapeType="1"/>
              </p:cNvPicPr>
              <p:nvPr/>
            </p:nvPicPr>
            <p:blipFill>
              <a:blip r:embed="rId3"/>
              <a:stretch>
                <a:fillRect/>
              </a:stretch>
            </p:blipFill>
            <p:spPr>
              <a:xfrm>
                <a:off x="-9990630" y="4340646"/>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2" name="Zoom de diapositive 101">
                <a:extLst>
                  <a:ext uri="{FF2B5EF4-FFF2-40B4-BE49-F238E27FC236}">
                    <a16:creationId xmlns:a16="http://schemas.microsoft.com/office/drawing/2014/main" id="{74332F0D-98A1-709A-2E38-24E462F06C38}"/>
                  </a:ext>
                </a:extLst>
              </p:cNvPr>
              <p:cNvGraphicFramePr>
                <a:graphicFrameLocks noChangeAspect="1"/>
              </p:cNvGraphicFramePr>
              <p:nvPr>
                <p:extLst>
                  <p:ext uri="{D42A27DB-BD31-4B8C-83A1-F6EECF244321}">
                    <p14:modId xmlns:p14="http://schemas.microsoft.com/office/powerpoint/2010/main" val="819476183"/>
                  </p:ext>
                </p:extLst>
              </p:nvPr>
            </p:nvGraphicFramePr>
            <p:xfrm>
              <a:off x="-2713705" y="4201873"/>
              <a:ext cx="3048000" cy="1714500"/>
            </p:xfrm>
            <a:graphic>
              <a:graphicData uri="http://schemas.microsoft.com/office/powerpoint/2016/slidezoom">
                <pslz:sldZm>
                  <pslz:sldZmObj sldId="309" cId="4263856509">
                    <pslz:zmPr id="{D955D907-F072-4334-9CB1-942F509599C2}"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2" name="Zoom de diapositive 101">
                <a:extLst>
                  <a:ext uri="{FF2B5EF4-FFF2-40B4-BE49-F238E27FC236}">
                    <a16:creationId xmlns:a16="http://schemas.microsoft.com/office/drawing/2014/main" id="{74332F0D-98A1-709A-2E38-24E462F06C38}"/>
                  </a:ext>
                </a:extLst>
              </p:cNvPr>
              <p:cNvPicPr>
                <a:picLocks noGrp="1" noRot="1" noChangeAspect="1" noMove="1" noResize="1" noEditPoints="1" noAdjustHandles="1" noChangeArrowheads="1" noChangeShapeType="1"/>
              </p:cNvPicPr>
              <p:nvPr/>
            </p:nvPicPr>
            <p:blipFill>
              <a:blip r:embed="rId5"/>
              <a:stretch>
                <a:fillRect/>
              </a:stretch>
            </p:blipFill>
            <p:spPr>
              <a:xfrm>
                <a:off x="-2713705" y="4201873"/>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7" name="Zoom de diapositive 106">
                <a:extLst>
                  <a:ext uri="{FF2B5EF4-FFF2-40B4-BE49-F238E27FC236}">
                    <a16:creationId xmlns:a16="http://schemas.microsoft.com/office/drawing/2014/main" id="{29D9A0D7-DDD1-C6A1-024B-76080BB1E266}"/>
                  </a:ext>
                </a:extLst>
              </p:cNvPr>
              <p:cNvGraphicFramePr>
                <a:graphicFrameLocks noChangeAspect="1"/>
              </p:cNvGraphicFramePr>
              <p:nvPr>
                <p:extLst>
                  <p:ext uri="{D42A27DB-BD31-4B8C-83A1-F6EECF244321}">
                    <p14:modId xmlns:p14="http://schemas.microsoft.com/office/powerpoint/2010/main" val="3429827677"/>
                  </p:ext>
                </p:extLst>
              </p:nvPr>
            </p:nvGraphicFramePr>
            <p:xfrm>
              <a:off x="-6314867" y="4351361"/>
              <a:ext cx="3048000" cy="1714500"/>
            </p:xfrm>
            <a:graphic>
              <a:graphicData uri="http://schemas.microsoft.com/office/powerpoint/2016/slidezoom">
                <pslz:sldZm>
                  <pslz:sldZmObj sldId="308" cId="1795820854">
                    <pslz:zmPr id="{9ED86D49-EDF0-4EC2-8DF1-0A1AA40D2564}"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7" name="Zoom de diapositive 106">
                <a:extLst>
                  <a:ext uri="{FF2B5EF4-FFF2-40B4-BE49-F238E27FC236}">
                    <a16:creationId xmlns:a16="http://schemas.microsoft.com/office/drawing/2014/main" id="{29D9A0D7-DDD1-C6A1-024B-76080BB1E266}"/>
                  </a:ext>
                </a:extLst>
              </p:cNvPr>
              <p:cNvPicPr>
                <a:picLocks noGrp="1" noRot="1" noChangeAspect="1" noMove="1" noResize="1" noEditPoints="1" noAdjustHandles="1" noChangeArrowheads="1" noChangeShapeType="1"/>
              </p:cNvPicPr>
              <p:nvPr/>
            </p:nvPicPr>
            <p:blipFill>
              <a:blip r:embed="rId7"/>
              <a:stretch>
                <a:fillRect/>
              </a:stretch>
            </p:blipFill>
            <p:spPr>
              <a:xfrm>
                <a:off x="-6314867"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9" name="Zoom de diapositive 108">
                <a:extLst>
                  <a:ext uri="{FF2B5EF4-FFF2-40B4-BE49-F238E27FC236}">
                    <a16:creationId xmlns:a16="http://schemas.microsoft.com/office/drawing/2014/main" id="{1F7A997F-5B0B-7C14-5994-4A72D7467DE0}"/>
                  </a:ext>
                </a:extLst>
              </p:cNvPr>
              <p:cNvGraphicFramePr>
                <a:graphicFrameLocks noChangeAspect="1"/>
              </p:cNvGraphicFramePr>
              <p:nvPr>
                <p:extLst>
                  <p:ext uri="{D42A27DB-BD31-4B8C-83A1-F6EECF244321}">
                    <p14:modId xmlns:p14="http://schemas.microsoft.com/office/powerpoint/2010/main" val="4236867650"/>
                  </p:ext>
                </p:extLst>
              </p:nvPr>
            </p:nvGraphicFramePr>
            <p:xfrm>
              <a:off x="909650" y="4351361"/>
              <a:ext cx="3048000" cy="1714500"/>
            </p:xfrm>
            <a:graphic>
              <a:graphicData uri="http://schemas.microsoft.com/office/powerpoint/2016/slidezoom">
                <pslz:sldZm>
                  <pslz:sldZmObj sldId="310" cId="3112180401">
                    <pslz:zmPr id="{3ED192BA-9CD8-40A4-A9A5-226A055FCFEB}"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9" name="Zoom de diapositive 108">
                <a:extLst>
                  <a:ext uri="{FF2B5EF4-FFF2-40B4-BE49-F238E27FC236}">
                    <a16:creationId xmlns:a16="http://schemas.microsoft.com/office/drawing/2014/main" id="{1F7A997F-5B0B-7C14-5994-4A72D7467DE0}"/>
                  </a:ext>
                </a:extLst>
              </p:cNvPr>
              <p:cNvPicPr>
                <a:picLocks noGrp="1" noRot="1" noChangeAspect="1" noMove="1" noResize="1" noEditPoints="1" noAdjustHandles="1" noChangeArrowheads="1" noChangeShapeType="1"/>
              </p:cNvPicPr>
              <p:nvPr/>
            </p:nvPicPr>
            <p:blipFill>
              <a:blip r:embed="rId9"/>
              <a:stretch>
                <a:fillRect/>
              </a:stretch>
            </p:blipFill>
            <p:spPr>
              <a:xfrm>
                <a:off x="909650"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11" name="Zoom de diapositive 110">
                <a:extLst>
                  <a:ext uri="{FF2B5EF4-FFF2-40B4-BE49-F238E27FC236}">
                    <a16:creationId xmlns:a16="http://schemas.microsoft.com/office/drawing/2014/main" id="{3080BF70-D806-E8FF-B3FB-F9129F287269}"/>
                  </a:ext>
                </a:extLst>
              </p:cNvPr>
              <p:cNvGraphicFramePr>
                <a:graphicFrameLocks noChangeAspect="1"/>
              </p:cNvGraphicFramePr>
              <p:nvPr>
                <p:extLst>
                  <p:ext uri="{D42A27DB-BD31-4B8C-83A1-F6EECF244321}">
                    <p14:modId xmlns:p14="http://schemas.microsoft.com/office/powerpoint/2010/main" val="519438883"/>
                  </p:ext>
                </p:extLst>
              </p:nvPr>
            </p:nvGraphicFramePr>
            <p:xfrm>
              <a:off x="4581741" y="4351361"/>
              <a:ext cx="3048000" cy="1714500"/>
            </p:xfrm>
            <a:graphic>
              <a:graphicData uri="http://schemas.microsoft.com/office/powerpoint/2016/slidezoom">
                <pslz:sldZm>
                  <pslz:sldZmObj sldId="311" cId="380191603">
                    <pslz:zmPr id="{E09A763B-018E-4BD4-BC07-8D60AAA391A3}"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11" name="Zoom de diapositive 110">
                <a:extLst>
                  <a:ext uri="{FF2B5EF4-FFF2-40B4-BE49-F238E27FC236}">
                    <a16:creationId xmlns:a16="http://schemas.microsoft.com/office/drawing/2014/main" id="{3080BF70-D806-E8FF-B3FB-F9129F287269}"/>
                  </a:ext>
                </a:extLst>
              </p:cNvPr>
              <p:cNvPicPr>
                <a:picLocks noGrp="1" noRot="1" noChangeAspect="1" noMove="1" noResize="1" noEditPoints="1" noAdjustHandles="1" noChangeArrowheads="1" noChangeShapeType="1"/>
              </p:cNvPicPr>
              <p:nvPr/>
            </p:nvPicPr>
            <p:blipFill>
              <a:blip r:embed="rId11"/>
              <a:stretch>
                <a:fillRect/>
              </a:stretch>
            </p:blipFill>
            <p:spPr>
              <a:xfrm>
                <a:off x="4581741"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a:effectLst>
            <a:outerShdw blurRad="50800" dist="38100" dir="2700000" algn="tl" rotWithShape="0">
              <a:prstClr val="black">
                <a:alpha val="40000"/>
              </a:prstClr>
            </a:outerShdw>
          </a:effectLst>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6826218"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9190629" y="-5086642"/>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106696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8434584"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pic>
        <p:nvPicPr>
          <p:cNvPr id="50" name="Graphique 49" descr="Calendrier journalier contour">
            <a:hlinkClick r:id="rId24" action="ppaction://hlinksldjump"/>
            <a:extLst>
              <a:ext uri="{FF2B5EF4-FFF2-40B4-BE49-F238E27FC236}">
                <a16:creationId xmlns:a16="http://schemas.microsoft.com/office/drawing/2014/main" id="{7F135C37-BB0A-2271-3C2C-3B80A72D468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152134" y="5902677"/>
            <a:ext cx="508526" cy="508526"/>
          </a:xfrm>
          <a:prstGeom prst="rect">
            <a:avLst/>
          </a:prstGeom>
        </p:spPr>
      </p:pic>
      <p:pic>
        <p:nvPicPr>
          <p:cNvPr id="51" name="Graphique 50" descr="Boîte de réception contour">
            <a:hlinkClick r:id="rId27" action="ppaction://hlinksldjump"/>
            <a:extLst>
              <a:ext uri="{FF2B5EF4-FFF2-40B4-BE49-F238E27FC236}">
                <a16:creationId xmlns:a16="http://schemas.microsoft.com/office/drawing/2014/main" id="{675C7B3F-65F4-F258-A93E-92063F260C3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5462" y="3136519"/>
            <a:ext cx="508526" cy="508526"/>
          </a:xfrm>
          <a:prstGeom prst="rect">
            <a:avLst/>
          </a:prstGeom>
        </p:spPr>
      </p:pic>
      <p:pic>
        <p:nvPicPr>
          <p:cNvPr id="53" name="Graphique 52" descr="Emballage ouvert contour">
            <a:hlinkClick r:id="rId30" action="ppaction://hlinksldjump"/>
            <a:extLst>
              <a:ext uri="{FF2B5EF4-FFF2-40B4-BE49-F238E27FC236}">
                <a16:creationId xmlns:a16="http://schemas.microsoft.com/office/drawing/2014/main" id="{87AE0EC2-E848-A587-C67B-4D3F723331B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09971" y="1822186"/>
            <a:ext cx="508526" cy="508526"/>
          </a:xfrm>
          <a:prstGeom prst="rect">
            <a:avLst/>
          </a:prstGeom>
        </p:spPr>
      </p:pic>
      <p:pic>
        <p:nvPicPr>
          <p:cNvPr id="54" name="Graphique 53" descr="Utilisateurs contour">
            <a:hlinkClick r:id="rId33" action="ppaction://hlinksldjump"/>
            <a:extLst>
              <a:ext uri="{FF2B5EF4-FFF2-40B4-BE49-F238E27FC236}">
                <a16:creationId xmlns:a16="http://schemas.microsoft.com/office/drawing/2014/main" id="{9D4A61EE-59E2-9D60-3D51-6236E24B77F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6622221" y="4821520"/>
            <a:ext cx="378490" cy="378490"/>
          </a:xfrm>
          <a:prstGeom prst="rect">
            <a:avLst/>
          </a:prstGeom>
        </p:spPr>
      </p:pic>
      <p:sp>
        <p:nvSpPr>
          <p:cNvPr id="48" name="Ellipse 47">
            <a:hlinkClick r:id="rId36" action="ppaction://hlinksldjump"/>
            <a:extLst>
              <a:ext uri="{FF2B5EF4-FFF2-40B4-BE49-F238E27FC236}">
                <a16:creationId xmlns:a16="http://schemas.microsoft.com/office/drawing/2014/main" id="{3C8E61F2-A120-C894-0B2E-D838B8041C36}"/>
              </a:ext>
            </a:extLst>
          </p:cNvPr>
          <p:cNvSpPr/>
          <p:nvPr/>
        </p:nvSpPr>
        <p:spPr>
          <a:xfrm>
            <a:off x="527859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hlinkClick r:id="rId37" action="ppaction://hlinksldjump"/>
            <a:extLst>
              <a:ext uri="{FF2B5EF4-FFF2-40B4-BE49-F238E27FC236}">
                <a16:creationId xmlns:a16="http://schemas.microsoft.com/office/drawing/2014/main" id="{B82F536C-796C-B4BE-4540-01B3D86C285F}"/>
              </a:ext>
            </a:extLst>
          </p:cNvPr>
          <p:cNvSpPr/>
          <p:nvPr/>
        </p:nvSpPr>
        <p:spPr>
          <a:xfrm>
            <a:off x="563202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hlinkClick r:id="rId38" action="ppaction://hlinksldjump"/>
            <a:extLst>
              <a:ext uri="{FF2B5EF4-FFF2-40B4-BE49-F238E27FC236}">
                <a16:creationId xmlns:a16="http://schemas.microsoft.com/office/drawing/2014/main" id="{27C50F51-42E9-DCD5-3B4E-7A24F0E1A8B9}"/>
              </a:ext>
            </a:extLst>
          </p:cNvPr>
          <p:cNvSpPr/>
          <p:nvPr/>
        </p:nvSpPr>
        <p:spPr>
          <a:xfrm>
            <a:off x="598544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hlinkClick r:id="rId39" action="ppaction://hlinksldjump"/>
            <a:extLst>
              <a:ext uri="{FF2B5EF4-FFF2-40B4-BE49-F238E27FC236}">
                <a16:creationId xmlns:a16="http://schemas.microsoft.com/office/drawing/2014/main" id="{C49610FF-81C8-4A78-6AD8-CD9A59B35BBD}"/>
              </a:ext>
            </a:extLst>
          </p:cNvPr>
          <p:cNvSpPr/>
          <p:nvPr/>
        </p:nvSpPr>
        <p:spPr>
          <a:xfrm>
            <a:off x="633887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Ellipse 79">
            <a:extLst>
              <a:ext uri="{FF2B5EF4-FFF2-40B4-BE49-F238E27FC236}">
                <a16:creationId xmlns:a16="http://schemas.microsoft.com/office/drawing/2014/main" id="{783E9154-9307-78E6-0867-B59C0DFD5FBE}"/>
              </a:ext>
            </a:extLst>
          </p:cNvPr>
          <p:cNvSpPr/>
          <p:nvPr/>
        </p:nvSpPr>
        <p:spPr>
          <a:xfrm>
            <a:off x="6692294" y="6395943"/>
            <a:ext cx="231178" cy="2311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 name="fleche droite" descr="Point d’insertion vers la droite avec un remplissage uni">
            <a:extLst>
              <a:ext uri="{FF2B5EF4-FFF2-40B4-BE49-F238E27FC236}">
                <a16:creationId xmlns:a16="http://schemas.microsoft.com/office/drawing/2014/main" id="{B78124C4-EEAB-B5F7-3D7C-438246DA0769}"/>
              </a:ext>
            </a:extLst>
          </p:cNvPr>
          <p:cNvSpPr/>
          <p:nvPr/>
        </p:nvSpPr>
        <p:spPr>
          <a:xfrm>
            <a:off x="11504361" y="5037144"/>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p:nvSpPr>
          <p:cNvPr id="81" name="fleche gauche" descr="Point d’insertion vers la gauche avec un remplissage uni">
            <a:hlinkClick r:id="" action="ppaction://hlinkshowjump?jump=previousslide"/>
            <a:extLst>
              <a:ext uri="{FF2B5EF4-FFF2-40B4-BE49-F238E27FC236}">
                <a16:creationId xmlns:a16="http://schemas.microsoft.com/office/drawing/2014/main" id="{ACACE949-5C07-C635-4D37-D9DB0FFCFD26}"/>
              </a:ext>
            </a:extLst>
          </p:cNvPr>
          <p:cNvSpPr/>
          <p:nvPr/>
        </p:nvSpPr>
        <p:spPr>
          <a:xfrm>
            <a:off x="1532350" y="5037182"/>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83" name="Titre 33">
            <a:extLst>
              <a:ext uri="{FF2B5EF4-FFF2-40B4-BE49-F238E27FC236}">
                <a16:creationId xmlns:a16="http://schemas.microsoft.com/office/drawing/2014/main" id="{2249149E-C45A-8EFD-1CA4-D582DC3F3351}"/>
              </a:ext>
            </a:extLst>
          </p:cNvPr>
          <p:cNvSpPr txBox="1">
            <a:spLocks/>
          </p:cNvSpPr>
          <p:nvPr/>
        </p:nvSpPr>
        <p:spPr>
          <a:xfrm>
            <a:off x="1135969" y="3401130"/>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Les outils</a:t>
            </a:r>
            <a:endParaRPr lang="fr-FR" b="1" dirty="0">
              <a:solidFill>
                <a:srgbClr val="FFFFCC"/>
              </a:solidFill>
            </a:endParaRPr>
          </a:p>
        </p:txBody>
      </p:sp>
      <p:cxnSp>
        <p:nvCxnSpPr>
          <p:cNvPr id="84" name="Connecteur droit 83">
            <a:extLst>
              <a:ext uri="{FF2B5EF4-FFF2-40B4-BE49-F238E27FC236}">
                <a16:creationId xmlns:a16="http://schemas.microsoft.com/office/drawing/2014/main" id="{913530EF-21EC-7B68-203C-9C76094FE4C8}"/>
              </a:ext>
            </a:extLst>
          </p:cNvPr>
          <p:cNvCxnSpPr>
            <a:cxnSpLocks/>
          </p:cNvCxnSpPr>
          <p:nvPr/>
        </p:nvCxnSpPr>
        <p:spPr>
          <a:xfrm>
            <a:off x="2981325" y="3791755"/>
            <a:ext cx="706256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Titre 33">
            <a:extLst>
              <a:ext uri="{FF2B5EF4-FFF2-40B4-BE49-F238E27FC236}">
                <a16:creationId xmlns:a16="http://schemas.microsoft.com/office/drawing/2014/main" id="{8406BAAC-DD10-AC87-17A4-399D0631171A}"/>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a:solidFill>
                  <a:schemeClr val="bg1"/>
                </a:solidFill>
              </a:rPr>
              <a:t>CURATION</a:t>
            </a:r>
            <a:endParaRPr lang="fr-FR" b="1" dirty="0">
              <a:solidFill>
                <a:schemeClr val="bg1"/>
              </a:solidFill>
            </a:endParaRPr>
          </a:p>
        </p:txBody>
      </p:sp>
      <p:sp>
        <p:nvSpPr>
          <p:cNvPr id="100" name="ZoneTexte 99">
            <a:extLst>
              <a:ext uri="{FF2B5EF4-FFF2-40B4-BE49-F238E27FC236}">
                <a16:creationId xmlns:a16="http://schemas.microsoft.com/office/drawing/2014/main" id="{E6C69952-D280-845B-B88A-8095F8F9E429}"/>
              </a:ext>
            </a:extLst>
          </p:cNvPr>
          <p:cNvSpPr txBox="1"/>
          <p:nvPr/>
        </p:nvSpPr>
        <p:spPr>
          <a:xfrm>
            <a:off x="4240646" y="1334223"/>
            <a:ext cx="6853326" cy="1200329"/>
          </a:xfrm>
          <a:prstGeom prst="rect">
            <a:avLst/>
          </a:prstGeom>
          <a:noFill/>
        </p:spPr>
        <p:txBody>
          <a:bodyPr wrap="square" rtlCol="0">
            <a:spAutoFit/>
          </a:bodyPr>
          <a:lstStyle/>
          <a:p>
            <a:r>
              <a:rPr lang="fr-FR" dirty="0"/>
              <a:t>Les forums sont des plateformes permettant aux utilisateurs de discuter ou de poser des questions de manière asynchrone (le chat est une espace de discussion synchrone) sur des sujets (topics) liés à une thématique et arbitrés par un modérateur.</a:t>
            </a:r>
          </a:p>
        </p:txBody>
      </p:sp>
      <p:pic>
        <p:nvPicPr>
          <p:cNvPr id="101" name="Graphique 100" descr="Calendrier journalier contour">
            <a:hlinkClick r:id="rId24" action="ppaction://hlinksldjump"/>
            <a:extLst>
              <a:ext uri="{FF2B5EF4-FFF2-40B4-BE49-F238E27FC236}">
                <a16:creationId xmlns:a16="http://schemas.microsoft.com/office/drawing/2014/main" id="{56402F70-8640-BF70-7007-F54851505F8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5462" y="5902677"/>
            <a:ext cx="508526" cy="508526"/>
          </a:xfrm>
          <a:prstGeom prst="rect">
            <a:avLst/>
          </a:prstGeom>
        </p:spPr>
      </p:pic>
      <p:pic>
        <p:nvPicPr>
          <p:cNvPr id="103" name="Graphique 102" descr="Utilisateurs contour">
            <a:hlinkClick r:id="rId33" action="ppaction://hlinksldjump"/>
            <a:extLst>
              <a:ext uri="{FF2B5EF4-FFF2-40B4-BE49-F238E27FC236}">
                <a16:creationId xmlns:a16="http://schemas.microsoft.com/office/drawing/2014/main" id="{46ADD91E-835F-F79B-ADB0-4BC019BB8023}"/>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74989" y="4821520"/>
            <a:ext cx="378490" cy="378490"/>
          </a:xfrm>
          <a:prstGeom prst="rect">
            <a:avLst/>
          </a:prstGeom>
        </p:spPr>
      </p:pic>
      <p:sp>
        <p:nvSpPr>
          <p:cNvPr id="104" name="Rectangle : coins arrondis 103">
            <a:hlinkClick r:id="rId40" action="ppaction://hlinksldjump"/>
            <a:extLst>
              <a:ext uri="{FF2B5EF4-FFF2-40B4-BE49-F238E27FC236}">
                <a16:creationId xmlns:a16="http://schemas.microsoft.com/office/drawing/2014/main" id="{C4293C3E-6512-5F56-A954-9065BC376C08}"/>
              </a:ext>
            </a:extLst>
          </p:cNvPr>
          <p:cNvSpPr/>
          <p:nvPr/>
        </p:nvSpPr>
        <p:spPr>
          <a:xfrm>
            <a:off x="9830562" y="3613855"/>
            <a:ext cx="1706595"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sp>
        <p:nvSpPr>
          <p:cNvPr id="113" name="Forme libre : forme 112">
            <a:extLst>
              <a:ext uri="{FF2B5EF4-FFF2-40B4-BE49-F238E27FC236}">
                <a16:creationId xmlns:a16="http://schemas.microsoft.com/office/drawing/2014/main" id="{B62A30F3-A249-C5CC-6D57-A23F4044B6C1}"/>
              </a:ext>
            </a:extLst>
          </p:cNvPr>
          <p:cNvSpPr/>
          <p:nvPr/>
        </p:nvSpPr>
        <p:spPr>
          <a:xfrm>
            <a:off x="5863199" y="4040835"/>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105" name="Image 104" descr="Une image contenant texte, clipart, signe&#10;&#10;Description générée automatiquement">
            <a:hlinkClick r:id="rId41" action="ppaction://hlinksldjump"/>
            <a:extLst>
              <a:ext uri="{FF2B5EF4-FFF2-40B4-BE49-F238E27FC236}">
                <a16:creationId xmlns:a16="http://schemas.microsoft.com/office/drawing/2014/main" id="{753A4005-8CCF-B5AC-5F4D-820EB9840F74}"/>
              </a:ext>
            </a:extLst>
          </p:cNvPr>
          <p:cNvPicPr/>
          <p:nvPr/>
        </p:nvPicPr>
        <p:blipFill>
          <a:blip r:embed="rId42">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6047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1000"/>
                                        <p:tgtEl>
                                          <p:spTgt spid="82"/>
                                        </p:tgtEl>
                                      </p:cBhvr>
                                    </p:animEffect>
                                    <p:anim calcmode="lin" valueType="num">
                                      <p:cBhvr>
                                        <p:cTn id="8" dur="1000" fill="hold"/>
                                        <p:tgtEl>
                                          <p:spTgt spid="82"/>
                                        </p:tgtEl>
                                        <p:attrNameLst>
                                          <p:attrName>ppt_x</p:attrName>
                                        </p:attrNameLst>
                                      </p:cBhvr>
                                      <p:tavLst>
                                        <p:tav tm="0">
                                          <p:val>
                                            <p:strVal val="#ppt_x"/>
                                          </p:val>
                                        </p:tav>
                                        <p:tav tm="100000">
                                          <p:val>
                                            <p:strVal val="#ppt_x"/>
                                          </p:val>
                                        </p:tav>
                                      </p:tavLst>
                                    </p:anim>
                                    <p:anim calcmode="lin" valueType="num">
                                      <p:cBhvr>
                                        <p:cTn id="9" dur="1000" fill="hold"/>
                                        <p:tgtEl>
                                          <p:spTgt spid="8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13"/>
                                        </p:tgtEl>
                                        <p:attrNameLst>
                                          <p:attrName>style.visibility</p:attrName>
                                        </p:attrNameLst>
                                      </p:cBhvr>
                                      <p:to>
                                        <p:strVal val="visible"/>
                                      </p:to>
                                    </p:set>
                                    <p:animEffect transition="in" filter="wipe(left)">
                                      <p:cBhvr>
                                        <p:cTn id="13"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2"/>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remove" nodeType="clickEffect">
                                  <p:stCondLst>
                                    <p:cond delay="0"/>
                                  </p:stCondLst>
                                  <p:childTnLst>
                                    <p:animClr clrSpc="rgb" dir="cw">
                                      <p:cBhvr>
                                        <p:cTn id="18" dur="500" fill="hold"/>
                                        <p:tgtEl>
                                          <p:spTgt spid="62"/>
                                        </p:tgtEl>
                                        <p:attrNameLst>
                                          <p:attrName>fillcolor</p:attrName>
                                        </p:attrNameLst>
                                      </p:cBhvr>
                                      <p:to>
                                        <a:srgbClr val="3A3838"/>
                                      </p:to>
                                    </p:animClr>
                                    <p:set>
                                      <p:cBhvr>
                                        <p:cTn id="19" dur="500" fill="hold"/>
                                        <p:tgtEl>
                                          <p:spTgt spid="62"/>
                                        </p:tgtEl>
                                        <p:attrNameLst>
                                          <p:attrName>fill.type</p:attrName>
                                        </p:attrNameLst>
                                      </p:cBhvr>
                                      <p:to>
                                        <p:strVal val="solid"/>
                                      </p:to>
                                    </p:set>
                                    <p:set>
                                      <p:cBhvr>
                                        <p:cTn id="20"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21" restart="whenNotActive" fill="hold" evtFilter="cancelBubble" nodeType="interactiveSeq">
                <p:stCondLst>
                  <p:cond evt="onClick" delay="0">
                    <p:tgtEl>
                      <p:spTgt spid="8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remove" nodeType="clickEffect">
                                  <p:stCondLst>
                                    <p:cond delay="0"/>
                                  </p:stCondLst>
                                  <p:childTnLst>
                                    <p:animClr clrSpc="rgb" dir="cw">
                                      <p:cBhvr>
                                        <p:cTn id="25" dur="500" fill="hold"/>
                                        <p:tgtEl>
                                          <p:spTgt spid="81"/>
                                        </p:tgtEl>
                                        <p:attrNameLst>
                                          <p:attrName>fillcolor</p:attrName>
                                        </p:attrNameLst>
                                      </p:cBhvr>
                                      <p:to>
                                        <a:srgbClr val="3A3838"/>
                                      </p:to>
                                    </p:animClr>
                                    <p:set>
                                      <p:cBhvr>
                                        <p:cTn id="26" dur="500" fill="hold"/>
                                        <p:tgtEl>
                                          <p:spTgt spid="81"/>
                                        </p:tgtEl>
                                        <p:attrNameLst>
                                          <p:attrName>fill.type</p:attrName>
                                        </p:attrNameLst>
                                      </p:cBhvr>
                                      <p:to>
                                        <p:strVal val="solid"/>
                                      </p:to>
                                    </p:set>
                                    <p:set>
                                      <p:cBhvr>
                                        <p:cTn id="27"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childTnLst>
        </p:cTn>
      </p:par>
    </p:tnLst>
    <p:bldLst>
      <p:bldP spid="82" grpId="0"/>
      <p:bldP spid="1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A1E9BC"/>
            </a:gs>
            <a:gs pos="70564">
              <a:srgbClr val="3CA5A8"/>
            </a:gs>
            <a:gs pos="34000">
              <a:srgbClr val="6DD1C5"/>
            </a:gs>
            <a:gs pos="100000">
              <a:srgbClr val="1A7469"/>
            </a:gs>
          </a:gsLst>
          <a:path path="circle">
            <a:fillToRect l="100000" t="100000"/>
          </a:path>
          <a:tileRect r="-100000" b="-100000"/>
        </a:gradFill>
        <a:effectLst/>
      </p:bgPr>
    </p:bg>
    <p:spTree>
      <p:nvGrpSpPr>
        <p:cNvPr id="1" name=""/>
        <p:cNvGrpSpPr/>
        <p:nvPr/>
      </p:nvGrpSpPr>
      <p:grpSpPr>
        <a:xfrm>
          <a:off x="0" y="0"/>
          <a:ext cx="0" cy="0"/>
          <a:chOff x="0" y="0"/>
          <a:chExt cx="0" cy="0"/>
        </a:xfrm>
      </p:grpSpPr>
      <p:sp useBgFill="1">
        <p:nvSpPr>
          <p:cNvPr id="73" name="BOUTON AMPOULE">
            <a:extLst>
              <a:ext uri="{FF2B5EF4-FFF2-40B4-BE49-F238E27FC236}">
                <a16:creationId xmlns:a16="http://schemas.microsoft.com/office/drawing/2014/main" id="{26C8BC62-D9B0-04BE-3921-B6E129E2A2D7}"/>
              </a:ext>
            </a:extLst>
          </p:cNvPr>
          <p:cNvSpPr/>
          <p:nvPr/>
        </p:nvSpPr>
        <p:spPr>
          <a:xfrm>
            <a:off x="8569997" y="225894"/>
            <a:ext cx="622776" cy="622776"/>
          </a:xfrm>
          <a:prstGeom prst="ellipse">
            <a:avLst/>
          </a:prstGeom>
          <a:ln>
            <a:solidFill>
              <a:schemeClr val="bg1"/>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7" name="Connecteur droit 106">
            <a:extLst>
              <a:ext uri="{FF2B5EF4-FFF2-40B4-BE49-F238E27FC236}">
                <a16:creationId xmlns:a16="http://schemas.microsoft.com/office/drawing/2014/main" id="{07CA257C-5B20-CB09-7C79-39CAD59CAE26}"/>
              </a:ext>
            </a:extLst>
          </p:cNvPr>
          <p:cNvCxnSpPr>
            <a:cxnSpLocks/>
          </p:cNvCxnSpPr>
          <p:nvPr/>
        </p:nvCxnSpPr>
        <p:spPr>
          <a:xfrm>
            <a:off x="3121685" y="3028436"/>
            <a:ext cx="6936715" cy="0"/>
          </a:xfrm>
          <a:prstGeom prst="line">
            <a:avLst/>
          </a:prstGeom>
          <a:ln>
            <a:solidFill>
              <a:srgbClr val="CCFFFF"/>
            </a:solidFill>
          </a:ln>
        </p:spPr>
        <p:style>
          <a:lnRef idx="1">
            <a:schemeClr val="accent1"/>
          </a:lnRef>
          <a:fillRef idx="0">
            <a:schemeClr val="accent1"/>
          </a:fillRef>
          <a:effectRef idx="0">
            <a:schemeClr val="accent1"/>
          </a:effectRef>
          <a:fontRef idx="minor">
            <a:schemeClr val="tx1"/>
          </a:fontRef>
        </p:style>
      </p:cxnSp>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a:effectLst>
            <a:outerShdw blurRad="50800" dist="38100" dir="2700000" algn="tl" rotWithShape="0">
              <a:prstClr val="black">
                <a:alpha val="40000"/>
              </a:prstClr>
            </a:outerShdw>
          </a:effectLst>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931216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00328" y="4632205"/>
              <a:ext cx="757120" cy="757120"/>
            </a:xfrm>
            <a:prstGeom prst="rect">
              <a:avLst/>
            </a:prstGeom>
          </p:spPr>
        </p:pic>
      </p:grpSp>
      <p:pic>
        <p:nvPicPr>
          <p:cNvPr id="52" name="Graphique 51" descr="Internet des objets contour">
            <a:hlinkClick r:id="rId14" action="ppaction://hlinksldjump"/>
            <a:extLst>
              <a:ext uri="{FF2B5EF4-FFF2-40B4-BE49-F238E27FC236}">
                <a16:creationId xmlns:a16="http://schemas.microsoft.com/office/drawing/2014/main" id="{869CE7C5-9A67-00F8-85FD-3E7A663CF4D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9971" y="466393"/>
            <a:ext cx="508526" cy="508526"/>
          </a:xfrm>
          <a:prstGeom prst="rect">
            <a:avLst/>
          </a:prstGeom>
        </p:spPr>
      </p:pic>
      <p:pic>
        <p:nvPicPr>
          <p:cNvPr id="64" name="Graphique 63" descr="Calendrier journalier contour">
            <a:hlinkClick r:id="rId17" action="ppaction://hlinksldjump"/>
            <a:extLst>
              <a:ext uri="{FF2B5EF4-FFF2-40B4-BE49-F238E27FC236}">
                <a16:creationId xmlns:a16="http://schemas.microsoft.com/office/drawing/2014/main" id="{2852826D-C946-2E2C-C0D9-37E712DF3CE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5462" y="5902677"/>
            <a:ext cx="508526" cy="508526"/>
          </a:xfrm>
          <a:prstGeom prst="rect">
            <a:avLst/>
          </a:prstGeom>
        </p:spPr>
      </p:pic>
      <p:pic>
        <p:nvPicPr>
          <p:cNvPr id="65" name="Graphique 64" descr="Boîte de réception contour">
            <a:hlinkClick r:id="rId20" action="ppaction://hlinksldjump"/>
            <a:extLst>
              <a:ext uri="{FF2B5EF4-FFF2-40B4-BE49-F238E27FC236}">
                <a16:creationId xmlns:a16="http://schemas.microsoft.com/office/drawing/2014/main" id="{960F0D19-43B4-A7E5-1221-4C8A23153E84}"/>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05462" y="3136519"/>
            <a:ext cx="508526" cy="508526"/>
          </a:xfrm>
          <a:prstGeom prst="rect">
            <a:avLst/>
          </a:prstGeom>
        </p:spPr>
      </p:pic>
      <p:pic>
        <p:nvPicPr>
          <p:cNvPr id="66" name="Graphique 65" descr="Utilisateurs contour">
            <a:hlinkClick r:id="rId23" action="ppaction://hlinksldjump"/>
            <a:extLst>
              <a:ext uri="{FF2B5EF4-FFF2-40B4-BE49-F238E27FC236}">
                <a16:creationId xmlns:a16="http://schemas.microsoft.com/office/drawing/2014/main" id="{AAD8EE27-DFB1-57B0-8578-9DC8A6F9F51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4989" y="4821520"/>
            <a:ext cx="378490" cy="378490"/>
          </a:xfrm>
          <a:prstGeom prst="rect">
            <a:avLst/>
          </a:prstGeom>
        </p:spPr>
      </p:pic>
      <p:sp>
        <p:nvSpPr>
          <p:cNvPr id="67" name="Titre 33">
            <a:extLst>
              <a:ext uri="{FF2B5EF4-FFF2-40B4-BE49-F238E27FC236}">
                <a16:creationId xmlns:a16="http://schemas.microsoft.com/office/drawing/2014/main" id="{0A431D40-02D4-5C7D-32DF-A7BF0AEAD5C3}"/>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rPr>
              <a:t>AGRÉGATION</a:t>
            </a:r>
          </a:p>
        </p:txBody>
      </p:sp>
      <p:sp>
        <p:nvSpPr>
          <p:cNvPr id="68" name="ZoneTexte 67">
            <a:extLst>
              <a:ext uri="{FF2B5EF4-FFF2-40B4-BE49-F238E27FC236}">
                <a16:creationId xmlns:a16="http://schemas.microsoft.com/office/drawing/2014/main" id="{2C26C478-9E05-F403-DF81-C17BBA66280F}"/>
              </a:ext>
            </a:extLst>
          </p:cNvPr>
          <p:cNvSpPr txBox="1"/>
          <p:nvPr/>
        </p:nvSpPr>
        <p:spPr>
          <a:xfrm>
            <a:off x="4240646" y="1334223"/>
            <a:ext cx="6853326" cy="923330"/>
          </a:xfrm>
          <a:prstGeom prst="rect">
            <a:avLst/>
          </a:prstGeom>
          <a:noFill/>
        </p:spPr>
        <p:txBody>
          <a:bodyPr wrap="square" rtlCol="0">
            <a:spAutoFit/>
          </a:bodyPr>
          <a:lstStyle/>
          <a:p>
            <a:r>
              <a:rPr lang="fr-FR" dirty="0"/>
              <a:t>Un agrégateur est un outil permettant d’automatiser une veille. Pour cela il va, via un lien appelé flux RSS, collecter des données, des articles traitant du thème ou incluant les mots-clés donnés.</a:t>
            </a:r>
          </a:p>
        </p:txBody>
      </p:sp>
      <p:sp>
        <p:nvSpPr>
          <p:cNvPr id="34" name="ZoneTexte 33">
            <a:extLst>
              <a:ext uri="{FF2B5EF4-FFF2-40B4-BE49-F238E27FC236}">
                <a16:creationId xmlns:a16="http://schemas.microsoft.com/office/drawing/2014/main" id="{96098C0C-D3FA-4B1B-82E6-55965B2AB139}"/>
              </a:ext>
            </a:extLst>
          </p:cNvPr>
          <p:cNvSpPr txBox="1"/>
          <p:nvPr/>
        </p:nvSpPr>
        <p:spPr>
          <a:xfrm>
            <a:off x="1846193" y="5243518"/>
            <a:ext cx="1439561" cy="461665"/>
          </a:xfrm>
          <a:prstGeom prst="rect">
            <a:avLst/>
          </a:prstGeom>
          <a:noFill/>
        </p:spPr>
        <p:txBody>
          <a:bodyPr wrap="none" rtlCol="0">
            <a:spAutoFit/>
          </a:bodyPr>
          <a:lstStyle/>
          <a:p>
            <a:r>
              <a:rPr lang="fr-FR" sz="2400" b="1" dirty="0">
                <a:solidFill>
                  <a:schemeClr val="bg1"/>
                </a:solidFill>
              </a:rPr>
              <a:t>Inoreader</a:t>
            </a:r>
          </a:p>
        </p:txBody>
      </p:sp>
      <p:sp>
        <p:nvSpPr>
          <p:cNvPr id="70" name="ZoneTexte 69">
            <a:extLst>
              <a:ext uri="{FF2B5EF4-FFF2-40B4-BE49-F238E27FC236}">
                <a16:creationId xmlns:a16="http://schemas.microsoft.com/office/drawing/2014/main" id="{F6C7F7F8-B28B-1F9E-B7FF-EFFF244B8BF5}"/>
              </a:ext>
            </a:extLst>
          </p:cNvPr>
          <p:cNvSpPr txBox="1"/>
          <p:nvPr/>
        </p:nvSpPr>
        <p:spPr>
          <a:xfrm>
            <a:off x="5554927" y="5243518"/>
            <a:ext cx="1018549" cy="461665"/>
          </a:xfrm>
          <a:prstGeom prst="rect">
            <a:avLst/>
          </a:prstGeom>
          <a:noFill/>
        </p:spPr>
        <p:txBody>
          <a:bodyPr wrap="none" rtlCol="0">
            <a:spAutoFit/>
          </a:bodyPr>
          <a:lstStyle/>
          <a:p>
            <a:r>
              <a:rPr lang="fr-FR" sz="2400" b="1" dirty="0">
                <a:solidFill>
                  <a:schemeClr val="bg1"/>
                </a:solidFill>
              </a:rPr>
              <a:t>Feedly</a:t>
            </a:r>
          </a:p>
        </p:txBody>
      </p:sp>
      <p:sp>
        <p:nvSpPr>
          <p:cNvPr id="71" name="ZoneTexte 70">
            <a:extLst>
              <a:ext uri="{FF2B5EF4-FFF2-40B4-BE49-F238E27FC236}">
                <a16:creationId xmlns:a16="http://schemas.microsoft.com/office/drawing/2014/main" id="{AF899B49-A16E-B9D5-3118-8BFF58FB1C53}"/>
              </a:ext>
            </a:extLst>
          </p:cNvPr>
          <p:cNvSpPr txBox="1"/>
          <p:nvPr/>
        </p:nvSpPr>
        <p:spPr>
          <a:xfrm>
            <a:off x="9080898" y="5243518"/>
            <a:ext cx="1218603" cy="461665"/>
          </a:xfrm>
          <a:prstGeom prst="rect">
            <a:avLst/>
          </a:prstGeom>
          <a:noFill/>
        </p:spPr>
        <p:txBody>
          <a:bodyPr wrap="none" rtlCol="0">
            <a:spAutoFit/>
          </a:bodyPr>
          <a:lstStyle/>
          <a:p>
            <a:r>
              <a:rPr lang="fr-FR" sz="2400" b="1" dirty="0">
                <a:solidFill>
                  <a:schemeClr val="bg1"/>
                </a:solidFill>
              </a:rPr>
              <a:t>Outlook</a:t>
            </a:r>
          </a:p>
        </p:txBody>
      </p:sp>
      <p:pic>
        <p:nvPicPr>
          <p:cNvPr id="40" name="Image 39">
            <a:extLst>
              <a:ext uri="{FF2B5EF4-FFF2-40B4-BE49-F238E27FC236}">
                <a16:creationId xmlns:a16="http://schemas.microsoft.com/office/drawing/2014/main" id="{BDFAF1F0-3862-504B-419A-8AD060FD0913}"/>
              </a:ext>
            </a:extLst>
          </p:cNvPr>
          <p:cNvPicPr>
            <a:picLocks noChangeAspect="1"/>
          </p:cNvPicPr>
          <p:nvPr/>
        </p:nvPicPr>
        <p:blipFill>
          <a:blip r:embed="rId26"/>
          <a:stretch>
            <a:fillRect/>
          </a:stretch>
        </p:blipFill>
        <p:spPr>
          <a:xfrm>
            <a:off x="1927312" y="3726063"/>
            <a:ext cx="2881674" cy="1488337"/>
          </a:xfrm>
          <a:prstGeom prst="rect">
            <a:avLst/>
          </a:prstGeom>
        </p:spPr>
      </p:pic>
      <p:sp>
        <p:nvSpPr>
          <p:cNvPr id="42" name="ZoneTexte 41">
            <a:extLst>
              <a:ext uri="{FF2B5EF4-FFF2-40B4-BE49-F238E27FC236}">
                <a16:creationId xmlns:a16="http://schemas.microsoft.com/office/drawing/2014/main" id="{391C26B3-7B63-9C33-561C-0B85DFC4AB35}"/>
              </a:ext>
            </a:extLst>
          </p:cNvPr>
          <p:cNvSpPr txBox="1"/>
          <p:nvPr/>
        </p:nvSpPr>
        <p:spPr>
          <a:xfrm>
            <a:off x="5579356" y="5612850"/>
            <a:ext cx="2890984"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on aime son interopérabilité</a:t>
            </a:r>
          </a:p>
        </p:txBody>
      </p:sp>
      <p:sp>
        <p:nvSpPr>
          <p:cNvPr id="75" name="ZoneTexte 74">
            <a:extLst>
              <a:ext uri="{FF2B5EF4-FFF2-40B4-BE49-F238E27FC236}">
                <a16:creationId xmlns:a16="http://schemas.microsoft.com/office/drawing/2014/main" id="{A7D28D40-6504-38AF-83F4-FC38259F70D2}"/>
              </a:ext>
            </a:extLst>
          </p:cNvPr>
          <p:cNvSpPr txBox="1"/>
          <p:nvPr/>
        </p:nvSpPr>
        <p:spPr>
          <a:xfrm>
            <a:off x="1980562" y="5686384"/>
            <a:ext cx="1148776"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Simplicité</a:t>
            </a:r>
          </a:p>
        </p:txBody>
      </p:sp>
      <p:sp>
        <p:nvSpPr>
          <p:cNvPr id="76" name="ZoneTexte 75">
            <a:extLst>
              <a:ext uri="{FF2B5EF4-FFF2-40B4-BE49-F238E27FC236}">
                <a16:creationId xmlns:a16="http://schemas.microsoft.com/office/drawing/2014/main" id="{3EF8C6A7-E428-AEFE-B9C5-F87E56475D83}"/>
              </a:ext>
            </a:extLst>
          </p:cNvPr>
          <p:cNvSpPr txBox="1"/>
          <p:nvPr/>
        </p:nvSpPr>
        <p:spPr>
          <a:xfrm>
            <a:off x="9181481" y="5612850"/>
            <a:ext cx="2705719" cy="923330"/>
          </a:xfrm>
          <a:prstGeom prst="rect">
            <a:avLst/>
          </a:prstGeom>
          <a:noFill/>
        </p:spPr>
        <p:txBody>
          <a:bodyPr wrap="square" rtlCol="0">
            <a:spAutoFit/>
          </a:bodyPr>
          <a:lstStyle/>
          <a:p>
            <a:r>
              <a:rPr lang="fr-FR" dirty="0">
                <a:solidFill>
                  <a:schemeClr val="bg1"/>
                </a:solidFill>
              </a:rPr>
              <a:t>Le + :</a:t>
            </a:r>
          </a:p>
          <a:p>
            <a:r>
              <a:rPr lang="fr-FR" dirty="0">
                <a:solidFill>
                  <a:schemeClr val="bg1"/>
                </a:solidFill>
              </a:rPr>
              <a:t> complet et entièrement paramétrable</a:t>
            </a:r>
          </a:p>
        </p:txBody>
      </p:sp>
      <p:pic>
        <p:nvPicPr>
          <p:cNvPr id="46" name="Image 45">
            <a:extLst>
              <a:ext uri="{FF2B5EF4-FFF2-40B4-BE49-F238E27FC236}">
                <a16:creationId xmlns:a16="http://schemas.microsoft.com/office/drawing/2014/main" id="{ABB688AA-3459-7602-E060-0BB39B92425A}"/>
              </a:ext>
            </a:extLst>
          </p:cNvPr>
          <p:cNvPicPr>
            <a:picLocks noChangeAspect="1"/>
          </p:cNvPicPr>
          <p:nvPr/>
        </p:nvPicPr>
        <p:blipFill>
          <a:blip r:embed="rId27"/>
          <a:stretch>
            <a:fillRect/>
          </a:stretch>
        </p:blipFill>
        <p:spPr>
          <a:xfrm>
            <a:off x="5533083" y="3726063"/>
            <a:ext cx="2876939" cy="1485892"/>
          </a:xfrm>
          <a:prstGeom prst="rect">
            <a:avLst/>
          </a:prstGeom>
        </p:spPr>
      </p:pic>
      <p:pic>
        <p:nvPicPr>
          <p:cNvPr id="58" name="Image 57">
            <a:extLst>
              <a:ext uri="{FF2B5EF4-FFF2-40B4-BE49-F238E27FC236}">
                <a16:creationId xmlns:a16="http://schemas.microsoft.com/office/drawing/2014/main" id="{D276A5BF-38A3-CA0E-EDBB-9F1BDA13EE50}"/>
              </a:ext>
            </a:extLst>
          </p:cNvPr>
          <p:cNvPicPr>
            <a:picLocks noChangeAspect="1"/>
          </p:cNvPicPr>
          <p:nvPr/>
        </p:nvPicPr>
        <p:blipFill>
          <a:blip r:embed="rId28"/>
          <a:stretch>
            <a:fillRect/>
          </a:stretch>
        </p:blipFill>
        <p:spPr>
          <a:xfrm>
            <a:off x="9134119" y="3726063"/>
            <a:ext cx="2598393" cy="1460243"/>
          </a:xfrm>
          <a:prstGeom prst="rect">
            <a:avLst/>
          </a:prstGeom>
        </p:spPr>
      </p:pic>
      <p:sp>
        <p:nvSpPr>
          <p:cNvPr id="101" name="Forme libre : forme 100">
            <a:extLst>
              <a:ext uri="{FF2B5EF4-FFF2-40B4-BE49-F238E27FC236}">
                <a16:creationId xmlns:a16="http://schemas.microsoft.com/office/drawing/2014/main" id="{BF18A4F5-E4E0-E41A-265D-51E649D01212}"/>
              </a:ext>
            </a:extLst>
          </p:cNvPr>
          <p:cNvSpPr/>
          <p:nvPr/>
        </p:nvSpPr>
        <p:spPr>
          <a:xfrm>
            <a:off x="3468591"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2" name="Forme libre : forme 101">
            <a:extLst>
              <a:ext uri="{FF2B5EF4-FFF2-40B4-BE49-F238E27FC236}">
                <a16:creationId xmlns:a16="http://schemas.microsoft.com/office/drawing/2014/main" id="{0FD0FACE-642E-83E0-BDA1-52902CD813D9}"/>
              </a:ext>
            </a:extLst>
          </p:cNvPr>
          <p:cNvSpPr/>
          <p:nvPr/>
        </p:nvSpPr>
        <p:spPr>
          <a:xfrm>
            <a:off x="6907631"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4" name="Forme libre : forme 103">
            <a:extLst>
              <a:ext uri="{FF2B5EF4-FFF2-40B4-BE49-F238E27FC236}">
                <a16:creationId xmlns:a16="http://schemas.microsoft.com/office/drawing/2014/main" id="{191A078C-1002-E556-B2A5-5322D9CCCE33}"/>
              </a:ext>
            </a:extLst>
          </p:cNvPr>
          <p:cNvSpPr/>
          <p:nvPr/>
        </p:nvSpPr>
        <p:spPr>
          <a:xfrm>
            <a:off x="10433316" y="5363234"/>
            <a:ext cx="1103841" cy="222232"/>
          </a:xfrm>
          <a:custGeom>
            <a:avLst/>
            <a:gdLst>
              <a:gd name="connsiteX0" fmla="*/ 1103841 w 1103841"/>
              <a:gd name="connsiteY0" fmla="*/ 22870 h 222232"/>
              <a:gd name="connsiteX1" fmla="*/ 1103841 w 1103841"/>
              <a:gd name="connsiteY1" fmla="*/ 175169 h 222232"/>
              <a:gd name="connsiteX2" fmla="*/ 1042234 w 1103841"/>
              <a:gd name="connsiteY2" fmla="*/ 222232 h 222232"/>
              <a:gd name="connsiteX3" fmla="*/ 1068466 w 1103841"/>
              <a:gd name="connsiteY3" fmla="*/ 137347 h 222232"/>
              <a:gd name="connsiteX4" fmla="*/ 999791 w 1103841"/>
              <a:gd name="connsiteY4" fmla="*/ 84885 h 222232"/>
              <a:gd name="connsiteX5" fmla="*/ 1084677 w 1103841"/>
              <a:gd name="connsiteY5" fmla="*/ 84886 h 222232"/>
              <a:gd name="connsiteX6" fmla="*/ 777645 w 1103841"/>
              <a:gd name="connsiteY6" fmla="*/ 0 h 222232"/>
              <a:gd name="connsiteX7" fmla="*/ 803875 w 1103841"/>
              <a:gd name="connsiteY7" fmla="*/ 84886 h 222232"/>
              <a:gd name="connsiteX8" fmla="*/ 888761 w 1103841"/>
              <a:gd name="connsiteY8" fmla="*/ 84885 h 222232"/>
              <a:gd name="connsiteX9" fmla="*/ 820086 w 1103841"/>
              <a:gd name="connsiteY9" fmla="*/ 137347 h 222232"/>
              <a:gd name="connsiteX10" fmla="*/ 846318 w 1103841"/>
              <a:gd name="connsiteY10" fmla="*/ 222232 h 222232"/>
              <a:gd name="connsiteX11" fmla="*/ 777645 w 1103841"/>
              <a:gd name="connsiteY11" fmla="*/ 169770 h 222232"/>
              <a:gd name="connsiteX12" fmla="*/ 708971 w 1103841"/>
              <a:gd name="connsiteY12" fmla="*/ 222232 h 222232"/>
              <a:gd name="connsiteX13" fmla="*/ 735203 w 1103841"/>
              <a:gd name="connsiteY13" fmla="*/ 137347 h 222232"/>
              <a:gd name="connsiteX14" fmla="*/ 666528 w 1103841"/>
              <a:gd name="connsiteY14" fmla="*/ 84885 h 222232"/>
              <a:gd name="connsiteX15" fmla="*/ 751414 w 1103841"/>
              <a:gd name="connsiteY15" fmla="*/ 84886 h 222232"/>
              <a:gd name="connsiteX16" fmla="*/ 444381 w 1103841"/>
              <a:gd name="connsiteY16" fmla="*/ 0 h 222232"/>
              <a:gd name="connsiteX17" fmla="*/ 470611 w 1103841"/>
              <a:gd name="connsiteY17" fmla="*/ 84886 h 222232"/>
              <a:gd name="connsiteX18" fmla="*/ 555497 w 1103841"/>
              <a:gd name="connsiteY18" fmla="*/ 84885 h 222232"/>
              <a:gd name="connsiteX19" fmla="*/ 486822 w 1103841"/>
              <a:gd name="connsiteY19" fmla="*/ 137347 h 222232"/>
              <a:gd name="connsiteX20" fmla="*/ 513054 w 1103841"/>
              <a:gd name="connsiteY20" fmla="*/ 222232 h 222232"/>
              <a:gd name="connsiteX21" fmla="*/ 444381 w 1103841"/>
              <a:gd name="connsiteY21" fmla="*/ 169770 h 222232"/>
              <a:gd name="connsiteX22" fmla="*/ 375707 w 1103841"/>
              <a:gd name="connsiteY22" fmla="*/ 222232 h 222232"/>
              <a:gd name="connsiteX23" fmla="*/ 401939 w 1103841"/>
              <a:gd name="connsiteY23" fmla="*/ 137347 h 222232"/>
              <a:gd name="connsiteX24" fmla="*/ 333264 w 1103841"/>
              <a:gd name="connsiteY24" fmla="*/ 84885 h 222232"/>
              <a:gd name="connsiteX25" fmla="*/ 418150 w 1103841"/>
              <a:gd name="connsiteY25" fmla="*/ 84886 h 222232"/>
              <a:gd name="connsiteX26" fmla="*/ 111117 w 1103841"/>
              <a:gd name="connsiteY26" fmla="*/ 0 h 222232"/>
              <a:gd name="connsiteX27" fmla="*/ 137347 w 1103841"/>
              <a:gd name="connsiteY27" fmla="*/ 84886 h 222232"/>
              <a:gd name="connsiteX28" fmla="*/ 222233 w 1103841"/>
              <a:gd name="connsiteY28" fmla="*/ 84885 h 222232"/>
              <a:gd name="connsiteX29" fmla="*/ 153558 w 1103841"/>
              <a:gd name="connsiteY29" fmla="*/ 137347 h 222232"/>
              <a:gd name="connsiteX30" fmla="*/ 179790 w 1103841"/>
              <a:gd name="connsiteY30" fmla="*/ 222232 h 222232"/>
              <a:gd name="connsiteX31" fmla="*/ 111117 w 1103841"/>
              <a:gd name="connsiteY31" fmla="*/ 169770 h 222232"/>
              <a:gd name="connsiteX32" fmla="*/ 42443 w 1103841"/>
              <a:gd name="connsiteY32" fmla="*/ 222232 h 222232"/>
              <a:gd name="connsiteX33" fmla="*/ 68675 w 1103841"/>
              <a:gd name="connsiteY33" fmla="*/ 137347 h 222232"/>
              <a:gd name="connsiteX34" fmla="*/ 0 w 1103841"/>
              <a:gd name="connsiteY34" fmla="*/ 84885 h 222232"/>
              <a:gd name="connsiteX35" fmla="*/ 84886 w 1103841"/>
              <a:gd name="connsiteY35"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3841" h="222232">
                <a:moveTo>
                  <a:pt x="1103841" y="22870"/>
                </a:moveTo>
                <a:lnTo>
                  <a:pt x="1103841" y="175169"/>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5" name="Rectangle : coins arrondis 104">
            <a:hlinkClick r:id="rId29" action="ppaction://hlinksldjump"/>
            <a:extLst>
              <a:ext uri="{FF2B5EF4-FFF2-40B4-BE49-F238E27FC236}">
                <a16:creationId xmlns:a16="http://schemas.microsoft.com/office/drawing/2014/main" id="{FC1ED53A-0A47-317E-FBAE-254458ACD254}"/>
              </a:ext>
            </a:extLst>
          </p:cNvPr>
          <p:cNvSpPr/>
          <p:nvPr/>
        </p:nvSpPr>
        <p:spPr>
          <a:xfrm>
            <a:off x="9830562" y="2811665"/>
            <a:ext cx="1706595"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sp>
        <p:nvSpPr>
          <p:cNvPr id="106" name="Titre 33">
            <a:extLst>
              <a:ext uri="{FF2B5EF4-FFF2-40B4-BE49-F238E27FC236}">
                <a16:creationId xmlns:a16="http://schemas.microsoft.com/office/drawing/2014/main" id="{54A5F680-1EC7-6CF4-97B7-CFE3353AA7BD}"/>
              </a:ext>
            </a:extLst>
          </p:cNvPr>
          <p:cNvSpPr txBox="1">
            <a:spLocks/>
          </p:cNvSpPr>
          <p:nvPr/>
        </p:nvSpPr>
        <p:spPr>
          <a:xfrm>
            <a:off x="1276329" y="2637811"/>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CCFFFF"/>
                </a:solidFill>
              </a:rPr>
              <a:t>Les outils</a:t>
            </a:r>
            <a:endParaRPr lang="fr-FR" b="1" dirty="0">
              <a:solidFill>
                <a:srgbClr val="CCFFFF"/>
              </a:solidFill>
            </a:endParaRPr>
          </a:p>
        </p:txBody>
      </p:sp>
      <p:sp useBgFill="1">
        <p:nvSpPr>
          <p:cNvPr id="108" name="Rectangle : coins arrondis 107">
            <a:hlinkClick r:id="rId29" action="ppaction://hlinksldjump"/>
            <a:extLst>
              <a:ext uri="{FF2B5EF4-FFF2-40B4-BE49-F238E27FC236}">
                <a16:creationId xmlns:a16="http://schemas.microsoft.com/office/drawing/2014/main" id="{6177665E-B670-D8FA-DF6E-96D3F0216B40}"/>
              </a:ext>
            </a:extLst>
          </p:cNvPr>
          <p:cNvSpPr/>
          <p:nvPr/>
        </p:nvSpPr>
        <p:spPr>
          <a:xfrm>
            <a:off x="10131938" y="-1604368"/>
            <a:ext cx="1706595" cy="436486"/>
          </a:xfrm>
          <a:prstGeom prst="roundRect">
            <a:avLst>
              <a:gd name="adj" fmla="val 50000"/>
            </a:avLst>
          </a:prstGeom>
          <a:ln>
            <a:solidFill>
              <a:schemeClr val="bg1"/>
            </a:solidFill>
          </a:ln>
          <a:effectLst>
            <a:outerShdw blurRad="266700" sx="108000" sy="108000" algn="ctr" rotWithShape="0">
              <a:schemeClr val="bg1">
                <a:alpha val="72000"/>
              </a:scheme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bg1"/>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grpSp>
        <p:nvGrpSpPr>
          <p:cNvPr id="121" name="AMPOULE ALLUMEE">
            <a:extLst>
              <a:ext uri="{FF2B5EF4-FFF2-40B4-BE49-F238E27FC236}">
                <a16:creationId xmlns:a16="http://schemas.microsoft.com/office/drawing/2014/main" id="{EC3F1108-BC0F-E906-902C-BFE7706FF06D}"/>
              </a:ext>
            </a:extLst>
          </p:cNvPr>
          <p:cNvGrpSpPr/>
          <p:nvPr/>
        </p:nvGrpSpPr>
        <p:grpSpPr>
          <a:xfrm>
            <a:off x="8672220" y="306960"/>
            <a:ext cx="396213" cy="493302"/>
            <a:chOff x="6300343" y="-1819290"/>
            <a:chExt cx="759618" cy="822274"/>
          </a:xfrm>
        </p:grpSpPr>
        <p:sp>
          <p:nvSpPr>
            <p:cNvPr id="81" name="Forme libre : forme 80">
              <a:extLst>
                <a:ext uri="{FF2B5EF4-FFF2-40B4-BE49-F238E27FC236}">
                  <a16:creationId xmlns:a16="http://schemas.microsoft.com/office/drawing/2014/main" id="{481E7245-3151-C97E-7AC6-021DBFE023D2}"/>
                </a:ext>
              </a:extLst>
            </p:cNvPr>
            <p:cNvSpPr/>
            <p:nvPr/>
          </p:nvSpPr>
          <p:spPr>
            <a:xfrm>
              <a:off x="6570643" y="-1144996"/>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solidFill>
              <a:schemeClr val="bg1"/>
            </a:solidFill>
            <a:ln w="9525" cap="flat">
              <a:noFill/>
              <a:prstDash val="solid"/>
              <a:miter/>
            </a:ln>
          </p:spPr>
          <p:txBody>
            <a:bodyPr rtlCol="0" anchor="ctr"/>
            <a:lstStyle/>
            <a:p>
              <a:endParaRPr lang="fr-FR"/>
            </a:p>
          </p:txBody>
        </p:sp>
        <p:sp>
          <p:nvSpPr>
            <p:cNvPr id="82" name="Forme libre : forme 81">
              <a:extLst>
                <a:ext uri="{FF2B5EF4-FFF2-40B4-BE49-F238E27FC236}">
                  <a16:creationId xmlns:a16="http://schemas.microsoft.com/office/drawing/2014/main" id="{71098CC0-8A4B-D0E4-016F-ADB7A848272D}"/>
                </a:ext>
              </a:extLst>
            </p:cNvPr>
            <p:cNvSpPr/>
            <p:nvPr/>
          </p:nvSpPr>
          <p:spPr>
            <a:xfrm>
              <a:off x="6620592" y="-1051994"/>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solidFill>
              <a:schemeClr val="bg1"/>
            </a:solidFill>
            <a:ln w="9525" cap="flat">
              <a:noFill/>
              <a:prstDash val="solid"/>
              <a:miter/>
            </a:ln>
          </p:spPr>
          <p:txBody>
            <a:bodyPr rtlCol="0" anchor="ctr"/>
            <a:lstStyle/>
            <a:p>
              <a:endParaRPr lang="fr-FR"/>
            </a:p>
          </p:txBody>
        </p:sp>
        <p:sp>
          <p:nvSpPr>
            <p:cNvPr id="83" name="Forme libre : forme 82">
              <a:extLst>
                <a:ext uri="{FF2B5EF4-FFF2-40B4-BE49-F238E27FC236}">
                  <a16:creationId xmlns:a16="http://schemas.microsoft.com/office/drawing/2014/main" id="{4982F87D-D738-15BE-2DF5-F292D6D3A01A}"/>
                </a:ext>
              </a:extLst>
            </p:cNvPr>
            <p:cNvSpPr/>
            <p:nvPr/>
          </p:nvSpPr>
          <p:spPr>
            <a:xfrm>
              <a:off x="6442170" y="-1677138"/>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solidFill>
              <a:schemeClr val="bg1"/>
            </a:solid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338B0B56-9D03-24B2-A315-75FDDE82C91C}"/>
                </a:ext>
              </a:extLst>
            </p:cNvPr>
            <p:cNvSpPr/>
            <p:nvPr/>
          </p:nvSpPr>
          <p:spPr>
            <a:xfrm>
              <a:off x="6662883" y="-181929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solidFill>
              <a:schemeClr val="bg1"/>
            </a:solid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F0E9729A-1CF9-A2A2-B961-D3F4B78B8EA5}"/>
                </a:ext>
              </a:extLst>
            </p:cNvPr>
            <p:cNvSpPr/>
            <p:nvPr/>
          </p:nvSpPr>
          <p:spPr>
            <a:xfrm>
              <a:off x="6403313" y="-1710166"/>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solidFill>
              <a:schemeClr val="bg1"/>
            </a:solid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E78EFB70-216C-F0DE-68B7-52A46B4FE539}"/>
                </a:ext>
              </a:extLst>
            </p:cNvPr>
            <p:cNvSpPr/>
            <p:nvPr/>
          </p:nvSpPr>
          <p:spPr>
            <a:xfrm>
              <a:off x="6875790" y="-1706278"/>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solidFill>
              <a:schemeClr val="bg1"/>
            </a:solid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F0B6BB24-3A69-9631-9722-4D7E094F649F}"/>
                </a:ext>
              </a:extLst>
            </p:cNvPr>
            <p:cNvSpPr/>
            <p:nvPr/>
          </p:nvSpPr>
          <p:spPr>
            <a:xfrm>
              <a:off x="6300343" y="-1462102"/>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FDE701C3-8580-0626-59C7-67D1A6AF1274}"/>
                </a:ext>
              </a:extLst>
            </p:cNvPr>
            <p:cNvSpPr/>
            <p:nvPr/>
          </p:nvSpPr>
          <p:spPr>
            <a:xfrm>
              <a:off x="6402540" y="-1261835"/>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solidFill>
              <a:schemeClr val="bg1"/>
            </a:solidFill>
            <a:ln w="952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A666A1D2-08CE-35B1-9DC1-57897AB6B120}"/>
                </a:ext>
              </a:extLst>
            </p:cNvPr>
            <p:cNvSpPr/>
            <p:nvPr/>
          </p:nvSpPr>
          <p:spPr>
            <a:xfrm>
              <a:off x="6875274" y="-1265708"/>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solidFill>
              <a:schemeClr val="bg1"/>
            </a:solidFill>
            <a:ln w="9525"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4454DED8-AA23-A9CC-21A7-837C9C6B9A44}"/>
                </a:ext>
              </a:extLst>
            </p:cNvPr>
            <p:cNvSpPr/>
            <p:nvPr/>
          </p:nvSpPr>
          <p:spPr>
            <a:xfrm>
              <a:off x="6955186" y="-1462750"/>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grpSp>
      <p:grpSp>
        <p:nvGrpSpPr>
          <p:cNvPr id="116" name="AMPOULE ETEINTE" descr="Ampoule contour">
            <a:extLst>
              <a:ext uri="{FF2B5EF4-FFF2-40B4-BE49-F238E27FC236}">
                <a16:creationId xmlns:a16="http://schemas.microsoft.com/office/drawing/2014/main" id="{718AA315-A71C-3620-7FF8-E2BB40C5DCD7}"/>
              </a:ext>
            </a:extLst>
          </p:cNvPr>
          <p:cNvGrpSpPr/>
          <p:nvPr/>
        </p:nvGrpSpPr>
        <p:grpSpPr>
          <a:xfrm>
            <a:off x="8739473" y="412328"/>
            <a:ext cx="248410" cy="401027"/>
            <a:chOff x="6593218" y="-1634047"/>
            <a:chExt cx="476250" cy="768847"/>
          </a:xfrm>
          <a:solidFill>
            <a:schemeClr val="bg1"/>
          </a:solidFill>
        </p:grpSpPr>
        <p:sp>
          <p:nvSpPr>
            <p:cNvPr id="117" name="Forme libre : forme 116">
              <a:extLst>
                <a:ext uri="{FF2B5EF4-FFF2-40B4-BE49-F238E27FC236}">
                  <a16:creationId xmlns:a16="http://schemas.microsoft.com/office/drawing/2014/main" id="{21CCFFAC-0A47-68F7-A08D-F1F3A82FCE69}"/>
                </a:ext>
              </a:extLst>
            </p:cNvPr>
            <p:cNvSpPr/>
            <p:nvPr/>
          </p:nvSpPr>
          <p:spPr>
            <a:xfrm>
              <a:off x="6593218" y="-1634047"/>
              <a:ext cx="476250" cy="497071"/>
            </a:xfrm>
            <a:custGeom>
              <a:avLst/>
              <a:gdLst>
                <a:gd name="connsiteX0" fmla="*/ 362626 w 476250"/>
                <a:gd name="connsiteY0" fmla="*/ 486956 h 497071"/>
                <a:gd name="connsiteX1" fmla="*/ 418348 w 476250"/>
                <a:gd name="connsiteY1" fmla="*/ 396469 h 497071"/>
                <a:gd name="connsiteX2" fmla="*/ 459686 w 476250"/>
                <a:gd name="connsiteY2" fmla="*/ 328727 h 497071"/>
                <a:gd name="connsiteX3" fmla="*/ 476250 w 476250"/>
                <a:gd name="connsiteY3" fmla="*/ 246288 h 497071"/>
                <a:gd name="connsiteX4" fmla="*/ 476250 w 476250"/>
                <a:gd name="connsiteY4" fmla="*/ 238125 h 497071"/>
                <a:gd name="connsiteX5" fmla="*/ 238125 w 476250"/>
                <a:gd name="connsiteY5" fmla="*/ 0 h 497071"/>
                <a:gd name="connsiteX6" fmla="*/ 0 w 476250"/>
                <a:gd name="connsiteY6" fmla="*/ 238125 h 497071"/>
                <a:gd name="connsiteX7" fmla="*/ 0 w 476250"/>
                <a:gd name="connsiteY7" fmla="*/ 246317 h 497071"/>
                <a:gd name="connsiteX8" fmla="*/ 16573 w 476250"/>
                <a:gd name="connsiteY8" fmla="*/ 328736 h 497071"/>
                <a:gd name="connsiteX9" fmla="*/ 57912 w 476250"/>
                <a:gd name="connsiteY9" fmla="*/ 396478 h 497071"/>
                <a:gd name="connsiteX10" fmla="*/ 113633 w 476250"/>
                <a:gd name="connsiteY10" fmla="*/ 486966 h 497071"/>
                <a:gd name="connsiteX11" fmla="*/ 129931 w 476250"/>
                <a:gd name="connsiteY11" fmla="*/ 497072 h 497071"/>
                <a:gd name="connsiteX12" fmla="*/ 346329 w 476250"/>
                <a:gd name="connsiteY12" fmla="*/ 497072 h 497071"/>
                <a:gd name="connsiteX13" fmla="*/ 362626 w 476250"/>
                <a:gd name="connsiteY13" fmla="*/ 486956 h 497071"/>
                <a:gd name="connsiteX14" fmla="*/ 345758 w 476250"/>
                <a:gd name="connsiteY14" fmla="*/ 478012 h 497071"/>
                <a:gd name="connsiteX15" fmla="*/ 130493 w 476250"/>
                <a:gd name="connsiteY15" fmla="*/ 478012 h 497071"/>
                <a:gd name="connsiteX16" fmla="*/ 72190 w 476250"/>
                <a:gd name="connsiteY16" fmla="*/ 383800 h 497071"/>
                <a:gd name="connsiteX17" fmla="*/ 34385 w 476250"/>
                <a:gd name="connsiteY17" fmla="*/ 321888 h 497071"/>
                <a:gd name="connsiteX18" fmla="*/ 19050 w 476250"/>
                <a:gd name="connsiteY18" fmla="*/ 245983 h 497071"/>
                <a:gd name="connsiteX19" fmla="*/ 19050 w 476250"/>
                <a:gd name="connsiteY19" fmla="*/ 238449 h 497071"/>
                <a:gd name="connsiteX20" fmla="*/ 237963 w 476250"/>
                <a:gd name="connsiteY20" fmla="*/ 19212 h 497071"/>
                <a:gd name="connsiteX21" fmla="*/ 457200 w 476250"/>
                <a:gd name="connsiteY21" fmla="*/ 238125 h 497071"/>
                <a:gd name="connsiteX22" fmla="*/ 457200 w 476250"/>
                <a:gd name="connsiteY22" fmla="*/ 246021 h 497071"/>
                <a:gd name="connsiteX23" fmla="*/ 441912 w 476250"/>
                <a:gd name="connsiteY23" fmla="*/ 321840 h 497071"/>
                <a:gd name="connsiteX24" fmla="*/ 404289 w 476250"/>
                <a:gd name="connsiteY24" fmla="*/ 383610 h 497071"/>
                <a:gd name="connsiteX25" fmla="*/ 345758 w 476250"/>
                <a:gd name="connsiteY25" fmla="*/ 478012 h 4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7071">
                  <a:moveTo>
                    <a:pt x="362626" y="486956"/>
                  </a:moveTo>
                  <a:cubicBezTo>
                    <a:pt x="372723" y="466382"/>
                    <a:pt x="396535" y="420281"/>
                    <a:pt x="418348" y="396469"/>
                  </a:cubicBezTo>
                  <a:cubicBezTo>
                    <a:pt x="436046" y="376526"/>
                    <a:pt x="450045" y="353586"/>
                    <a:pt x="459686" y="328727"/>
                  </a:cubicBezTo>
                  <a:cubicBezTo>
                    <a:pt x="469789" y="302370"/>
                    <a:pt x="475388" y="274502"/>
                    <a:pt x="476250" y="246288"/>
                  </a:cubicBezTo>
                  <a:lnTo>
                    <a:pt x="476250" y="238125"/>
                  </a:lnTo>
                  <a:cubicBezTo>
                    <a:pt x="476250" y="106612"/>
                    <a:pt x="369638" y="0"/>
                    <a:pt x="238125" y="0"/>
                  </a:cubicBezTo>
                  <a:cubicBezTo>
                    <a:pt x="106612" y="0"/>
                    <a:pt x="0" y="106612"/>
                    <a:pt x="0" y="238125"/>
                  </a:cubicBezTo>
                  <a:lnTo>
                    <a:pt x="0" y="246317"/>
                  </a:lnTo>
                  <a:cubicBezTo>
                    <a:pt x="867" y="274525"/>
                    <a:pt x="6469" y="302386"/>
                    <a:pt x="16573" y="328736"/>
                  </a:cubicBezTo>
                  <a:cubicBezTo>
                    <a:pt x="26215" y="353596"/>
                    <a:pt x="40214" y="376536"/>
                    <a:pt x="57912" y="396478"/>
                  </a:cubicBezTo>
                  <a:cubicBezTo>
                    <a:pt x="79724" y="420195"/>
                    <a:pt x="103537" y="466411"/>
                    <a:pt x="113633" y="486966"/>
                  </a:cubicBezTo>
                  <a:cubicBezTo>
                    <a:pt x="116707" y="493155"/>
                    <a:pt x="123020" y="497070"/>
                    <a:pt x="129931" y="497072"/>
                  </a:cubicBezTo>
                  <a:lnTo>
                    <a:pt x="346329" y="497072"/>
                  </a:lnTo>
                  <a:cubicBezTo>
                    <a:pt x="353241" y="497068"/>
                    <a:pt x="359555" y="493149"/>
                    <a:pt x="362626" y="486956"/>
                  </a:cubicBezTo>
                  <a:close/>
                  <a:moveTo>
                    <a:pt x="345758" y="478012"/>
                  </a:moveTo>
                  <a:lnTo>
                    <a:pt x="130493" y="478012"/>
                  </a:lnTo>
                  <a:cubicBezTo>
                    <a:pt x="118205" y="453019"/>
                    <a:pt x="94536" y="408099"/>
                    <a:pt x="72190" y="383800"/>
                  </a:cubicBezTo>
                  <a:cubicBezTo>
                    <a:pt x="55999" y="365581"/>
                    <a:pt x="43197" y="344614"/>
                    <a:pt x="34385" y="321888"/>
                  </a:cubicBezTo>
                  <a:cubicBezTo>
                    <a:pt x="25065" y="297622"/>
                    <a:pt x="19881" y="271964"/>
                    <a:pt x="19050" y="245983"/>
                  </a:cubicBezTo>
                  <a:lnTo>
                    <a:pt x="19050" y="238449"/>
                  </a:lnTo>
                  <a:cubicBezTo>
                    <a:pt x="18960" y="117458"/>
                    <a:pt x="116971" y="19301"/>
                    <a:pt x="237963" y="19212"/>
                  </a:cubicBezTo>
                  <a:cubicBezTo>
                    <a:pt x="358955" y="19122"/>
                    <a:pt x="457110" y="117134"/>
                    <a:pt x="457200" y="238125"/>
                  </a:cubicBezTo>
                  <a:lnTo>
                    <a:pt x="457200" y="246021"/>
                  </a:lnTo>
                  <a:cubicBezTo>
                    <a:pt x="456381" y="271971"/>
                    <a:pt x="451214" y="297600"/>
                    <a:pt x="441912" y="321840"/>
                  </a:cubicBezTo>
                  <a:cubicBezTo>
                    <a:pt x="433148" y="344506"/>
                    <a:pt x="420408" y="365425"/>
                    <a:pt x="404289" y="383610"/>
                  </a:cubicBezTo>
                  <a:cubicBezTo>
                    <a:pt x="381629" y="408337"/>
                    <a:pt x="357978" y="453209"/>
                    <a:pt x="345758" y="478012"/>
                  </a:cubicBezTo>
                  <a:close/>
                </a:path>
              </a:pathLst>
            </a:custGeom>
            <a:grpFill/>
            <a:ln w="9525" cap="flat">
              <a:noFill/>
              <a:prstDash val="solid"/>
              <a:miter/>
            </a:ln>
          </p:spPr>
          <p:txBody>
            <a:bodyPr rtlCol="0" anchor="ctr"/>
            <a:lstStyle/>
            <a:p>
              <a:endParaRPr lang="fr-FR" dirty="0"/>
            </a:p>
          </p:txBody>
        </p:sp>
        <p:sp>
          <p:nvSpPr>
            <p:cNvPr id="118" name="Forme libre : forme 117">
              <a:extLst>
                <a:ext uri="{FF2B5EF4-FFF2-40B4-BE49-F238E27FC236}">
                  <a16:creationId xmlns:a16="http://schemas.microsoft.com/office/drawing/2014/main" id="{18BD4CAF-216F-AA5F-9F84-A1BC622D1D2C}"/>
                </a:ext>
              </a:extLst>
            </p:cNvPr>
            <p:cNvSpPr/>
            <p:nvPr/>
          </p:nvSpPr>
          <p:spPr>
            <a:xfrm>
              <a:off x="6718547" y="-1079301"/>
              <a:ext cx="228600" cy="19050"/>
            </a:xfrm>
            <a:custGeom>
              <a:avLst/>
              <a:gdLst>
                <a:gd name="connsiteX0" fmla="*/ 219075 w 228600"/>
                <a:gd name="connsiteY0" fmla="*/ 0 h 19050"/>
                <a:gd name="connsiteX1" fmla="*/ 9525 w 228600"/>
                <a:gd name="connsiteY1" fmla="*/ 0 h 19050"/>
                <a:gd name="connsiteX2" fmla="*/ 0 w 228600"/>
                <a:gd name="connsiteY2" fmla="*/ 9525 h 19050"/>
                <a:gd name="connsiteX3" fmla="*/ 9525 w 228600"/>
                <a:gd name="connsiteY3" fmla="*/ 19050 h 19050"/>
                <a:gd name="connsiteX4" fmla="*/ 219075 w 228600"/>
                <a:gd name="connsiteY4" fmla="*/ 19050 h 19050"/>
                <a:gd name="connsiteX5" fmla="*/ 228600 w 228600"/>
                <a:gd name="connsiteY5" fmla="*/ 9525 h 19050"/>
                <a:gd name="connsiteX6" fmla="*/ 219075 w 2286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9075" y="0"/>
                  </a:moveTo>
                  <a:lnTo>
                    <a:pt x="9525" y="0"/>
                  </a:lnTo>
                  <a:cubicBezTo>
                    <a:pt x="4264" y="0"/>
                    <a:pt x="0" y="4264"/>
                    <a:pt x="0" y="9525"/>
                  </a:cubicBezTo>
                  <a:cubicBezTo>
                    <a:pt x="0" y="14786"/>
                    <a:pt x="4264" y="19050"/>
                    <a:pt x="9525" y="19050"/>
                  </a:cubicBezTo>
                  <a:lnTo>
                    <a:pt x="219075" y="19050"/>
                  </a:lnTo>
                  <a:cubicBezTo>
                    <a:pt x="224336" y="19050"/>
                    <a:pt x="228600" y="14786"/>
                    <a:pt x="228600" y="9525"/>
                  </a:cubicBezTo>
                  <a:cubicBezTo>
                    <a:pt x="228600" y="4264"/>
                    <a:pt x="224336" y="0"/>
                    <a:pt x="219075" y="0"/>
                  </a:cubicBezTo>
                  <a:close/>
                </a:path>
              </a:pathLst>
            </a:custGeom>
            <a:grp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8C81DAEE-354F-31F1-39FD-47CD23DC795C}"/>
                </a:ext>
              </a:extLst>
            </p:cNvPr>
            <p:cNvSpPr/>
            <p:nvPr/>
          </p:nvSpPr>
          <p:spPr>
            <a:xfrm>
              <a:off x="6718547" y="-1001873"/>
              <a:ext cx="228600" cy="19050"/>
            </a:xfrm>
            <a:custGeom>
              <a:avLst/>
              <a:gdLst>
                <a:gd name="connsiteX0" fmla="*/ 228600 w 228600"/>
                <a:gd name="connsiteY0" fmla="*/ 9525 h 19050"/>
                <a:gd name="connsiteX1" fmla="*/ 219075 w 228600"/>
                <a:gd name="connsiteY1" fmla="*/ 0 h 19050"/>
                <a:gd name="connsiteX2" fmla="*/ 9525 w 228600"/>
                <a:gd name="connsiteY2" fmla="*/ 0 h 19050"/>
                <a:gd name="connsiteX3" fmla="*/ 0 w 228600"/>
                <a:gd name="connsiteY3" fmla="*/ 9525 h 19050"/>
                <a:gd name="connsiteX4" fmla="*/ 9525 w 228600"/>
                <a:gd name="connsiteY4" fmla="*/ 19050 h 19050"/>
                <a:gd name="connsiteX5" fmla="*/ 219075 w 228600"/>
                <a:gd name="connsiteY5" fmla="*/ 19050 h 19050"/>
                <a:gd name="connsiteX6" fmla="*/ 22860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28600" y="9525"/>
                  </a:moveTo>
                  <a:cubicBezTo>
                    <a:pt x="228600" y="4264"/>
                    <a:pt x="224336" y="0"/>
                    <a:pt x="219075" y="0"/>
                  </a:cubicBezTo>
                  <a:lnTo>
                    <a:pt x="9525" y="0"/>
                  </a:lnTo>
                  <a:cubicBezTo>
                    <a:pt x="4264" y="0"/>
                    <a:pt x="0" y="4264"/>
                    <a:pt x="0" y="9525"/>
                  </a:cubicBezTo>
                  <a:cubicBezTo>
                    <a:pt x="0" y="14786"/>
                    <a:pt x="4264" y="19050"/>
                    <a:pt x="9525" y="19050"/>
                  </a:cubicBezTo>
                  <a:lnTo>
                    <a:pt x="219075" y="19050"/>
                  </a:lnTo>
                  <a:cubicBezTo>
                    <a:pt x="224336" y="19050"/>
                    <a:pt x="228600" y="14786"/>
                    <a:pt x="228600" y="9525"/>
                  </a:cubicBezTo>
                  <a:close/>
                </a:path>
              </a:pathLst>
            </a:custGeom>
            <a:grp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A94EA8B6-657A-4573-8EB4-29FDE89F306B}"/>
                </a:ext>
              </a:extLst>
            </p:cNvPr>
            <p:cNvSpPr/>
            <p:nvPr/>
          </p:nvSpPr>
          <p:spPr>
            <a:xfrm>
              <a:off x="6776504" y="-926340"/>
              <a:ext cx="110114" cy="61140"/>
            </a:xfrm>
            <a:custGeom>
              <a:avLst/>
              <a:gdLst>
                <a:gd name="connsiteX0" fmla="*/ 110083 w 110114"/>
                <a:gd name="connsiteY0" fmla="*/ 10287 h 61140"/>
                <a:gd name="connsiteX1" fmla="*/ 101351 w 110114"/>
                <a:gd name="connsiteY1" fmla="*/ 31 h 61140"/>
                <a:gd name="connsiteX2" fmla="*/ 100558 w 110114"/>
                <a:gd name="connsiteY2" fmla="*/ 0 h 61140"/>
                <a:gd name="connsiteX3" fmla="*/ 9556 w 110114"/>
                <a:gd name="connsiteY3" fmla="*/ 0 h 61140"/>
                <a:gd name="connsiteX4" fmla="*/ 0 w 110114"/>
                <a:gd name="connsiteY4" fmla="*/ 9494 h 61140"/>
                <a:gd name="connsiteX5" fmla="*/ 31 w 110114"/>
                <a:gd name="connsiteY5" fmla="*/ 10297 h 61140"/>
                <a:gd name="connsiteX6" fmla="*/ 59395 w 110114"/>
                <a:gd name="connsiteY6" fmla="*/ 60966 h 61140"/>
                <a:gd name="connsiteX7" fmla="*/ 110064 w 110114"/>
                <a:gd name="connsiteY7" fmla="*/ 10297 h 61140"/>
                <a:gd name="connsiteX8" fmla="*/ 55124 w 110114"/>
                <a:gd name="connsiteY8" fmla="*/ 42072 h 61140"/>
                <a:gd name="connsiteX9" fmla="*/ 21501 w 110114"/>
                <a:gd name="connsiteY9" fmla="*/ 19050 h 61140"/>
                <a:gd name="connsiteX10" fmla="*/ 88757 w 110114"/>
                <a:gd name="connsiteY10" fmla="*/ 19050 h 61140"/>
                <a:gd name="connsiteX11" fmla="*/ 55134 w 110114"/>
                <a:gd name="connsiteY11" fmla="*/ 42072 h 6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4" h="61140">
                  <a:moveTo>
                    <a:pt x="110083" y="10287"/>
                  </a:moveTo>
                  <a:cubicBezTo>
                    <a:pt x="110504" y="5044"/>
                    <a:pt x="106594" y="452"/>
                    <a:pt x="101351" y="31"/>
                  </a:cubicBezTo>
                  <a:cubicBezTo>
                    <a:pt x="101087" y="10"/>
                    <a:pt x="100823" y="-1"/>
                    <a:pt x="100558" y="0"/>
                  </a:cubicBezTo>
                  <a:lnTo>
                    <a:pt x="9556" y="0"/>
                  </a:lnTo>
                  <a:cubicBezTo>
                    <a:pt x="4296" y="-17"/>
                    <a:pt x="17" y="4233"/>
                    <a:pt x="0" y="9494"/>
                  </a:cubicBezTo>
                  <a:cubicBezTo>
                    <a:pt x="-1" y="9761"/>
                    <a:pt x="10" y="10030"/>
                    <a:pt x="31" y="10297"/>
                  </a:cubicBezTo>
                  <a:cubicBezTo>
                    <a:pt x="2432" y="40681"/>
                    <a:pt x="29010" y="63367"/>
                    <a:pt x="59395" y="60966"/>
                  </a:cubicBezTo>
                  <a:cubicBezTo>
                    <a:pt x="86444" y="58829"/>
                    <a:pt x="107927" y="37346"/>
                    <a:pt x="110064" y="10297"/>
                  </a:cubicBezTo>
                  <a:close/>
                  <a:moveTo>
                    <a:pt x="55124" y="42072"/>
                  </a:moveTo>
                  <a:cubicBezTo>
                    <a:pt x="40279" y="41943"/>
                    <a:pt x="26989" y="32843"/>
                    <a:pt x="21501" y="19050"/>
                  </a:cubicBezTo>
                  <a:lnTo>
                    <a:pt x="88757" y="19050"/>
                  </a:lnTo>
                  <a:cubicBezTo>
                    <a:pt x="83288" y="32858"/>
                    <a:pt x="69986" y="41966"/>
                    <a:pt x="55134" y="42072"/>
                  </a:cubicBezTo>
                  <a:close/>
                </a:path>
              </a:pathLst>
            </a:custGeom>
            <a:grpFill/>
            <a:ln w="9525" cap="flat">
              <a:noFill/>
              <a:prstDash val="solid"/>
              <a:miter/>
            </a:ln>
          </p:spPr>
          <p:txBody>
            <a:bodyPr rtlCol="0" anchor="ctr"/>
            <a:lstStyle/>
            <a:p>
              <a:endParaRPr lang="fr-FR"/>
            </a:p>
          </p:txBody>
        </p:sp>
      </p:grpSp>
      <p:sp>
        <p:nvSpPr>
          <p:cNvPr id="126" name="fleche gauche" descr="Point d’insertion vers la gauche avec un remplissage uni">
            <a:extLst>
              <a:ext uri="{FF2B5EF4-FFF2-40B4-BE49-F238E27FC236}">
                <a16:creationId xmlns:a16="http://schemas.microsoft.com/office/drawing/2014/main" id="{177E37F2-E82E-1CB3-320C-3429EE99D3B6}"/>
              </a:ext>
            </a:extLst>
          </p:cNvPr>
          <p:cNvSpPr/>
          <p:nvPr/>
        </p:nvSpPr>
        <p:spPr>
          <a:xfrm>
            <a:off x="1410393" y="7311854"/>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127" name="fleche droite" descr="Point d’insertion vers la droite avec un remplissage uni">
            <a:hlinkClick r:id="" action="ppaction://hlinkshowjump?jump=nextslide"/>
            <a:extLst>
              <a:ext uri="{FF2B5EF4-FFF2-40B4-BE49-F238E27FC236}">
                <a16:creationId xmlns:a16="http://schemas.microsoft.com/office/drawing/2014/main" id="{89938045-14C2-E712-8088-FFC60A763ACF}"/>
              </a:ext>
            </a:extLst>
          </p:cNvPr>
          <p:cNvSpPr/>
          <p:nvPr/>
        </p:nvSpPr>
        <p:spPr>
          <a:xfrm>
            <a:off x="11382404" y="7311816"/>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p:nvSpPr>
          <p:cNvPr id="128" name="ZoneTexte 127">
            <a:extLst>
              <a:ext uri="{FF2B5EF4-FFF2-40B4-BE49-F238E27FC236}">
                <a16:creationId xmlns:a16="http://schemas.microsoft.com/office/drawing/2014/main" id="{872575B1-D545-5005-2B5C-6DA921C7099F}"/>
              </a:ext>
            </a:extLst>
          </p:cNvPr>
          <p:cNvSpPr txBox="1"/>
          <p:nvPr/>
        </p:nvSpPr>
        <p:spPr>
          <a:xfrm>
            <a:off x="9371206" y="123869"/>
            <a:ext cx="2529773" cy="923330"/>
          </a:xfrm>
          <a:prstGeom prst="rect">
            <a:avLst/>
          </a:prstGeom>
          <a:noFill/>
        </p:spPr>
        <p:txBody>
          <a:bodyPr wrap="square" rtlCol="0">
            <a:spAutoFit/>
          </a:bodyPr>
          <a:lstStyle/>
          <a:p>
            <a:r>
              <a:rPr lang="fr-FR" dirty="0">
                <a:solidFill>
                  <a:schemeClr val="bg1"/>
                </a:solidFill>
              </a:rPr>
              <a:t>Certains outils de curation font de l’agrégation de flux RSS</a:t>
            </a:r>
          </a:p>
        </p:txBody>
      </p:sp>
      <p:pic>
        <p:nvPicPr>
          <p:cNvPr id="100" name="Image 99" descr="Une image contenant texte, clipart, signe&#10;&#10;Description générée automatiquement">
            <a:hlinkClick r:id="rId30" action="ppaction://hlinksldjump"/>
            <a:extLst>
              <a:ext uri="{FF2B5EF4-FFF2-40B4-BE49-F238E27FC236}">
                <a16:creationId xmlns:a16="http://schemas.microsoft.com/office/drawing/2014/main" id="{150C5476-C88C-93AA-0F16-36122455E8B6}"/>
              </a:ext>
            </a:extLst>
          </p:cNvPr>
          <p:cNvPicPr/>
          <p:nvPr/>
        </p:nvPicPr>
        <p:blipFill>
          <a:blip r:embed="rId31">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6975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3"/>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6"/>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8"/>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seq concurrent="1" nextAc="seek">
              <p:cTn id="14" restart="whenNotActive" fill="hold" evtFilter="cancelBubble" nodeType="interactiveSeq">
                <p:stCondLst>
                  <p:cond evt="onClick" delay="0">
                    <p:tgtEl>
                      <p:spTgt spid="126"/>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remove" nodeType="clickEffect">
                                  <p:stCondLst>
                                    <p:cond delay="0"/>
                                  </p:stCondLst>
                                  <p:childTnLst>
                                    <p:animClr clrSpc="rgb" dir="cw">
                                      <p:cBhvr>
                                        <p:cTn id="18" dur="500" fill="hold"/>
                                        <p:tgtEl>
                                          <p:spTgt spid="126"/>
                                        </p:tgtEl>
                                        <p:attrNameLst>
                                          <p:attrName>fillcolor</p:attrName>
                                        </p:attrNameLst>
                                      </p:cBhvr>
                                      <p:to>
                                        <a:srgbClr val="3A3838"/>
                                      </p:to>
                                    </p:animClr>
                                    <p:set>
                                      <p:cBhvr>
                                        <p:cTn id="19" dur="500" fill="hold"/>
                                        <p:tgtEl>
                                          <p:spTgt spid="126"/>
                                        </p:tgtEl>
                                        <p:attrNameLst>
                                          <p:attrName>fill.type</p:attrName>
                                        </p:attrNameLst>
                                      </p:cBhvr>
                                      <p:to>
                                        <p:strVal val="solid"/>
                                      </p:to>
                                    </p:set>
                                    <p:set>
                                      <p:cBhvr>
                                        <p:cTn id="20" dur="500" fill="hold"/>
                                        <p:tgtEl>
                                          <p:spTgt spid="126"/>
                                        </p:tgtEl>
                                        <p:attrNameLst>
                                          <p:attrName>fill.on</p:attrName>
                                        </p:attrNameLst>
                                      </p:cBhvr>
                                      <p:to>
                                        <p:strVal val="true"/>
                                      </p:to>
                                    </p:set>
                                  </p:childTnLst>
                                </p:cTn>
                              </p:par>
                            </p:childTnLst>
                          </p:cTn>
                        </p:par>
                      </p:childTnLst>
                    </p:cTn>
                  </p:par>
                </p:childTnLst>
              </p:cTn>
              <p:nextCondLst>
                <p:cond evt="onClick" delay="0">
                  <p:tgtEl>
                    <p:spTgt spid="126"/>
                  </p:tgtEl>
                </p:cond>
              </p:nextCondLst>
            </p:seq>
            <p:seq concurrent="1" nextAc="seek">
              <p:cTn id="21" restart="whenNotActive" fill="hold" evtFilter="cancelBubble" nodeType="interactiveSeq">
                <p:stCondLst>
                  <p:cond evt="onClick" delay="0">
                    <p:tgtEl>
                      <p:spTgt spid="127"/>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remove" nodeType="clickEffect">
                                  <p:stCondLst>
                                    <p:cond delay="0"/>
                                  </p:stCondLst>
                                  <p:childTnLst>
                                    <p:animClr clrSpc="rgb" dir="cw">
                                      <p:cBhvr>
                                        <p:cTn id="25" dur="500" fill="hold"/>
                                        <p:tgtEl>
                                          <p:spTgt spid="127"/>
                                        </p:tgtEl>
                                        <p:attrNameLst>
                                          <p:attrName>fillcolor</p:attrName>
                                        </p:attrNameLst>
                                      </p:cBhvr>
                                      <p:to>
                                        <a:srgbClr val="3A3838"/>
                                      </p:to>
                                    </p:animClr>
                                    <p:set>
                                      <p:cBhvr>
                                        <p:cTn id="26" dur="500" fill="hold"/>
                                        <p:tgtEl>
                                          <p:spTgt spid="127"/>
                                        </p:tgtEl>
                                        <p:attrNameLst>
                                          <p:attrName>fill.type</p:attrName>
                                        </p:attrNameLst>
                                      </p:cBhvr>
                                      <p:to>
                                        <p:strVal val="solid"/>
                                      </p:to>
                                    </p:set>
                                    <p:set>
                                      <p:cBhvr>
                                        <p:cTn id="27" dur="500" fill="hold"/>
                                        <p:tgtEl>
                                          <p:spTgt spid="127"/>
                                        </p:tgtEl>
                                        <p:attrNameLst>
                                          <p:attrName>fill.on</p:attrName>
                                        </p:attrNameLst>
                                      </p:cBhvr>
                                      <p:to>
                                        <p:strVal val="true"/>
                                      </p:to>
                                    </p:set>
                                  </p:childTnLst>
                                </p:cTn>
                              </p:par>
                            </p:childTnLst>
                          </p:cTn>
                        </p:par>
                      </p:childTnLst>
                    </p:cTn>
                  </p:par>
                </p:childTnLst>
              </p:cTn>
              <p:nextCondLst>
                <p:cond evt="onClick" delay="0">
                  <p:tgtEl>
                    <p:spTgt spid="127"/>
                  </p:tgtEl>
                </p:cond>
              </p:nextCondLst>
            </p:seq>
          </p:childTnLst>
        </p:cTn>
      </p:par>
    </p:tnLst>
    <p:bldLst>
      <p:bldP spid="1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CAA1E9"/>
            </a:gs>
            <a:gs pos="70564">
              <a:srgbClr val="7C489C"/>
            </a:gs>
            <a:gs pos="34000">
              <a:srgbClr val="B370CE"/>
            </a:gs>
            <a:gs pos="100000">
              <a:srgbClr val="512C62"/>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124" name="Image 123">
            <a:hlinkClick r:id="rId2"/>
            <a:extLst>
              <a:ext uri="{FF2B5EF4-FFF2-40B4-BE49-F238E27FC236}">
                <a16:creationId xmlns:a16="http://schemas.microsoft.com/office/drawing/2014/main" id="{0574DE41-003A-7E69-6854-627C8524070E}"/>
              </a:ext>
            </a:extLst>
          </p:cNvPr>
          <p:cNvPicPr>
            <a:picLocks noChangeAspect="1"/>
          </p:cNvPicPr>
          <p:nvPr/>
        </p:nvPicPr>
        <p:blipFill>
          <a:blip r:embed="rId3"/>
          <a:stretch>
            <a:fillRect/>
          </a:stretch>
        </p:blipFill>
        <p:spPr>
          <a:xfrm>
            <a:off x="8805554" y="3726088"/>
            <a:ext cx="2876939" cy="1508895"/>
          </a:xfrm>
          <a:prstGeom prst="rect">
            <a:avLst/>
          </a:prstGeom>
        </p:spPr>
      </p:pic>
      <p:pic>
        <p:nvPicPr>
          <p:cNvPr id="118" name="Image 117">
            <a:extLst>
              <a:ext uri="{FF2B5EF4-FFF2-40B4-BE49-F238E27FC236}">
                <a16:creationId xmlns:a16="http://schemas.microsoft.com/office/drawing/2014/main" id="{EE9A1017-1019-F4C4-3070-FB0025D771A1}"/>
              </a:ext>
            </a:extLst>
          </p:cNvPr>
          <p:cNvPicPr>
            <a:picLocks noChangeAspect="1"/>
          </p:cNvPicPr>
          <p:nvPr/>
        </p:nvPicPr>
        <p:blipFill>
          <a:blip r:embed="rId4"/>
          <a:stretch>
            <a:fillRect/>
          </a:stretch>
        </p:blipFill>
        <p:spPr>
          <a:xfrm>
            <a:off x="5291457" y="3733526"/>
            <a:ext cx="2876939" cy="1508894"/>
          </a:xfrm>
          <a:prstGeom prst="rect">
            <a:avLst/>
          </a:prstGeom>
        </p:spPr>
      </p:pic>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7964126"/>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0328" y="4632205"/>
              <a:ext cx="757120" cy="757120"/>
            </a:xfrm>
            <a:prstGeom prst="rect">
              <a:avLst/>
            </a:prstGeom>
          </p:spPr>
        </p:pic>
      </p:grpSp>
      <p:pic>
        <p:nvPicPr>
          <p:cNvPr id="101" name="Graphique 100" descr="Internet des objets contour">
            <a:hlinkClick r:id="rId15" action="ppaction://hlinksldjump"/>
            <a:extLst>
              <a:ext uri="{FF2B5EF4-FFF2-40B4-BE49-F238E27FC236}">
                <a16:creationId xmlns:a16="http://schemas.microsoft.com/office/drawing/2014/main" id="{A5C47770-BFF3-3986-6856-44DDE349A41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9971" y="466393"/>
            <a:ext cx="508526" cy="508526"/>
          </a:xfrm>
          <a:prstGeom prst="rect">
            <a:avLst/>
          </a:prstGeom>
        </p:spPr>
      </p:pic>
      <p:pic>
        <p:nvPicPr>
          <p:cNvPr id="102" name="Graphique 101" descr="Calendrier journalier contour">
            <a:hlinkClick r:id="rId18" action="ppaction://hlinksldjump"/>
            <a:extLst>
              <a:ext uri="{FF2B5EF4-FFF2-40B4-BE49-F238E27FC236}">
                <a16:creationId xmlns:a16="http://schemas.microsoft.com/office/drawing/2014/main" id="{4E6474C5-AAD0-2E76-22EC-ACA80826631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5462" y="5902677"/>
            <a:ext cx="508526" cy="508526"/>
          </a:xfrm>
          <a:prstGeom prst="rect">
            <a:avLst/>
          </a:prstGeom>
        </p:spPr>
      </p:pic>
      <p:pic>
        <p:nvPicPr>
          <p:cNvPr id="103" name="Graphique 102" descr="Utilisateurs contour">
            <a:hlinkClick r:id="rId21" action="ppaction://hlinksldjump"/>
            <a:extLst>
              <a:ext uri="{FF2B5EF4-FFF2-40B4-BE49-F238E27FC236}">
                <a16:creationId xmlns:a16="http://schemas.microsoft.com/office/drawing/2014/main" id="{B8788779-75D3-B474-BE18-1CF991A6FA8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74989" y="4821520"/>
            <a:ext cx="378490" cy="378490"/>
          </a:xfrm>
          <a:prstGeom prst="rect">
            <a:avLst/>
          </a:prstGeom>
        </p:spPr>
      </p:pic>
      <p:pic>
        <p:nvPicPr>
          <p:cNvPr id="104" name="Graphique 103" descr="Emballage ouvert contour">
            <a:hlinkClick r:id="rId24" action="ppaction://hlinksldjump"/>
            <a:extLst>
              <a:ext uri="{FF2B5EF4-FFF2-40B4-BE49-F238E27FC236}">
                <a16:creationId xmlns:a16="http://schemas.microsoft.com/office/drawing/2014/main" id="{C8B0E90E-2CF2-3D2B-E223-406F6A39A80E}"/>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9971" y="1822186"/>
            <a:ext cx="508526" cy="508526"/>
          </a:xfrm>
          <a:prstGeom prst="rect">
            <a:avLst/>
          </a:prstGeom>
        </p:spPr>
      </p:pic>
      <p:sp>
        <p:nvSpPr>
          <p:cNvPr id="105" name="ZoneTexte 104">
            <a:extLst>
              <a:ext uri="{FF2B5EF4-FFF2-40B4-BE49-F238E27FC236}">
                <a16:creationId xmlns:a16="http://schemas.microsoft.com/office/drawing/2014/main" id="{807A2A66-ED54-3A44-67DE-6D0C59BAC3E4}"/>
              </a:ext>
            </a:extLst>
          </p:cNvPr>
          <p:cNvSpPr txBox="1"/>
          <p:nvPr/>
        </p:nvSpPr>
        <p:spPr>
          <a:xfrm>
            <a:off x="1846193" y="5243518"/>
            <a:ext cx="1339854" cy="461665"/>
          </a:xfrm>
          <a:prstGeom prst="rect">
            <a:avLst/>
          </a:prstGeom>
          <a:noFill/>
        </p:spPr>
        <p:txBody>
          <a:bodyPr wrap="none" rtlCol="0">
            <a:spAutoFit/>
          </a:bodyPr>
          <a:lstStyle/>
          <a:p>
            <a:r>
              <a:rPr lang="fr-FR" sz="2400" b="1" dirty="0">
                <a:solidFill>
                  <a:schemeClr val="bg1"/>
                </a:solidFill>
              </a:rPr>
              <a:t>OneNote</a:t>
            </a:r>
          </a:p>
        </p:txBody>
      </p:sp>
      <p:sp>
        <p:nvSpPr>
          <p:cNvPr id="106" name="Forme libre : forme 105">
            <a:extLst>
              <a:ext uri="{FF2B5EF4-FFF2-40B4-BE49-F238E27FC236}">
                <a16:creationId xmlns:a16="http://schemas.microsoft.com/office/drawing/2014/main" id="{870C2BEE-B6BD-1DC3-F341-7F69A954F599}"/>
              </a:ext>
            </a:extLst>
          </p:cNvPr>
          <p:cNvSpPr/>
          <p:nvPr/>
        </p:nvSpPr>
        <p:spPr>
          <a:xfrm>
            <a:off x="3468591"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7" name="ZoneTexte 106">
            <a:extLst>
              <a:ext uri="{FF2B5EF4-FFF2-40B4-BE49-F238E27FC236}">
                <a16:creationId xmlns:a16="http://schemas.microsoft.com/office/drawing/2014/main" id="{FF7669CB-CBF7-CCA2-E457-7B5ABE7F9CEE}"/>
              </a:ext>
            </a:extLst>
          </p:cNvPr>
          <p:cNvSpPr txBox="1"/>
          <p:nvPr/>
        </p:nvSpPr>
        <p:spPr>
          <a:xfrm>
            <a:off x="5267977" y="5243518"/>
            <a:ext cx="1794915" cy="461665"/>
          </a:xfrm>
          <a:prstGeom prst="rect">
            <a:avLst/>
          </a:prstGeom>
          <a:noFill/>
        </p:spPr>
        <p:txBody>
          <a:bodyPr wrap="none" rtlCol="0">
            <a:spAutoFit/>
          </a:bodyPr>
          <a:lstStyle/>
          <a:p>
            <a:r>
              <a:rPr lang="fr-FR" sz="2400" b="1" dirty="0">
                <a:solidFill>
                  <a:schemeClr val="bg1"/>
                </a:solidFill>
              </a:rPr>
              <a:t>Google Keep</a:t>
            </a:r>
          </a:p>
        </p:txBody>
      </p:sp>
      <p:sp>
        <p:nvSpPr>
          <p:cNvPr id="108" name="Forme libre : forme 107">
            <a:extLst>
              <a:ext uri="{FF2B5EF4-FFF2-40B4-BE49-F238E27FC236}">
                <a16:creationId xmlns:a16="http://schemas.microsoft.com/office/drawing/2014/main" id="{36BCE3AC-30A3-2B2F-BEE5-37051D42C86B}"/>
              </a:ext>
            </a:extLst>
          </p:cNvPr>
          <p:cNvSpPr/>
          <p:nvPr/>
        </p:nvSpPr>
        <p:spPr>
          <a:xfrm>
            <a:off x="7099925"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9" name="ZoneTexte 108">
            <a:extLst>
              <a:ext uri="{FF2B5EF4-FFF2-40B4-BE49-F238E27FC236}">
                <a16:creationId xmlns:a16="http://schemas.microsoft.com/office/drawing/2014/main" id="{75A4FE09-1F43-2952-9D5B-89B73CF4E77E}"/>
              </a:ext>
            </a:extLst>
          </p:cNvPr>
          <p:cNvSpPr txBox="1"/>
          <p:nvPr/>
        </p:nvSpPr>
        <p:spPr>
          <a:xfrm>
            <a:off x="1980562" y="5686384"/>
            <a:ext cx="3058273"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aspect graphique de OneDrive</a:t>
            </a:r>
          </a:p>
        </p:txBody>
      </p:sp>
      <p:pic>
        <p:nvPicPr>
          <p:cNvPr id="110" name="Image 109">
            <a:extLst>
              <a:ext uri="{FF2B5EF4-FFF2-40B4-BE49-F238E27FC236}">
                <a16:creationId xmlns:a16="http://schemas.microsoft.com/office/drawing/2014/main" id="{FC750178-9E07-FD74-1A8A-D5132AC4D8A8}"/>
              </a:ext>
            </a:extLst>
          </p:cNvPr>
          <p:cNvPicPr>
            <a:picLocks noChangeAspect="1"/>
          </p:cNvPicPr>
          <p:nvPr/>
        </p:nvPicPr>
        <p:blipFill>
          <a:blip r:embed="rId27"/>
          <a:stretch>
            <a:fillRect/>
          </a:stretch>
        </p:blipFill>
        <p:spPr>
          <a:xfrm>
            <a:off x="1927312" y="3716519"/>
            <a:ext cx="2876939" cy="1617622"/>
          </a:xfrm>
          <a:prstGeom prst="rect">
            <a:avLst/>
          </a:prstGeom>
        </p:spPr>
      </p:pic>
      <p:sp>
        <p:nvSpPr>
          <p:cNvPr id="111" name="Titre 33">
            <a:extLst>
              <a:ext uri="{FF2B5EF4-FFF2-40B4-BE49-F238E27FC236}">
                <a16:creationId xmlns:a16="http://schemas.microsoft.com/office/drawing/2014/main" id="{7DBBC69F-2433-3E0C-3E08-585CC843AAB9}"/>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rPr>
              <a:t>STOCKAGE</a:t>
            </a:r>
          </a:p>
        </p:txBody>
      </p:sp>
      <p:sp>
        <p:nvSpPr>
          <p:cNvPr id="112" name="ZoneTexte 111">
            <a:extLst>
              <a:ext uri="{FF2B5EF4-FFF2-40B4-BE49-F238E27FC236}">
                <a16:creationId xmlns:a16="http://schemas.microsoft.com/office/drawing/2014/main" id="{D87308A9-C2E9-3F04-AC52-89089158C7DA}"/>
              </a:ext>
            </a:extLst>
          </p:cNvPr>
          <p:cNvSpPr txBox="1"/>
          <p:nvPr/>
        </p:nvSpPr>
        <p:spPr>
          <a:xfrm>
            <a:off x="4240646" y="1334223"/>
            <a:ext cx="6853326" cy="1200329"/>
          </a:xfrm>
          <a:prstGeom prst="rect">
            <a:avLst/>
          </a:prstGeom>
          <a:noFill/>
        </p:spPr>
        <p:txBody>
          <a:bodyPr wrap="square" rtlCol="0">
            <a:spAutoFit/>
          </a:bodyPr>
          <a:lstStyle/>
          <a:p>
            <a:r>
              <a:rPr lang="fr-FR" dirty="0">
                <a:solidFill>
                  <a:schemeClr val="bg1"/>
                </a:solidFill>
              </a:rPr>
              <a:t>Le stockage via le cloud tel que Google drive, One Drive, Dropbox permet de partager les ressources multimédia. Dans cette section on privilégie les interface qui permettent de mieux gérer la disposition des drives et d’implémenter des annotations.</a:t>
            </a:r>
          </a:p>
        </p:txBody>
      </p:sp>
      <p:sp>
        <p:nvSpPr>
          <p:cNvPr id="113" name="ZoneTexte 112">
            <a:extLst>
              <a:ext uri="{FF2B5EF4-FFF2-40B4-BE49-F238E27FC236}">
                <a16:creationId xmlns:a16="http://schemas.microsoft.com/office/drawing/2014/main" id="{E2310632-3720-1876-8943-A6ECFAF6099C}"/>
              </a:ext>
            </a:extLst>
          </p:cNvPr>
          <p:cNvSpPr txBox="1"/>
          <p:nvPr/>
        </p:nvSpPr>
        <p:spPr>
          <a:xfrm>
            <a:off x="5465694" y="5686384"/>
            <a:ext cx="2663962" cy="1200329"/>
          </a:xfrm>
          <a:prstGeom prst="rect">
            <a:avLst/>
          </a:prstGeom>
          <a:noFill/>
        </p:spPr>
        <p:txBody>
          <a:bodyPr wrap="square" rtlCol="0">
            <a:spAutoFit/>
          </a:bodyPr>
          <a:lstStyle/>
          <a:p>
            <a:r>
              <a:rPr lang="fr-FR" dirty="0">
                <a:solidFill>
                  <a:schemeClr val="bg1"/>
                </a:solidFill>
              </a:rPr>
              <a:t>Le + :</a:t>
            </a:r>
          </a:p>
          <a:p>
            <a:r>
              <a:rPr lang="fr-FR" dirty="0">
                <a:solidFill>
                  <a:schemeClr val="bg1"/>
                </a:solidFill>
              </a:rPr>
              <a:t> 15 Go disponible par le drive  environnement Google</a:t>
            </a:r>
          </a:p>
        </p:txBody>
      </p:sp>
      <p:cxnSp>
        <p:nvCxnSpPr>
          <p:cNvPr id="114" name="Connecteur droit 113">
            <a:extLst>
              <a:ext uri="{FF2B5EF4-FFF2-40B4-BE49-F238E27FC236}">
                <a16:creationId xmlns:a16="http://schemas.microsoft.com/office/drawing/2014/main" id="{4AA4DD04-CDE4-E3B0-87F9-3BC5A37537FA}"/>
              </a:ext>
            </a:extLst>
          </p:cNvPr>
          <p:cNvCxnSpPr>
            <a:cxnSpLocks/>
          </p:cNvCxnSpPr>
          <p:nvPr/>
        </p:nvCxnSpPr>
        <p:spPr>
          <a:xfrm>
            <a:off x="3121685" y="3028436"/>
            <a:ext cx="6936715" cy="0"/>
          </a:xfrm>
          <a:prstGeom prst="line">
            <a:avLst/>
          </a:prstGeom>
          <a:ln>
            <a:solidFill>
              <a:srgbClr val="FFCCFF"/>
            </a:solidFill>
          </a:ln>
        </p:spPr>
        <p:style>
          <a:lnRef idx="1">
            <a:schemeClr val="accent1"/>
          </a:lnRef>
          <a:fillRef idx="0">
            <a:schemeClr val="accent1"/>
          </a:fillRef>
          <a:effectRef idx="0">
            <a:schemeClr val="accent1"/>
          </a:effectRef>
          <a:fontRef idx="minor">
            <a:schemeClr val="tx1"/>
          </a:fontRef>
        </p:style>
      </p:cxnSp>
      <p:sp>
        <p:nvSpPr>
          <p:cNvPr id="115" name="Rectangle : coins arrondis 114">
            <a:hlinkClick r:id="rId28" action="ppaction://hlinksldjump"/>
            <a:extLst>
              <a:ext uri="{FF2B5EF4-FFF2-40B4-BE49-F238E27FC236}">
                <a16:creationId xmlns:a16="http://schemas.microsoft.com/office/drawing/2014/main" id="{4E8E5F53-F52F-81E1-79B7-A152199B3291}"/>
              </a:ext>
            </a:extLst>
          </p:cNvPr>
          <p:cNvSpPr/>
          <p:nvPr/>
        </p:nvSpPr>
        <p:spPr>
          <a:xfrm>
            <a:off x="9830562" y="2811665"/>
            <a:ext cx="1706595"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sp>
        <p:nvSpPr>
          <p:cNvPr id="116" name="Titre 33">
            <a:extLst>
              <a:ext uri="{FF2B5EF4-FFF2-40B4-BE49-F238E27FC236}">
                <a16:creationId xmlns:a16="http://schemas.microsoft.com/office/drawing/2014/main" id="{C0C89F9D-016C-E09A-9B69-F5C1C55C5897}"/>
              </a:ext>
            </a:extLst>
          </p:cNvPr>
          <p:cNvSpPr txBox="1">
            <a:spLocks/>
          </p:cNvSpPr>
          <p:nvPr/>
        </p:nvSpPr>
        <p:spPr>
          <a:xfrm>
            <a:off x="1276329" y="2637811"/>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CCFF"/>
                </a:solidFill>
              </a:rPr>
              <a:t>Les outils</a:t>
            </a:r>
            <a:endParaRPr lang="fr-FR" b="1" dirty="0">
              <a:solidFill>
                <a:srgbClr val="FFCCFF"/>
              </a:solidFill>
            </a:endParaRPr>
          </a:p>
        </p:txBody>
      </p:sp>
      <p:sp>
        <p:nvSpPr>
          <p:cNvPr id="120" name="ZoneTexte 119">
            <a:extLst>
              <a:ext uri="{FF2B5EF4-FFF2-40B4-BE49-F238E27FC236}">
                <a16:creationId xmlns:a16="http://schemas.microsoft.com/office/drawing/2014/main" id="{CA9E9ED0-F6DF-EC7F-73F3-A620166F228B}"/>
              </a:ext>
            </a:extLst>
          </p:cNvPr>
          <p:cNvSpPr txBox="1"/>
          <p:nvPr/>
        </p:nvSpPr>
        <p:spPr>
          <a:xfrm>
            <a:off x="8786119" y="5243518"/>
            <a:ext cx="1324209" cy="461665"/>
          </a:xfrm>
          <a:prstGeom prst="rect">
            <a:avLst/>
          </a:prstGeom>
          <a:noFill/>
        </p:spPr>
        <p:txBody>
          <a:bodyPr wrap="none" rtlCol="0">
            <a:spAutoFit/>
          </a:bodyPr>
          <a:lstStyle/>
          <a:p>
            <a:r>
              <a:rPr lang="fr-FR" sz="2400" b="1" dirty="0" err="1">
                <a:solidFill>
                  <a:schemeClr val="bg1"/>
                </a:solidFill>
                <a:hlinkClick r:id="rId2">
                  <a:extLst>
                    <a:ext uri="{A12FA001-AC4F-418D-AE19-62706E023703}">
                      <ahyp:hlinkClr xmlns:ahyp="http://schemas.microsoft.com/office/drawing/2018/hyperlinkcolor" val="tx"/>
                    </a:ext>
                  </a:extLst>
                </a:hlinkClick>
              </a:rPr>
              <a:t>Evernote</a:t>
            </a:r>
            <a:endParaRPr lang="fr-FR" sz="2400" b="1" dirty="0">
              <a:solidFill>
                <a:schemeClr val="bg1"/>
              </a:solidFill>
            </a:endParaRPr>
          </a:p>
        </p:txBody>
      </p:sp>
      <p:sp>
        <p:nvSpPr>
          <p:cNvPr id="121" name="Forme libre : forme 120">
            <a:extLst>
              <a:ext uri="{FF2B5EF4-FFF2-40B4-BE49-F238E27FC236}">
                <a16:creationId xmlns:a16="http://schemas.microsoft.com/office/drawing/2014/main" id="{BB103086-547D-0013-71B5-CA6B664711E8}"/>
              </a:ext>
            </a:extLst>
          </p:cNvPr>
          <p:cNvSpPr/>
          <p:nvPr/>
        </p:nvSpPr>
        <p:spPr>
          <a:xfrm>
            <a:off x="10618067"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22" name="ZoneTexte 121">
            <a:extLst>
              <a:ext uri="{FF2B5EF4-FFF2-40B4-BE49-F238E27FC236}">
                <a16:creationId xmlns:a16="http://schemas.microsoft.com/office/drawing/2014/main" id="{7D4E1441-F4BF-DD74-865A-75D57D788651}"/>
              </a:ext>
            </a:extLst>
          </p:cNvPr>
          <p:cNvSpPr txBox="1"/>
          <p:nvPr/>
        </p:nvSpPr>
        <p:spPr>
          <a:xfrm>
            <a:off x="8983836" y="5686384"/>
            <a:ext cx="2663962" cy="923330"/>
          </a:xfrm>
          <a:prstGeom prst="rect">
            <a:avLst/>
          </a:prstGeom>
          <a:noFill/>
        </p:spPr>
        <p:txBody>
          <a:bodyPr wrap="square" rtlCol="0">
            <a:spAutoFit/>
          </a:bodyPr>
          <a:lstStyle/>
          <a:p>
            <a:r>
              <a:rPr lang="fr-FR" dirty="0">
                <a:solidFill>
                  <a:schemeClr val="bg1"/>
                </a:solidFill>
              </a:rPr>
              <a:t>Le + :</a:t>
            </a:r>
          </a:p>
          <a:p>
            <a:r>
              <a:rPr lang="fr-FR" dirty="0">
                <a:solidFill>
                  <a:schemeClr val="bg1"/>
                </a:solidFill>
              </a:rPr>
              <a:t>Gestion des étiquettes ou mots-clés</a:t>
            </a:r>
          </a:p>
        </p:txBody>
      </p:sp>
      <p:sp>
        <p:nvSpPr>
          <p:cNvPr id="125" name="fleche gauche" descr="Point d’insertion vers la gauche avec un remplissage uni">
            <a:extLst>
              <a:ext uri="{FF2B5EF4-FFF2-40B4-BE49-F238E27FC236}">
                <a16:creationId xmlns:a16="http://schemas.microsoft.com/office/drawing/2014/main" id="{2395F32D-0B01-2D29-400A-7E085CFC0136}"/>
              </a:ext>
            </a:extLst>
          </p:cNvPr>
          <p:cNvSpPr/>
          <p:nvPr/>
        </p:nvSpPr>
        <p:spPr>
          <a:xfrm>
            <a:off x="1415575" y="7524649"/>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126" name="fleche droite" descr="Point d’insertion vers la droite avec un remplissage uni">
            <a:hlinkClick r:id="" action="ppaction://hlinkshowjump?jump=nextslide"/>
            <a:extLst>
              <a:ext uri="{FF2B5EF4-FFF2-40B4-BE49-F238E27FC236}">
                <a16:creationId xmlns:a16="http://schemas.microsoft.com/office/drawing/2014/main" id="{9112A256-5869-157A-A3ED-73E25D3D3E08}"/>
              </a:ext>
            </a:extLst>
          </p:cNvPr>
          <p:cNvSpPr/>
          <p:nvPr/>
        </p:nvSpPr>
        <p:spPr>
          <a:xfrm>
            <a:off x="11387586" y="7524611"/>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useBgFill="1">
        <p:nvSpPr>
          <p:cNvPr id="127" name="BOUTON AMPOULE">
            <a:extLst>
              <a:ext uri="{FF2B5EF4-FFF2-40B4-BE49-F238E27FC236}">
                <a16:creationId xmlns:a16="http://schemas.microsoft.com/office/drawing/2014/main" id="{73E9A50D-2FE1-8757-943C-F471DA86C6C2}"/>
              </a:ext>
            </a:extLst>
          </p:cNvPr>
          <p:cNvSpPr/>
          <p:nvPr/>
        </p:nvSpPr>
        <p:spPr>
          <a:xfrm>
            <a:off x="8569997" y="-1240498"/>
            <a:ext cx="622776" cy="622776"/>
          </a:xfrm>
          <a:prstGeom prst="ellipse">
            <a:avLst/>
          </a:prstGeom>
          <a:ln>
            <a:solidFill>
              <a:schemeClr val="bg1"/>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8" name="AMPOULE ALLUMEE">
            <a:extLst>
              <a:ext uri="{FF2B5EF4-FFF2-40B4-BE49-F238E27FC236}">
                <a16:creationId xmlns:a16="http://schemas.microsoft.com/office/drawing/2014/main" id="{DED44FE1-CFA6-E516-BAE3-694A75E3CF2D}"/>
              </a:ext>
            </a:extLst>
          </p:cNvPr>
          <p:cNvGrpSpPr/>
          <p:nvPr/>
        </p:nvGrpSpPr>
        <p:grpSpPr>
          <a:xfrm>
            <a:off x="8672220" y="-1159432"/>
            <a:ext cx="396213" cy="493302"/>
            <a:chOff x="6300343" y="-1819290"/>
            <a:chExt cx="759618" cy="822274"/>
          </a:xfrm>
        </p:grpSpPr>
        <p:sp>
          <p:nvSpPr>
            <p:cNvPr id="129" name="Forme libre : forme 128">
              <a:extLst>
                <a:ext uri="{FF2B5EF4-FFF2-40B4-BE49-F238E27FC236}">
                  <a16:creationId xmlns:a16="http://schemas.microsoft.com/office/drawing/2014/main" id="{1E7CFA01-7CE4-DF31-0037-61DDED3066D1}"/>
                </a:ext>
              </a:extLst>
            </p:cNvPr>
            <p:cNvSpPr/>
            <p:nvPr/>
          </p:nvSpPr>
          <p:spPr>
            <a:xfrm>
              <a:off x="6570643" y="-1144996"/>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solidFill>
              <a:schemeClr val="bg1"/>
            </a:solidFill>
            <a:ln w="9525"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694F25EE-8ECF-444C-EFF6-6F94332F9C14}"/>
                </a:ext>
              </a:extLst>
            </p:cNvPr>
            <p:cNvSpPr/>
            <p:nvPr/>
          </p:nvSpPr>
          <p:spPr>
            <a:xfrm>
              <a:off x="6620592" y="-1051994"/>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solidFill>
              <a:schemeClr val="bg1"/>
            </a:solidFill>
            <a:ln w="9525"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3220A6BE-F296-C169-1F0E-8CC94291139E}"/>
                </a:ext>
              </a:extLst>
            </p:cNvPr>
            <p:cNvSpPr/>
            <p:nvPr/>
          </p:nvSpPr>
          <p:spPr>
            <a:xfrm>
              <a:off x="6442170" y="-1677138"/>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solidFill>
              <a:schemeClr val="bg1"/>
            </a:solidFill>
            <a:ln w="9525" cap="flat">
              <a:noFill/>
              <a:prstDash val="solid"/>
              <a:miter/>
            </a:ln>
          </p:spPr>
          <p:txBody>
            <a:bodyPr rtlCol="0" anchor="ctr"/>
            <a:lstStyle/>
            <a:p>
              <a:endParaRPr lang="fr-FR"/>
            </a:p>
          </p:txBody>
        </p:sp>
        <p:sp>
          <p:nvSpPr>
            <p:cNvPr id="132" name="Forme libre : forme 131">
              <a:extLst>
                <a:ext uri="{FF2B5EF4-FFF2-40B4-BE49-F238E27FC236}">
                  <a16:creationId xmlns:a16="http://schemas.microsoft.com/office/drawing/2014/main" id="{3615278C-C2DA-0094-CE91-53E1466DDEFD}"/>
                </a:ext>
              </a:extLst>
            </p:cNvPr>
            <p:cNvSpPr/>
            <p:nvPr/>
          </p:nvSpPr>
          <p:spPr>
            <a:xfrm>
              <a:off x="6662883" y="-181929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solidFill>
              <a:schemeClr val="bg1"/>
            </a:solidFill>
            <a:ln w="9525" cap="flat">
              <a:noFill/>
              <a:prstDash val="solid"/>
              <a:miter/>
            </a:ln>
          </p:spPr>
          <p:txBody>
            <a:bodyPr rtlCol="0" anchor="ctr"/>
            <a:lstStyle/>
            <a:p>
              <a:endParaRPr lang="fr-FR"/>
            </a:p>
          </p:txBody>
        </p:sp>
        <p:sp>
          <p:nvSpPr>
            <p:cNvPr id="133" name="Forme libre : forme 132">
              <a:extLst>
                <a:ext uri="{FF2B5EF4-FFF2-40B4-BE49-F238E27FC236}">
                  <a16:creationId xmlns:a16="http://schemas.microsoft.com/office/drawing/2014/main" id="{C3C45079-6EF2-B546-E424-B33858122248}"/>
                </a:ext>
              </a:extLst>
            </p:cNvPr>
            <p:cNvSpPr/>
            <p:nvPr/>
          </p:nvSpPr>
          <p:spPr>
            <a:xfrm>
              <a:off x="6403313" y="-1710166"/>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solidFill>
              <a:schemeClr val="bg1"/>
            </a:solidFill>
            <a:ln w="9525" cap="flat">
              <a:noFill/>
              <a:prstDash val="solid"/>
              <a:miter/>
            </a:ln>
          </p:spPr>
          <p:txBody>
            <a:bodyPr rtlCol="0" anchor="ctr"/>
            <a:lstStyle/>
            <a:p>
              <a:endParaRPr lang="fr-FR"/>
            </a:p>
          </p:txBody>
        </p:sp>
        <p:sp>
          <p:nvSpPr>
            <p:cNvPr id="134" name="Forme libre : forme 133">
              <a:extLst>
                <a:ext uri="{FF2B5EF4-FFF2-40B4-BE49-F238E27FC236}">
                  <a16:creationId xmlns:a16="http://schemas.microsoft.com/office/drawing/2014/main" id="{68CB346E-3429-4939-3BAE-156A3BB92858}"/>
                </a:ext>
              </a:extLst>
            </p:cNvPr>
            <p:cNvSpPr/>
            <p:nvPr/>
          </p:nvSpPr>
          <p:spPr>
            <a:xfrm>
              <a:off x="6875790" y="-1706278"/>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solidFill>
              <a:schemeClr val="bg1"/>
            </a:solidFill>
            <a:ln w="9525" cap="flat">
              <a:noFill/>
              <a:prstDash val="solid"/>
              <a:miter/>
            </a:ln>
          </p:spPr>
          <p:txBody>
            <a:bodyPr rtlCol="0" anchor="ctr"/>
            <a:lstStyle/>
            <a:p>
              <a:endParaRPr lang="fr-FR"/>
            </a:p>
          </p:txBody>
        </p:sp>
        <p:sp>
          <p:nvSpPr>
            <p:cNvPr id="135" name="Forme libre : forme 134">
              <a:extLst>
                <a:ext uri="{FF2B5EF4-FFF2-40B4-BE49-F238E27FC236}">
                  <a16:creationId xmlns:a16="http://schemas.microsoft.com/office/drawing/2014/main" id="{AB4138AF-C03D-3789-712A-59242B19E35D}"/>
                </a:ext>
              </a:extLst>
            </p:cNvPr>
            <p:cNvSpPr/>
            <p:nvPr/>
          </p:nvSpPr>
          <p:spPr>
            <a:xfrm>
              <a:off x="6300343" y="-1462102"/>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sp>
          <p:nvSpPr>
            <p:cNvPr id="136" name="Forme libre : forme 135">
              <a:extLst>
                <a:ext uri="{FF2B5EF4-FFF2-40B4-BE49-F238E27FC236}">
                  <a16:creationId xmlns:a16="http://schemas.microsoft.com/office/drawing/2014/main" id="{346CDAEC-6BB5-57D9-21CE-E23D1C00D44B}"/>
                </a:ext>
              </a:extLst>
            </p:cNvPr>
            <p:cNvSpPr/>
            <p:nvPr/>
          </p:nvSpPr>
          <p:spPr>
            <a:xfrm>
              <a:off x="6402540" y="-1261835"/>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solidFill>
              <a:schemeClr val="bg1"/>
            </a:solidFill>
            <a:ln w="9525" cap="flat">
              <a:noFill/>
              <a:prstDash val="solid"/>
              <a:miter/>
            </a:ln>
          </p:spPr>
          <p:txBody>
            <a:bodyPr rtlCol="0" anchor="ctr"/>
            <a:lstStyle/>
            <a:p>
              <a:endParaRPr lang="fr-FR"/>
            </a:p>
          </p:txBody>
        </p:sp>
        <p:sp>
          <p:nvSpPr>
            <p:cNvPr id="137" name="Forme libre : forme 136">
              <a:extLst>
                <a:ext uri="{FF2B5EF4-FFF2-40B4-BE49-F238E27FC236}">
                  <a16:creationId xmlns:a16="http://schemas.microsoft.com/office/drawing/2014/main" id="{4B818DFA-04C2-17FF-964C-A03A4E18F28C}"/>
                </a:ext>
              </a:extLst>
            </p:cNvPr>
            <p:cNvSpPr/>
            <p:nvPr/>
          </p:nvSpPr>
          <p:spPr>
            <a:xfrm>
              <a:off x="6875274" y="-1265708"/>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solidFill>
              <a:schemeClr val="bg1"/>
            </a:solidFill>
            <a:ln w="9525" cap="flat">
              <a:noFill/>
              <a:prstDash val="solid"/>
              <a:miter/>
            </a:ln>
          </p:spPr>
          <p:txBody>
            <a:bodyPr rtlCol="0" anchor="ctr"/>
            <a:lstStyle/>
            <a:p>
              <a:endParaRPr lang="fr-FR"/>
            </a:p>
          </p:txBody>
        </p:sp>
        <p:sp>
          <p:nvSpPr>
            <p:cNvPr id="138" name="Forme libre : forme 137">
              <a:extLst>
                <a:ext uri="{FF2B5EF4-FFF2-40B4-BE49-F238E27FC236}">
                  <a16:creationId xmlns:a16="http://schemas.microsoft.com/office/drawing/2014/main" id="{3D3BC673-521D-B411-3E51-BE6FD37DF4AA}"/>
                </a:ext>
              </a:extLst>
            </p:cNvPr>
            <p:cNvSpPr/>
            <p:nvPr/>
          </p:nvSpPr>
          <p:spPr>
            <a:xfrm>
              <a:off x="6955186" y="-1462750"/>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grpSp>
      <p:grpSp>
        <p:nvGrpSpPr>
          <p:cNvPr id="139" name="AMPOULE ETEINTE" descr="Ampoule contour">
            <a:extLst>
              <a:ext uri="{FF2B5EF4-FFF2-40B4-BE49-F238E27FC236}">
                <a16:creationId xmlns:a16="http://schemas.microsoft.com/office/drawing/2014/main" id="{994673B6-D91F-81B6-2670-56179A04F21B}"/>
              </a:ext>
            </a:extLst>
          </p:cNvPr>
          <p:cNvGrpSpPr/>
          <p:nvPr/>
        </p:nvGrpSpPr>
        <p:grpSpPr>
          <a:xfrm>
            <a:off x="8739473" y="-1054064"/>
            <a:ext cx="248410" cy="401027"/>
            <a:chOff x="6593218" y="-1634047"/>
            <a:chExt cx="476250" cy="768847"/>
          </a:xfrm>
          <a:solidFill>
            <a:schemeClr val="bg1"/>
          </a:solidFill>
        </p:grpSpPr>
        <p:sp>
          <p:nvSpPr>
            <p:cNvPr id="140" name="Forme libre : forme 139">
              <a:extLst>
                <a:ext uri="{FF2B5EF4-FFF2-40B4-BE49-F238E27FC236}">
                  <a16:creationId xmlns:a16="http://schemas.microsoft.com/office/drawing/2014/main" id="{85FEF8E5-9535-1A64-F45F-1CA6D1A25234}"/>
                </a:ext>
              </a:extLst>
            </p:cNvPr>
            <p:cNvSpPr/>
            <p:nvPr/>
          </p:nvSpPr>
          <p:spPr>
            <a:xfrm>
              <a:off x="6593218" y="-1634047"/>
              <a:ext cx="476250" cy="497071"/>
            </a:xfrm>
            <a:custGeom>
              <a:avLst/>
              <a:gdLst>
                <a:gd name="connsiteX0" fmla="*/ 362626 w 476250"/>
                <a:gd name="connsiteY0" fmla="*/ 486956 h 497071"/>
                <a:gd name="connsiteX1" fmla="*/ 418348 w 476250"/>
                <a:gd name="connsiteY1" fmla="*/ 396469 h 497071"/>
                <a:gd name="connsiteX2" fmla="*/ 459686 w 476250"/>
                <a:gd name="connsiteY2" fmla="*/ 328727 h 497071"/>
                <a:gd name="connsiteX3" fmla="*/ 476250 w 476250"/>
                <a:gd name="connsiteY3" fmla="*/ 246288 h 497071"/>
                <a:gd name="connsiteX4" fmla="*/ 476250 w 476250"/>
                <a:gd name="connsiteY4" fmla="*/ 238125 h 497071"/>
                <a:gd name="connsiteX5" fmla="*/ 238125 w 476250"/>
                <a:gd name="connsiteY5" fmla="*/ 0 h 497071"/>
                <a:gd name="connsiteX6" fmla="*/ 0 w 476250"/>
                <a:gd name="connsiteY6" fmla="*/ 238125 h 497071"/>
                <a:gd name="connsiteX7" fmla="*/ 0 w 476250"/>
                <a:gd name="connsiteY7" fmla="*/ 246317 h 497071"/>
                <a:gd name="connsiteX8" fmla="*/ 16573 w 476250"/>
                <a:gd name="connsiteY8" fmla="*/ 328736 h 497071"/>
                <a:gd name="connsiteX9" fmla="*/ 57912 w 476250"/>
                <a:gd name="connsiteY9" fmla="*/ 396478 h 497071"/>
                <a:gd name="connsiteX10" fmla="*/ 113633 w 476250"/>
                <a:gd name="connsiteY10" fmla="*/ 486966 h 497071"/>
                <a:gd name="connsiteX11" fmla="*/ 129931 w 476250"/>
                <a:gd name="connsiteY11" fmla="*/ 497072 h 497071"/>
                <a:gd name="connsiteX12" fmla="*/ 346329 w 476250"/>
                <a:gd name="connsiteY12" fmla="*/ 497072 h 497071"/>
                <a:gd name="connsiteX13" fmla="*/ 362626 w 476250"/>
                <a:gd name="connsiteY13" fmla="*/ 486956 h 497071"/>
                <a:gd name="connsiteX14" fmla="*/ 345758 w 476250"/>
                <a:gd name="connsiteY14" fmla="*/ 478012 h 497071"/>
                <a:gd name="connsiteX15" fmla="*/ 130493 w 476250"/>
                <a:gd name="connsiteY15" fmla="*/ 478012 h 497071"/>
                <a:gd name="connsiteX16" fmla="*/ 72190 w 476250"/>
                <a:gd name="connsiteY16" fmla="*/ 383800 h 497071"/>
                <a:gd name="connsiteX17" fmla="*/ 34385 w 476250"/>
                <a:gd name="connsiteY17" fmla="*/ 321888 h 497071"/>
                <a:gd name="connsiteX18" fmla="*/ 19050 w 476250"/>
                <a:gd name="connsiteY18" fmla="*/ 245983 h 497071"/>
                <a:gd name="connsiteX19" fmla="*/ 19050 w 476250"/>
                <a:gd name="connsiteY19" fmla="*/ 238449 h 497071"/>
                <a:gd name="connsiteX20" fmla="*/ 237963 w 476250"/>
                <a:gd name="connsiteY20" fmla="*/ 19212 h 497071"/>
                <a:gd name="connsiteX21" fmla="*/ 457200 w 476250"/>
                <a:gd name="connsiteY21" fmla="*/ 238125 h 497071"/>
                <a:gd name="connsiteX22" fmla="*/ 457200 w 476250"/>
                <a:gd name="connsiteY22" fmla="*/ 246021 h 497071"/>
                <a:gd name="connsiteX23" fmla="*/ 441912 w 476250"/>
                <a:gd name="connsiteY23" fmla="*/ 321840 h 497071"/>
                <a:gd name="connsiteX24" fmla="*/ 404289 w 476250"/>
                <a:gd name="connsiteY24" fmla="*/ 383610 h 497071"/>
                <a:gd name="connsiteX25" fmla="*/ 345758 w 476250"/>
                <a:gd name="connsiteY25" fmla="*/ 478012 h 4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7071">
                  <a:moveTo>
                    <a:pt x="362626" y="486956"/>
                  </a:moveTo>
                  <a:cubicBezTo>
                    <a:pt x="372723" y="466382"/>
                    <a:pt x="396535" y="420281"/>
                    <a:pt x="418348" y="396469"/>
                  </a:cubicBezTo>
                  <a:cubicBezTo>
                    <a:pt x="436046" y="376526"/>
                    <a:pt x="450045" y="353586"/>
                    <a:pt x="459686" y="328727"/>
                  </a:cubicBezTo>
                  <a:cubicBezTo>
                    <a:pt x="469789" y="302370"/>
                    <a:pt x="475388" y="274502"/>
                    <a:pt x="476250" y="246288"/>
                  </a:cubicBezTo>
                  <a:lnTo>
                    <a:pt x="476250" y="238125"/>
                  </a:lnTo>
                  <a:cubicBezTo>
                    <a:pt x="476250" y="106612"/>
                    <a:pt x="369638" y="0"/>
                    <a:pt x="238125" y="0"/>
                  </a:cubicBezTo>
                  <a:cubicBezTo>
                    <a:pt x="106612" y="0"/>
                    <a:pt x="0" y="106612"/>
                    <a:pt x="0" y="238125"/>
                  </a:cubicBezTo>
                  <a:lnTo>
                    <a:pt x="0" y="246317"/>
                  </a:lnTo>
                  <a:cubicBezTo>
                    <a:pt x="867" y="274525"/>
                    <a:pt x="6469" y="302386"/>
                    <a:pt x="16573" y="328736"/>
                  </a:cubicBezTo>
                  <a:cubicBezTo>
                    <a:pt x="26215" y="353596"/>
                    <a:pt x="40214" y="376536"/>
                    <a:pt x="57912" y="396478"/>
                  </a:cubicBezTo>
                  <a:cubicBezTo>
                    <a:pt x="79724" y="420195"/>
                    <a:pt x="103537" y="466411"/>
                    <a:pt x="113633" y="486966"/>
                  </a:cubicBezTo>
                  <a:cubicBezTo>
                    <a:pt x="116707" y="493155"/>
                    <a:pt x="123020" y="497070"/>
                    <a:pt x="129931" y="497072"/>
                  </a:cubicBezTo>
                  <a:lnTo>
                    <a:pt x="346329" y="497072"/>
                  </a:lnTo>
                  <a:cubicBezTo>
                    <a:pt x="353241" y="497068"/>
                    <a:pt x="359555" y="493149"/>
                    <a:pt x="362626" y="486956"/>
                  </a:cubicBezTo>
                  <a:close/>
                  <a:moveTo>
                    <a:pt x="345758" y="478012"/>
                  </a:moveTo>
                  <a:lnTo>
                    <a:pt x="130493" y="478012"/>
                  </a:lnTo>
                  <a:cubicBezTo>
                    <a:pt x="118205" y="453019"/>
                    <a:pt x="94536" y="408099"/>
                    <a:pt x="72190" y="383800"/>
                  </a:cubicBezTo>
                  <a:cubicBezTo>
                    <a:pt x="55999" y="365581"/>
                    <a:pt x="43197" y="344614"/>
                    <a:pt x="34385" y="321888"/>
                  </a:cubicBezTo>
                  <a:cubicBezTo>
                    <a:pt x="25065" y="297622"/>
                    <a:pt x="19881" y="271964"/>
                    <a:pt x="19050" y="245983"/>
                  </a:cubicBezTo>
                  <a:lnTo>
                    <a:pt x="19050" y="238449"/>
                  </a:lnTo>
                  <a:cubicBezTo>
                    <a:pt x="18960" y="117458"/>
                    <a:pt x="116971" y="19301"/>
                    <a:pt x="237963" y="19212"/>
                  </a:cubicBezTo>
                  <a:cubicBezTo>
                    <a:pt x="358955" y="19122"/>
                    <a:pt x="457110" y="117134"/>
                    <a:pt x="457200" y="238125"/>
                  </a:cubicBezTo>
                  <a:lnTo>
                    <a:pt x="457200" y="246021"/>
                  </a:lnTo>
                  <a:cubicBezTo>
                    <a:pt x="456381" y="271971"/>
                    <a:pt x="451214" y="297600"/>
                    <a:pt x="441912" y="321840"/>
                  </a:cubicBezTo>
                  <a:cubicBezTo>
                    <a:pt x="433148" y="344506"/>
                    <a:pt x="420408" y="365425"/>
                    <a:pt x="404289" y="383610"/>
                  </a:cubicBezTo>
                  <a:cubicBezTo>
                    <a:pt x="381629" y="408337"/>
                    <a:pt x="357978" y="453209"/>
                    <a:pt x="345758" y="478012"/>
                  </a:cubicBezTo>
                  <a:close/>
                </a:path>
              </a:pathLst>
            </a:custGeom>
            <a:grpFill/>
            <a:ln w="9525" cap="flat">
              <a:noFill/>
              <a:prstDash val="solid"/>
              <a:miter/>
            </a:ln>
          </p:spPr>
          <p:txBody>
            <a:bodyPr rtlCol="0" anchor="ctr"/>
            <a:lstStyle/>
            <a:p>
              <a:endParaRPr lang="fr-FR" dirty="0"/>
            </a:p>
          </p:txBody>
        </p:sp>
        <p:sp>
          <p:nvSpPr>
            <p:cNvPr id="141" name="Forme libre : forme 140">
              <a:extLst>
                <a:ext uri="{FF2B5EF4-FFF2-40B4-BE49-F238E27FC236}">
                  <a16:creationId xmlns:a16="http://schemas.microsoft.com/office/drawing/2014/main" id="{4ECF76D8-ECB4-6880-06A4-39D2968C2403}"/>
                </a:ext>
              </a:extLst>
            </p:cNvPr>
            <p:cNvSpPr/>
            <p:nvPr/>
          </p:nvSpPr>
          <p:spPr>
            <a:xfrm>
              <a:off x="6718547" y="-1079301"/>
              <a:ext cx="228600" cy="19050"/>
            </a:xfrm>
            <a:custGeom>
              <a:avLst/>
              <a:gdLst>
                <a:gd name="connsiteX0" fmla="*/ 219075 w 228600"/>
                <a:gd name="connsiteY0" fmla="*/ 0 h 19050"/>
                <a:gd name="connsiteX1" fmla="*/ 9525 w 228600"/>
                <a:gd name="connsiteY1" fmla="*/ 0 h 19050"/>
                <a:gd name="connsiteX2" fmla="*/ 0 w 228600"/>
                <a:gd name="connsiteY2" fmla="*/ 9525 h 19050"/>
                <a:gd name="connsiteX3" fmla="*/ 9525 w 228600"/>
                <a:gd name="connsiteY3" fmla="*/ 19050 h 19050"/>
                <a:gd name="connsiteX4" fmla="*/ 219075 w 228600"/>
                <a:gd name="connsiteY4" fmla="*/ 19050 h 19050"/>
                <a:gd name="connsiteX5" fmla="*/ 228600 w 228600"/>
                <a:gd name="connsiteY5" fmla="*/ 9525 h 19050"/>
                <a:gd name="connsiteX6" fmla="*/ 219075 w 2286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9075" y="0"/>
                  </a:moveTo>
                  <a:lnTo>
                    <a:pt x="9525" y="0"/>
                  </a:lnTo>
                  <a:cubicBezTo>
                    <a:pt x="4264" y="0"/>
                    <a:pt x="0" y="4264"/>
                    <a:pt x="0" y="9525"/>
                  </a:cubicBezTo>
                  <a:cubicBezTo>
                    <a:pt x="0" y="14786"/>
                    <a:pt x="4264" y="19050"/>
                    <a:pt x="9525" y="19050"/>
                  </a:cubicBezTo>
                  <a:lnTo>
                    <a:pt x="219075" y="19050"/>
                  </a:lnTo>
                  <a:cubicBezTo>
                    <a:pt x="224336" y="19050"/>
                    <a:pt x="228600" y="14786"/>
                    <a:pt x="228600" y="9525"/>
                  </a:cubicBezTo>
                  <a:cubicBezTo>
                    <a:pt x="228600" y="4264"/>
                    <a:pt x="224336" y="0"/>
                    <a:pt x="219075" y="0"/>
                  </a:cubicBezTo>
                  <a:close/>
                </a:path>
              </a:pathLst>
            </a:custGeom>
            <a:grpFill/>
            <a:ln w="9525" cap="flat">
              <a:noFill/>
              <a:prstDash val="solid"/>
              <a:miter/>
            </a:ln>
          </p:spPr>
          <p:txBody>
            <a:bodyPr rtlCol="0" anchor="ctr"/>
            <a:lstStyle/>
            <a:p>
              <a:endParaRPr lang="fr-FR"/>
            </a:p>
          </p:txBody>
        </p:sp>
        <p:sp>
          <p:nvSpPr>
            <p:cNvPr id="142" name="Forme libre : forme 141">
              <a:extLst>
                <a:ext uri="{FF2B5EF4-FFF2-40B4-BE49-F238E27FC236}">
                  <a16:creationId xmlns:a16="http://schemas.microsoft.com/office/drawing/2014/main" id="{D387B64A-BB55-F60B-13CA-6F83AE6D2321}"/>
                </a:ext>
              </a:extLst>
            </p:cNvPr>
            <p:cNvSpPr/>
            <p:nvPr/>
          </p:nvSpPr>
          <p:spPr>
            <a:xfrm>
              <a:off x="6718547" y="-1001873"/>
              <a:ext cx="228600" cy="19050"/>
            </a:xfrm>
            <a:custGeom>
              <a:avLst/>
              <a:gdLst>
                <a:gd name="connsiteX0" fmla="*/ 228600 w 228600"/>
                <a:gd name="connsiteY0" fmla="*/ 9525 h 19050"/>
                <a:gd name="connsiteX1" fmla="*/ 219075 w 228600"/>
                <a:gd name="connsiteY1" fmla="*/ 0 h 19050"/>
                <a:gd name="connsiteX2" fmla="*/ 9525 w 228600"/>
                <a:gd name="connsiteY2" fmla="*/ 0 h 19050"/>
                <a:gd name="connsiteX3" fmla="*/ 0 w 228600"/>
                <a:gd name="connsiteY3" fmla="*/ 9525 h 19050"/>
                <a:gd name="connsiteX4" fmla="*/ 9525 w 228600"/>
                <a:gd name="connsiteY4" fmla="*/ 19050 h 19050"/>
                <a:gd name="connsiteX5" fmla="*/ 219075 w 228600"/>
                <a:gd name="connsiteY5" fmla="*/ 19050 h 19050"/>
                <a:gd name="connsiteX6" fmla="*/ 22860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28600" y="9525"/>
                  </a:moveTo>
                  <a:cubicBezTo>
                    <a:pt x="228600" y="4264"/>
                    <a:pt x="224336" y="0"/>
                    <a:pt x="219075" y="0"/>
                  </a:cubicBezTo>
                  <a:lnTo>
                    <a:pt x="9525" y="0"/>
                  </a:lnTo>
                  <a:cubicBezTo>
                    <a:pt x="4264" y="0"/>
                    <a:pt x="0" y="4264"/>
                    <a:pt x="0" y="9525"/>
                  </a:cubicBezTo>
                  <a:cubicBezTo>
                    <a:pt x="0" y="14786"/>
                    <a:pt x="4264" y="19050"/>
                    <a:pt x="9525" y="19050"/>
                  </a:cubicBezTo>
                  <a:lnTo>
                    <a:pt x="219075" y="19050"/>
                  </a:lnTo>
                  <a:cubicBezTo>
                    <a:pt x="224336" y="19050"/>
                    <a:pt x="228600" y="14786"/>
                    <a:pt x="228600" y="9525"/>
                  </a:cubicBezTo>
                  <a:close/>
                </a:path>
              </a:pathLst>
            </a:custGeom>
            <a:grpFill/>
            <a:ln w="9525" cap="flat">
              <a:noFill/>
              <a:prstDash val="solid"/>
              <a:miter/>
            </a:ln>
          </p:spPr>
          <p:txBody>
            <a:bodyPr rtlCol="0" anchor="ctr"/>
            <a:lstStyle/>
            <a:p>
              <a:endParaRPr lang="fr-FR"/>
            </a:p>
          </p:txBody>
        </p:sp>
        <p:sp>
          <p:nvSpPr>
            <p:cNvPr id="143" name="Forme libre : forme 142">
              <a:extLst>
                <a:ext uri="{FF2B5EF4-FFF2-40B4-BE49-F238E27FC236}">
                  <a16:creationId xmlns:a16="http://schemas.microsoft.com/office/drawing/2014/main" id="{9527A7D4-0F04-47F7-F89E-5D7DD11B0EAF}"/>
                </a:ext>
              </a:extLst>
            </p:cNvPr>
            <p:cNvSpPr/>
            <p:nvPr/>
          </p:nvSpPr>
          <p:spPr>
            <a:xfrm>
              <a:off x="6776504" y="-926340"/>
              <a:ext cx="110114" cy="61140"/>
            </a:xfrm>
            <a:custGeom>
              <a:avLst/>
              <a:gdLst>
                <a:gd name="connsiteX0" fmla="*/ 110083 w 110114"/>
                <a:gd name="connsiteY0" fmla="*/ 10287 h 61140"/>
                <a:gd name="connsiteX1" fmla="*/ 101351 w 110114"/>
                <a:gd name="connsiteY1" fmla="*/ 31 h 61140"/>
                <a:gd name="connsiteX2" fmla="*/ 100558 w 110114"/>
                <a:gd name="connsiteY2" fmla="*/ 0 h 61140"/>
                <a:gd name="connsiteX3" fmla="*/ 9556 w 110114"/>
                <a:gd name="connsiteY3" fmla="*/ 0 h 61140"/>
                <a:gd name="connsiteX4" fmla="*/ 0 w 110114"/>
                <a:gd name="connsiteY4" fmla="*/ 9494 h 61140"/>
                <a:gd name="connsiteX5" fmla="*/ 31 w 110114"/>
                <a:gd name="connsiteY5" fmla="*/ 10297 h 61140"/>
                <a:gd name="connsiteX6" fmla="*/ 59395 w 110114"/>
                <a:gd name="connsiteY6" fmla="*/ 60966 h 61140"/>
                <a:gd name="connsiteX7" fmla="*/ 110064 w 110114"/>
                <a:gd name="connsiteY7" fmla="*/ 10297 h 61140"/>
                <a:gd name="connsiteX8" fmla="*/ 55124 w 110114"/>
                <a:gd name="connsiteY8" fmla="*/ 42072 h 61140"/>
                <a:gd name="connsiteX9" fmla="*/ 21501 w 110114"/>
                <a:gd name="connsiteY9" fmla="*/ 19050 h 61140"/>
                <a:gd name="connsiteX10" fmla="*/ 88757 w 110114"/>
                <a:gd name="connsiteY10" fmla="*/ 19050 h 61140"/>
                <a:gd name="connsiteX11" fmla="*/ 55134 w 110114"/>
                <a:gd name="connsiteY11" fmla="*/ 42072 h 6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4" h="61140">
                  <a:moveTo>
                    <a:pt x="110083" y="10287"/>
                  </a:moveTo>
                  <a:cubicBezTo>
                    <a:pt x="110504" y="5044"/>
                    <a:pt x="106594" y="452"/>
                    <a:pt x="101351" y="31"/>
                  </a:cubicBezTo>
                  <a:cubicBezTo>
                    <a:pt x="101087" y="10"/>
                    <a:pt x="100823" y="-1"/>
                    <a:pt x="100558" y="0"/>
                  </a:cubicBezTo>
                  <a:lnTo>
                    <a:pt x="9556" y="0"/>
                  </a:lnTo>
                  <a:cubicBezTo>
                    <a:pt x="4296" y="-17"/>
                    <a:pt x="17" y="4233"/>
                    <a:pt x="0" y="9494"/>
                  </a:cubicBezTo>
                  <a:cubicBezTo>
                    <a:pt x="-1" y="9761"/>
                    <a:pt x="10" y="10030"/>
                    <a:pt x="31" y="10297"/>
                  </a:cubicBezTo>
                  <a:cubicBezTo>
                    <a:pt x="2432" y="40681"/>
                    <a:pt x="29010" y="63367"/>
                    <a:pt x="59395" y="60966"/>
                  </a:cubicBezTo>
                  <a:cubicBezTo>
                    <a:pt x="86444" y="58829"/>
                    <a:pt x="107927" y="37346"/>
                    <a:pt x="110064" y="10297"/>
                  </a:cubicBezTo>
                  <a:close/>
                  <a:moveTo>
                    <a:pt x="55124" y="42072"/>
                  </a:moveTo>
                  <a:cubicBezTo>
                    <a:pt x="40279" y="41943"/>
                    <a:pt x="26989" y="32843"/>
                    <a:pt x="21501" y="19050"/>
                  </a:cubicBezTo>
                  <a:lnTo>
                    <a:pt x="88757" y="19050"/>
                  </a:lnTo>
                  <a:cubicBezTo>
                    <a:pt x="83288" y="32858"/>
                    <a:pt x="69986" y="41966"/>
                    <a:pt x="55134" y="42072"/>
                  </a:cubicBezTo>
                  <a:close/>
                </a:path>
              </a:pathLst>
            </a:custGeom>
            <a:grpFill/>
            <a:ln w="9525" cap="flat">
              <a:noFill/>
              <a:prstDash val="solid"/>
              <a:miter/>
            </a:ln>
          </p:spPr>
          <p:txBody>
            <a:bodyPr rtlCol="0" anchor="ctr"/>
            <a:lstStyle/>
            <a:p>
              <a:endParaRPr lang="fr-FR"/>
            </a:p>
          </p:txBody>
        </p:sp>
      </p:grpSp>
      <p:sp>
        <p:nvSpPr>
          <p:cNvPr id="144" name="ZoneTexte 143">
            <a:extLst>
              <a:ext uri="{FF2B5EF4-FFF2-40B4-BE49-F238E27FC236}">
                <a16:creationId xmlns:a16="http://schemas.microsoft.com/office/drawing/2014/main" id="{92B4519E-2B84-9340-50E1-867962355089}"/>
              </a:ext>
            </a:extLst>
          </p:cNvPr>
          <p:cNvSpPr txBox="1"/>
          <p:nvPr/>
        </p:nvSpPr>
        <p:spPr>
          <a:xfrm>
            <a:off x="9371206" y="-1342523"/>
            <a:ext cx="2529773" cy="923330"/>
          </a:xfrm>
          <a:prstGeom prst="rect">
            <a:avLst/>
          </a:prstGeom>
          <a:noFill/>
        </p:spPr>
        <p:txBody>
          <a:bodyPr wrap="square" rtlCol="0">
            <a:spAutoFit/>
          </a:bodyPr>
          <a:lstStyle/>
          <a:p>
            <a:r>
              <a:rPr lang="fr-FR" dirty="0">
                <a:solidFill>
                  <a:schemeClr val="bg1"/>
                </a:solidFill>
              </a:rPr>
              <a:t>Certains outils de curation font de l’agrégation de flux RSS</a:t>
            </a:r>
          </a:p>
        </p:txBody>
      </p:sp>
      <p:pic>
        <p:nvPicPr>
          <p:cNvPr id="100" name="Image 99" descr="Une image contenant texte, clipart, signe&#10;&#10;Description générée automatiquement">
            <a:hlinkClick r:id="rId29" action="ppaction://hlinksldjump"/>
            <a:extLst>
              <a:ext uri="{FF2B5EF4-FFF2-40B4-BE49-F238E27FC236}">
                <a16:creationId xmlns:a16="http://schemas.microsoft.com/office/drawing/2014/main" id="{2984D3C1-D707-5AB3-220D-D229D670231D}"/>
              </a:ext>
            </a:extLst>
          </p:cNvPr>
          <p:cNvPicPr/>
          <p:nvPr/>
        </p:nvPicPr>
        <p:blipFill>
          <a:blip r:embed="rId30">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67953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5"/>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500" fill="hold"/>
                                        <p:tgtEl>
                                          <p:spTgt spid="125"/>
                                        </p:tgtEl>
                                        <p:attrNameLst>
                                          <p:attrName>fillcolor</p:attrName>
                                        </p:attrNameLst>
                                      </p:cBhvr>
                                      <p:to>
                                        <a:srgbClr val="3A3838"/>
                                      </p:to>
                                    </p:animClr>
                                    <p:set>
                                      <p:cBhvr>
                                        <p:cTn id="7" dur="500" fill="hold"/>
                                        <p:tgtEl>
                                          <p:spTgt spid="125"/>
                                        </p:tgtEl>
                                        <p:attrNameLst>
                                          <p:attrName>fill.type</p:attrName>
                                        </p:attrNameLst>
                                      </p:cBhvr>
                                      <p:to>
                                        <p:strVal val="solid"/>
                                      </p:to>
                                    </p:set>
                                    <p:set>
                                      <p:cBhvr>
                                        <p:cTn id="8" dur="500" fill="hold"/>
                                        <p:tgtEl>
                                          <p:spTgt spid="125"/>
                                        </p:tgtEl>
                                        <p:attrNameLst>
                                          <p:attrName>fill.on</p:attrName>
                                        </p:attrNameLst>
                                      </p:cBhvr>
                                      <p:to>
                                        <p:strVal val="true"/>
                                      </p:to>
                                    </p:set>
                                  </p:childTnLst>
                                </p:cTn>
                              </p:par>
                            </p:childTnLst>
                          </p:cTn>
                        </p:par>
                      </p:childTnLst>
                    </p:cTn>
                  </p:par>
                </p:childTnLst>
              </p:cTn>
              <p:nextCondLst>
                <p:cond evt="onClick" delay="0">
                  <p:tgtEl>
                    <p:spTgt spid="125"/>
                  </p:tgtEl>
                </p:cond>
              </p:nextCondLst>
            </p:seq>
            <p:seq concurrent="1" nextAc="seek">
              <p:cTn id="9" restart="whenNotActive" fill="hold" evtFilter="cancelBubble" nodeType="interactiveSeq">
                <p:stCondLst>
                  <p:cond evt="onClick" delay="0">
                    <p:tgtEl>
                      <p:spTgt spid="126"/>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remove" nodeType="clickEffect">
                                  <p:stCondLst>
                                    <p:cond delay="0"/>
                                  </p:stCondLst>
                                  <p:childTnLst>
                                    <p:animClr clrSpc="rgb" dir="cw">
                                      <p:cBhvr>
                                        <p:cTn id="13" dur="500" fill="hold"/>
                                        <p:tgtEl>
                                          <p:spTgt spid="126"/>
                                        </p:tgtEl>
                                        <p:attrNameLst>
                                          <p:attrName>fillcolor</p:attrName>
                                        </p:attrNameLst>
                                      </p:cBhvr>
                                      <p:to>
                                        <a:srgbClr val="3A3838"/>
                                      </p:to>
                                    </p:animClr>
                                    <p:set>
                                      <p:cBhvr>
                                        <p:cTn id="14" dur="500" fill="hold"/>
                                        <p:tgtEl>
                                          <p:spTgt spid="126"/>
                                        </p:tgtEl>
                                        <p:attrNameLst>
                                          <p:attrName>fill.type</p:attrName>
                                        </p:attrNameLst>
                                      </p:cBhvr>
                                      <p:to>
                                        <p:strVal val="solid"/>
                                      </p:to>
                                    </p:set>
                                    <p:set>
                                      <p:cBhvr>
                                        <p:cTn id="15" dur="500" fill="hold"/>
                                        <p:tgtEl>
                                          <p:spTgt spid="126"/>
                                        </p:tgtEl>
                                        <p:attrNameLst>
                                          <p:attrName>fill.on</p:attrName>
                                        </p:attrNameLst>
                                      </p:cBhvr>
                                      <p:to>
                                        <p:strVal val="true"/>
                                      </p:to>
                                    </p:set>
                                  </p:childTnLst>
                                </p:cTn>
                              </p:par>
                            </p:childTnLst>
                          </p:cTn>
                        </p:par>
                      </p:childTnLst>
                    </p:cTn>
                  </p:par>
                </p:childTnLst>
              </p:cTn>
              <p:nextCondLst>
                <p:cond evt="onClick" delay="0">
                  <p:tgtEl>
                    <p:spTgt spid="126"/>
                  </p:tgtEl>
                </p:cond>
              </p:nextCondLst>
            </p:seq>
            <p:seq concurrent="1" nextAc="seek">
              <p:cTn id="16" restart="whenNotActive" fill="hold" evtFilter="cancelBubble" nodeType="interactiveSeq">
                <p:stCondLst>
                  <p:cond evt="onClick" delay="0">
                    <p:tgtEl>
                      <p:spTgt spid="127"/>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2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4"/>
                                        </p:tgtEl>
                                        <p:attrNameLst>
                                          <p:attrName>style.visibility</p:attrName>
                                        </p:attrNameLst>
                                      </p:cBhvr>
                                      <p:to>
                                        <p:strVal val="visible"/>
                                      </p:to>
                                    </p:set>
                                  </p:childTnLst>
                                </p:cTn>
                              </p:par>
                            </p:childTnLst>
                          </p:cTn>
                        </p:par>
                      </p:childTnLst>
                    </p:cTn>
                  </p:par>
                </p:childTnLst>
              </p:cTn>
              <p:nextCondLst>
                <p:cond evt="onClick" delay="0">
                  <p:tgtEl>
                    <p:spTgt spid="127"/>
                  </p:tgtEl>
                </p:cond>
              </p:nextCondLst>
            </p:seq>
          </p:childTnLst>
        </p:cTn>
      </p:par>
    </p:tnLst>
    <p:bldLst>
      <p:bldP spid="14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0C19A"/>
            </a:gs>
            <a:gs pos="70564">
              <a:srgbClr val="AB7D39"/>
            </a:gs>
            <a:gs pos="34000">
              <a:srgbClr val="DDA261"/>
            </a:gs>
            <a:gs pos="100000">
              <a:srgbClr val="71371D"/>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2" name="Image 41">
            <a:hlinkClick r:id="rId2"/>
            <a:extLst>
              <a:ext uri="{FF2B5EF4-FFF2-40B4-BE49-F238E27FC236}">
                <a16:creationId xmlns:a16="http://schemas.microsoft.com/office/drawing/2014/main" id="{C3A91356-A9FB-B522-380A-DDD1E9DBFF93}"/>
              </a:ext>
            </a:extLst>
          </p:cNvPr>
          <p:cNvPicPr>
            <a:picLocks noChangeAspect="1"/>
          </p:cNvPicPr>
          <p:nvPr/>
        </p:nvPicPr>
        <p:blipFill>
          <a:blip r:embed="rId3"/>
          <a:stretch>
            <a:fillRect/>
          </a:stretch>
        </p:blipFill>
        <p:spPr>
          <a:xfrm>
            <a:off x="5485773" y="3711865"/>
            <a:ext cx="2876939" cy="1508895"/>
          </a:xfrm>
          <a:prstGeom prst="rect">
            <a:avLst/>
          </a:prstGeom>
        </p:spPr>
      </p:pic>
      <p:pic>
        <p:nvPicPr>
          <p:cNvPr id="38" name="Image 37">
            <a:extLst>
              <a:ext uri="{FF2B5EF4-FFF2-40B4-BE49-F238E27FC236}">
                <a16:creationId xmlns:a16="http://schemas.microsoft.com/office/drawing/2014/main" id="{56079889-A8F3-8673-3952-63189B87BA56}"/>
              </a:ext>
            </a:extLst>
          </p:cNvPr>
          <p:cNvPicPr>
            <a:picLocks noChangeAspect="1"/>
          </p:cNvPicPr>
          <p:nvPr/>
        </p:nvPicPr>
        <p:blipFill>
          <a:blip r:embed="rId4"/>
          <a:stretch>
            <a:fillRect/>
          </a:stretch>
        </p:blipFill>
        <p:spPr>
          <a:xfrm>
            <a:off x="1927312" y="3711865"/>
            <a:ext cx="2876939" cy="1508895"/>
          </a:xfrm>
          <a:prstGeom prst="rect">
            <a:avLst/>
          </a:prstGeom>
        </p:spPr>
      </p:pic>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a:effectLst>
            <a:outerShdw blurRad="50800" dist="38100" dir="2700000" algn="tl" rotWithShape="0">
              <a:prstClr val="black">
                <a:alpha val="40000"/>
              </a:prstClr>
            </a:outerShdw>
          </a:effectLst>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6559534"/>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00328" y="4632205"/>
              <a:ext cx="757120" cy="757120"/>
            </a:xfrm>
            <a:prstGeom prst="rect">
              <a:avLst/>
            </a:prstGeom>
          </p:spPr>
        </p:pic>
      </p:grpSp>
      <p:pic>
        <p:nvPicPr>
          <p:cNvPr id="64" name="Graphique 63" descr="Internet des objets contour">
            <a:hlinkClick r:id="rId17" action="ppaction://hlinksldjump"/>
            <a:extLst>
              <a:ext uri="{FF2B5EF4-FFF2-40B4-BE49-F238E27FC236}">
                <a16:creationId xmlns:a16="http://schemas.microsoft.com/office/drawing/2014/main" id="{37CE95E4-F29C-BD3B-3D47-9E3A440584A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509971" y="466393"/>
            <a:ext cx="508526" cy="508526"/>
          </a:xfrm>
          <a:prstGeom prst="rect">
            <a:avLst/>
          </a:prstGeom>
        </p:spPr>
      </p:pic>
      <p:pic>
        <p:nvPicPr>
          <p:cNvPr id="65" name="Graphique 64" descr="Calendrier journalier contour">
            <a:hlinkClick r:id="rId20" action="ppaction://hlinksldjump"/>
            <a:extLst>
              <a:ext uri="{FF2B5EF4-FFF2-40B4-BE49-F238E27FC236}">
                <a16:creationId xmlns:a16="http://schemas.microsoft.com/office/drawing/2014/main" id="{A75EDA49-6CA9-DD42-DF78-23DCB176139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05462" y="5902677"/>
            <a:ext cx="508526" cy="508526"/>
          </a:xfrm>
          <a:prstGeom prst="rect">
            <a:avLst/>
          </a:prstGeom>
        </p:spPr>
      </p:pic>
      <p:pic>
        <p:nvPicPr>
          <p:cNvPr id="66" name="Graphique 65" descr="Emballage ouvert contour">
            <a:hlinkClick r:id="rId23" action="ppaction://hlinksldjump"/>
            <a:extLst>
              <a:ext uri="{FF2B5EF4-FFF2-40B4-BE49-F238E27FC236}">
                <a16:creationId xmlns:a16="http://schemas.microsoft.com/office/drawing/2014/main" id="{D62D2C48-D7E0-A5C4-AFD0-2EFC616CCF4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09971" y="1822186"/>
            <a:ext cx="508526" cy="508526"/>
          </a:xfrm>
          <a:prstGeom prst="rect">
            <a:avLst/>
          </a:prstGeom>
        </p:spPr>
      </p:pic>
      <p:pic>
        <p:nvPicPr>
          <p:cNvPr id="67" name="Graphique 66" descr="Boîte de réception contour">
            <a:hlinkClick r:id="rId26" action="ppaction://hlinksldjump"/>
            <a:extLst>
              <a:ext uri="{FF2B5EF4-FFF2-40B4-BE49-F238E27FC236}">
                <a16:creationId xmlns:a16="http://schemas.microsoft.com/office/drawing/2014/main" id="{604B8B42-F8AB-5A45-3C1D-3E6D8C44499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05462" y="3136519"/>
            <a:ext cx="508526" cy="508526"/>
          </a:xfrm>
          <a:prstGeom prst="rect">
            <a:avLst/>
          </a:prstGeom>
        </p:spPr>
      </p:pic>
      <p:sp>
        <p:nvSpPr>
          <p:cNvPr id="68" name="Titre 33">
            <a:extLst>
              <a:ext uri="{FF2B5EF4-FFF2-40B4-BE49-F238E27FC236}">
                <a16:creationId xmlns:a16="http://schemas.microsoft.com/office/drawing/2014/main" id="{10609F4B-2C2E-A6FA-3B87-3178E45925CD}"/>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rPr>
              <a:t>COLLABORATION</a:t>
            </a:r>
          </a:p>
        </p:txBody>
      </p:sp>
      <p:sp>
        <p:nvSpPr>
          <p:cNvPr id="69" name="ZoneTexte 68">
            <a:extLst>
              <a:ext uri="{FF2B5EF4-FFF2-40B4-BE49-F238E27FC236}">
                <a16:creationId xmlns:a16="http://schemas.microsoft.com/office/drawing/2014/main" id="{39AB17EA-A6E9-5E64-86F6-472EE8BEBDD2}"/>
              </a:ext>
            </a:extLst>
          </p:cNvPr>
          <p:cNvSpPr txBox="1"/>
          <p:nvPr/>
        </p:nvSpPr>
        <p:spPr>
          <a:xfrm>
            <a:off x="4380346" y="839157"/>
            <a:ext cx="6853326" cy="2031325"/>
          </a:xfrm>
          <a:prstGeom prst="rect">
            <a:avLst/>
          </a:prstGeom>
          <a:noFill/>
        </p:spPr>
        <p:txBody>
          <a:bodyPr wrap="square" rtlCol="0">
            <a:spAutoFit/>
          </a:bodyPr>
          <a:lstStyle/>
          <a:p>
            <a:r>
              <a:rPr lang="fr-FR" dirty="0">
                <a:solidFill>
                  <a:schemeClr val="bg1"/>
                </a:solidFill>
              </a:rPr>
              <a:t>Le travail collaboratif est un idéal pour nombre d’entreprises – et d’employés. C’est avant tout la gestion du travail en équipe; il inclut la communication, la planification des tâches par membre à la </a:t>
            </a:r>
            <a:r>
              <a:rPr lang="fr-FR" dirty="0" err="1">
                <a:solidFill>
                  <a:schemeClr val="bg1"/>
                </a:solidFill>
              </a:rPr>
              <a:t>maniére</a:t>
            </a:r>
            <a:r>
              <a:rPr lang="fr-FR" dirty="0">
                <a:solidFill>
                  <a:schemeClr val="bg1"/>
                </a:solidFill>
              </a:rPr>
              <a:t> d’un diagramme de Gantt. 28 % des salariés déclarent travailler en mode collaboratif au quotidien, et 58 % d’entre eux estiment que la culture collaborative est en progrès au sein de leur entreprise (enquête Ipsos/</a:t>
            </a:r>
            <a:r>
              <a:rPr lang="fr-FR" dirty="0" err="1">
                <a:solidFill>
                  <a:schemeClr val="bg1"/>
                </a:solidFill>
              </a:rPr>
              <a:t>OpenMinde</a:t>
            </a:r>
            <a:r>
              <a:rPr lang="fr-FR" dirty="0">
                <a:solidFill>
                  <a:schemeClr val="bg1"/>
                </a:solidFill>
              </a:rPr>
              <a:t> Kfé). </a:t>
            </a:r>
          </a:p>
        </p:txBody>
      </p:sp>
      <p:cxnSp>
        <p:nvCxnSpPr>
          <p:cNvPr id="70" name="Connecteur droit 69">
            <a:extLst>
              <a:ext uri="{FF2B5EF4-FFF2-40B4-BE49-F238E27FC236}">
                <a16:creationId xmlns:a16="http://schemas.microsoft.com/office/drawing/2014/main" id="{C6D8E189-35D8-2AB9-5FBB-1448D2B62320}"/>
              </a:ext>
            </a:extLst>
          </p:cNvPr>
          <p:cNvCxnSpPr>
            <a:cxnSpLocks/>
          </p:cNvCxnSpPr>
          <p:nvPr/>
        </p:nvCxnSpPr>
        <p:spPr>
          <a:xfrm>
            <a:off x="3121685" y="3028436"/>
            <a:ext cx="6936715" cy="0"/>
          </a:xfrm>
          <a:prstGeom prst="line">
            <a:avLst/>
          </a:prstGeom>
          <a:ln>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2" name="Titre 33">
            <a:extLst>
              <a:ext uri="{FF2B5EF4-FFF2-40B4-BE49-F238E27FC236}">
                <a16:creationId xmlns:a16="http://schemas.microsoft.com/office/drawing/2014/main" id="{11B7323E-6E93-557A-DF30-745E1AF97449}"/>
              </a:ext>
            </a:extLst>
          </p:cNvPr>
          <p:cNvSpPr txBox="1">
            <a:spLocks/>
          </p:cNvSpPr>
          <p:nvPr/>
        </p:nvSpPr>
        <p:spPr>
          <a:xfrm>
            <a:off x="1276329" y="2637811"/>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2">
                    <a:lumMod val="20000"/>
                    <a:lumOff val="80000"/>
                  </a:schemeClr>
                </a:solidFill>
              </a:rPr>
              <a:t>Les outils</a:t>
            </a:r>
            <a:endParaRPr lang="fr-FR" b="1" dirty="0">
              <a:solidFill>
                <a:schemeClr val="accent2">
                  <a:lumMod val="20000"/>
                  <a:lumOff val="80000"/>
                </a:schemeClr>
              </a:solidFill>
            </a:endParaRPr>
          </a:p>
        </p:txBody>
      </p:sp>
      <p:sp>
        <p:nvSpPr>
          <p:cNvPr id="74" name="ZoneTexte 73">
            <a:extLst>
              <a:ext uri="{FF2B5EF4-FFF2-40B4-BE49-F238E27FC236}">
                <a16:creationId xmlns:a16="http://schemas.microsoft.com/office/drawing/2014/main" id="{E4F45238-FAD3-69A8-CB2A-5A4D96CD142D}"/>
              </a:ext>
            </a:extLst>
          </p:cNvPr>
          <p:cNvSpPr txBox="1"/>
          <p:nvPr/>
        </p:nvSpPr>
        <p:spPr>
          <a:xfrm>
            <a:off x="1846193" y="5243518"/>
            <a:ext cx="963725" cy="461665"/>
          </a:xfrm>
          <a:prstGeom prst="rect">
            <a:avLst/>
          </a:prstGeom>
          <a:noFill/>
        </p:spPr>
        <p:txBody>
          <a:bodyPr wrap="none" rtlCol="0">
            <a:spAutoFit/>
          </a:bodyPr>
          <a:lstStyle/>
          <a:p>
            <a:r>
              <a:rPr lang="fr-FR" sz="2400" b="1" dirty="0">
                <a:solidFill>
                  <a:schemeClr val="bg1"/>
                </a:solidFill>
                <a:hlinkClick r:id="rId29">
                  <a:extLst>
                    <a:ext uri="{A12FA001-AC4F-418D-AE19-62706E023703}">
                      <ahyp:hlinkClr xmlns:ahyp="http://schemas.microsoft.com/office/drawing/2018/hyperlinkcolor" val="tx"/>
                    </a:ext>
                  </a:extLst>
                </a:hlinkClick>
              </a:rPr>
              <a:t>Asana</a:t>
            </a:r>
            <a:endParaRPr lang="fr-FR" sz="2400" b="1" dirty="0">
              <a:solidFill>
                <a:schemeClr val="bg1"/>
              </a:solidFill>
            </a:endParaRPr>
          </a:p>
        </p:txBody>
      </p:sp>
      <p:sp>
        <p:nvSpPr>
          <p:cNvPr id="75" name="Forme libre : forme 74">
            <a:extLst>
              <a:ext uri="{FF2B5EF4-FFF2-40B4-BE49-F238E27FC236}">
                <a16:creationId xmlns:a16="http://schemas.microsoft.com/office/drawing/2014/main" id="{2027A7CF-5DF0-363C-FD73-8B4FD5A17407}"/>
              </a:ext>
            </a:extLst>
          </p:cNvPr>
          <p:cNvSpPr/>
          <p:nvPr/>
        </p:nvSpPr>
        <p:spPr>
          <a:xfrm>
            <a:off x="3468591"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6" name="ZoneTexte 75">
            <a:extLst>
              <a:ext uri="{FF2B5EF4-FFF2-40B4-BE49-F238E27FC236}">
                <a16:creationId xmlns:a16="http://schemas.microsoft.com/office/drawing/2014/main" id="{610A71A4-7678-64A6-5B13-17B5DDB3DE64}"/>
              </a:ext>
            </a:extLst>
          </p:cNvPr>
          <p:cNvSpPr txBox="1"/>
          <p:nvPr/>
        </p:nvSpPr>
        <p:spPr>
          <a:xfrm>
            <a:off x="1980562" y="5686384"/>
            <a:ext cx="1005468"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complet</a:t>
            </a:r>
          </a:p>
        </p:txBody>
      </p:sp>
      <p:sp>
        <p:nvSpPr>
          <p:cNvPr id="71" name="Rectangle : coins arrondis 70">
            <a:hlinkClick r:id="rId30" action="ppaction://hlinksldjump"/>
            <a:extLst>
              <a:ext uri="{FF2B5EF4-FFF2-40B4-BE49-F238E27FC236}">
                <a16:creationId xmlns:a16="http://schemas.microsoft.com/office/drawing/2014/main" id="{9C698A00-A11B-DDDA-FC41-BB3D652AF923}"/>
              </a:ext>
            </a:extLst>
          </p:cNvPr>
          <p:cNvSpPr/>
          <p:nvPr/>
        </p:nvSpPr>
        <p:spPr>
          <a:xfrm>
            <a:off x="9830562" y="2811665"/>
            <a:ext cx="1706595"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sp>
        <p:nvSpPr>
          <p:cNvPr id="81" name="ZoneTexte 80">
            <a:extLst>
              <a:ext uri="{FF2B5EF4-FFF2-40B4-BE49-F238E27FC236}">
                <a16:creationId xmlns:a16="http://schemas.microsoft.com/office/drawing/2014/main" id="{33F93C7E-09E4-D30E-A066-EF77F18D65AC}"/>
              </a:ext>
            </a:extLst>
          </p:cNvPr>
          <p:cNvSpPr txBox="1"/>
          <p:nvPr/>
        </p:nvSpPr>
        <p:spPr>
          <a:xfrm>
            <a:off x="5385861" y="5243518"/>
            <a:ext cx="898003" cy="461665"/>
          </a:xfrm>
          <a:prstGeom prst="rect">
            <a:avLst/>
          </a:prstGeom>
          <a:noFill/>
        </p:spPr>
        <p:txBody>
          <a:bodyPr wrap="none" rtlCol="0">
            <a:spAutoFit/>
          </a:bodyPr>
          <a:lstStyle/>
          <a:p>
            <a:r>
              <a:rPr lang="fr-FR" sz="2400" b="1" dirty="0">
                <a:solidFill>
                  <a:schemeClr val="bg1"/>
                </a:solidFill>
                <a:hlinkClick r:id="rId2">
                  <a:extLst>
                    <a:ext uri="{A12FA001-AC4F-418D-AE19-62706E023703}">
                      <ahyp:hlinkClr xmlns:ahyp="http://schemas.microsoft.com/office/drawing/2018/hyperlinkcolor" val="tx"/>
                    </a:ext>
                  </a:extLst>
                </a:hlinkClick>
              </a:rPr>
              <a:t>Trello</a:t>
            </a:r>
            <a:endParaRPr lang="fr-FR" sz="2400" b="1" dirty="0">
              <a:solidFill>
                <a:schemeClr val="bg1"/>
              </a:solidFill>
            </a:endParaRPr>
          </a:p>
        </p:txBody>
      </p:sp>
      <p:sp>
        <p:nvSpPr>
          <p:cNvPr id="82" name="Forme libre : forme 81">
            <a:extLst>
              <a:ext uri="{FF2B5EF4-FFF2-40B4-BE49-F238E27FC236}">
                <a16:creationId xmlns:a16="http://schemas.microsoft.com/office/drawing/2014/main" id="{B4D20769-B34B-78D1-DF4C-C10778EFAA4D}"/>
              </a:ext>
            </a:extLst>
          </p:cNvPr>
          <p:cNvSpPr/>
          <p:nvPr/>
        </p:nvSpPr>
        <p:spPr>
          <a:xfrm>
            <a:off x="7008259"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83" name="ZoneTexte 82">
            <a:extLst>
              <a:ext uri="{FF2B5EF4-FFF2-40B4-BE49-F238E27FC236}">
                <a16:creationId xmlns:a16="http://schemas.microsoft.com/office/drawing/2014/main" id="{2AA540AA-74E8-56B5-6EA3-DCA5360ACD3C}"/>
              </a:ext>
            </a:extLst>
          </p:cNvPr>
          <p:cNvSpPr txBox="1"/>
          <p:nvPr/>
        </p:nvSpPr>
        <p:spPr>
          <a:xfrm>
            <a:off x="5520230" y="5686384"/>
            <a:ext cx="854721"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simple</a:t>
            </a:r>
          </a:p>
        </p:txBody>
      </p:sp>
      <p:pic>
        <p:nvPicPr>
          <p:cNvPr id="46" name="Image 45">
            <a:extLst>
              <a:ext uri="{FF2B5EF4-FFF2-40B4-BE49-F238E27FC236}">
                <a16:creationId xmlns:a16="http://schemas.microsoft.com/office/drawing/2014/main" id="{913A7643-054B-E01A-75D4-1CBF24D286DE}"/>
              </a:ext>
            </a:extLst>
          </p:cNvPr>
          <p:cNvPicPr>
            <a:picLocks noChangeAspect="1"/>
          </p:cNvPicPr>
          <p:nvPr/>
        </p:nvPicPr>
        <p:blipFill rotWithShape="1">
          <a:blip r:embed="rId31"/>
          <a:srcRect l="2797" t="3067" r="1683"/>
          <a:stretch/>
        </p:blipFill>
        <p:spPr>
          <a:xfrm>
            <a:off x="8970630" y="3719992"/>
            <a:ext cx="2761882" cy="1469959"/>
          </a:xfrm>
          <a:prstGeom prst="rect">
            <a:avLst/>
          </a:prstGeom>
        </p:spPr>
      </p:pic>
      <p:sp>
        <p:nvSpPr>
          <p:cNvPr id="88" name="ZoneTexte 87">
            <a:extLst>
              <a:ext uri="{FF2B5EF4-FFF2-40B4-BE49-F238E27FC236}">
                <a16:creationId xmlns:a16="http://schemas.microsoft.com/office/drawing/2014/main" id="{E183B359-BDAF-B339-03F4-8D786E4EF181}"/>
              </a:ext>
            </a:extLst>
          </p:cNvPr>
          <p:cNvSpPr txBox="1"/>
          <p:nvPr/>
        </p:nvSpPr>
        <p:spPr>
          <a:xfrm>
            <a:off x="9000262" y="5243518"/>
            <a:ext cx="1241878" cy="461665"/>
          </a:xfrm>
          <a:prstGeom prst="rect">
            <a:avLst/>
          </a:prstGeom>
          <a:noFill/>
        </p:spPr>
        <p:txBody>
          <a:bodyPr wrap="none" rtlCol="0">
            <a:spAutoFit/>
          </a:bodyPr>
          <a:lstStyle/>
          <a:p>
            <a:r>
              <a:rPr lang="fr-FR" sz="2400" b="1" dirty="0">
                <a:solidFill>
                  <a:schemeClr val="bg1"/>
                </a:solidFill>
                <a:hlinkClick r:id="rId32">
                  <a:extLst>
                    <a:ext uri="{A12FA001-AC4F-418D-AE19-62706E023703}">
                      <ahyp:hlinkClr xmlns:ahyp="http://schemas.microsoft.com/office/drawing/2018/hyperlinkcolor" val="tx"/>
                    </a:ext>
                  </a:extLst>
                </a:hlinkClick>
              </a:rPr>
              <a:t>Monday</a:t>
            </a:r>
            <a:endParaRPr lang="fr-FR" sz="2400" b="1" dirty="0">
              <a:solidFill>
                <a:schemeClr val="bg1"/>
              </a:solidFill>
            </a:endParaRPr>
          </a:p>
        </p:txBody>
      </p:sp>
      <p:sp>
        <p:nvSpPr>
          <p:cNvPr id="100" name="Forme libre : forme 99">
            <a:extLst>
              <a:ext uri="{FF2B5EF4-FFF2-40B4-BE49-F238E27FC236}">
                <a16:creationId xmlns:a16="http://schemas.microsoft.com/office/drawing/2014/main" id="{ABCDC422-2991-29F9-85EB-A8941E73FFB8}"/>
              </a:ext>
            </a:extLst>
          </p:cNvPr>
          <p:cNvSpPr/>
          <p:nvPr/>
        </p:nvSpPr>
        <p:spPr>
          <a:xfrm>
            <a:off x="10622660"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1" name="ZoneTexte 100">
            <a:extLst>
              <a:ext uri="{FF2B5EF4-FFF2-40B4-BE49-F238E27FC236}">
                <a16:creationId xmlns:a16="http://schemas.microsoft.com/office/drawing/2014/main" id="{86BC8804-03D3-B0D3-C496-156110D36F2A}"/>
              </a:ext>
            </a:extLst>
          </p:cNvPr>
          <p:cNvSpPr txBox="1"/>
          <p:nvPr/>
        </p:nvSpPr>
        <p:spPr>
          <a:xfrm>
            <a:off x="9134631" y="5686384"/>
            <a:ext cx="848309"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design</a:t>
            </a:r>
          </a:p>
        </p:txBody>
      </p:sp>
      <p:sp>
        <p:nvSpPr>
          <p:cNvPr id="102" name="fleche gauche" descr="Point d’insertion vers la gauche avec un remplissage uni">
            <a:extLst>
              <a:ext uri="{FF2B5EF4-FFF2-40B4-BE49-F238E27FC236}">
                <a16:creationId xmlns:a16="http://schemas.microsoft.com/office/drawing/2014/main" id="{4C819547-53B6-6485-46F0-BEB8D31D4B2D}"/>
              </a:ext>
            </a:extLst>
          </p:cNvPr>
          <p:cNvSpPr/>
          <p:nvPr/>
        </p:nvSpPr>
        <p:spPr>
          <a:xfrm>
            <a:off x="1410393" y="7179876"/>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103" name="fleche droite" descr="Point d’insertion vers la droite avec un remplissage uni">
            <a:hlinkClick r:id="" action="ppaction://hlinkshowjump?jump=nextslide"/>
            <a:extLst>
              <a:ext uri="{FF2B5EF4-FFF2-40B4-BE49-F238E27FC236}">
                <a16:creationId xmlns:a16="http://schemas.microsoft.com/office/drawing/2014/main" id="{FD42D550-E1B6-27C0-7841-C3AD4420B0B2}"/>
              </a:ext>
            </a:extLst>
          </p:cNvPr>
          <p:cNvSpPr/>
          <p:nvPr/>
        </p:nvSpPr>
        <p:spPr>
          <a:xfrm>
            <a:off x="11382404" y="7179838"/>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useBgFill="1">
        <p:nvSpPr>
          <p:cNvPr id="104" name="BOUTON AMPOULE">
            <a:extLst>
              <a:ext uri="{FF2B5EF4-FFF2-40B4-BE49-F238E27FC236}">
                <a16:creationId xmlns:a16="http://schemas.microsoft.com/office/drawing/2014/main" id="{D481B7D5-9198-2BCB-BDD6-A948ABAEC1BB}"/>
              </a:ext>
            </a:extLst>
          </p:cNvPr>
          <p:cNvSpPr/>
          <p:nvPr/>
        </p:nvSpPr>
        <p:spPr>
          <a:xfrm>
            <a:off x="8556564" y="-1430067"/>
            <a:ext cx="622776" cy="622776"/>
          </a:xfrm>
          <a:prstGeom prst="ellipse">
            <a:avLst/>
          </a:prstGeom>
          <a:ln>
            <a:solidFill>
              <a:schemeClr val="bg1"/>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5" name="AMPOULE ALLUMEE">
            <a:extLst>
              <a:ext uri="{FF2B5EF4-FFF2-40B4-BE49-F238E27FC236}">
                <a16:creationId xmlns:a16="http://schemas.microsoft.com/office/drawing/2014/main" id="{8EB83BD7-8AC8-0E5E-4D5C-DA57422076A4}"/>
              </a:ext>
            </a:extLst>
          </p:cNvPr>
          <p:cNvGrpSpPr/>
          <p:nvPr/>
        </p:nvGrpSpPr>
        <p:grpSpPr>
          <a:xfrm>
            <a:off x="8658787" y="-1349001"/>
            <a:ext cx="396213" cy="493302"/>
            <a:chOff x="6300343" y="-1819290"/>
            <a:chExt cx="759618" cy="822274"/>
          </a:xfrm>
        </p:grpSpPr>
        <p:sp>
          <p:nvSpPr>
            <p:cNvPr id="106" name="Forme libre : forme 105">
              <a:extLst>
                <a:ext uri="{FF2B5EF4-FFF2-40B4-BE49-F238E27FC236}">
                  <a16:creationId xmlns:a16="http://schemas.microsoft.com/office/drawing/2014/main" id="{4C863C9E-4EC7-7D45-1DDB-72D0DB501908}"/>
                </a:ext>
              </a:extLst>
            </p:cNvPr>
            <p:cNvSpPr/>
            <p:nvPr/>
          </p:nvSpPr>
          <p:spPr>
            <a:xfrm>
              <a:off x="6570643" y="-1144996"/>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solidFill>
              <a:schemeClr val="bg1"/>
            </a:solidFill>
            <a:ln w="9525"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B1DF7C52-0443-5577-FC3D-4A83A98F7720}"/>
                </a:ext>
              </a:extLst>
            </p:cNvPr>
            <p:cNvSpPr/>
            <p:nvPr/>
          </p:nvSpPr>
          <p:spPr>
            <a:xfrm>
              <a:off x="6620592" y="-1051994"/>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solidFill>
              <a:schemeClr val="bg1"/>
            </a:solidFill>
            <a:ln w="952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98DB383B-EBA5-B504-C7ED-B64E150DCA26}"/>
                </a:ext>
              </a:extLst>
            </p:cNvPr>
            <p:cNvSpPr/>
            <p:nvPr/>
          </p:nvSpPr>
          <p:spPr>
            <a:xfrm>
              <a:off x="6442170" y="-1677138"/>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solidFill>
              <a:schemeClr val="bg1"/>
            </a:solid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D40F5264-B260-AFE8-38B4-A2F6D47DA044}"/>
                </a:ext>
              </a:extLst>
            </p:cNvPr>
            <p:cNvSpPr/>
            <p:nvPr/>
          </p:nvSpPr>
          <p:spPr>
            <a:xfrm>
              <a:off x="6662883" y="-181929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solidFill>
              <a:schemeClr val="bg1"/>
            </a:solid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B4560BFD-C2CC-A99F-B9F9-272FFDB054AF}"/>
                </a:ext>
              </a:extLst>
            </p:cNvPr>
            <p:cNvSpPr/>
            <p:nvPr/>
          </p:nvSpPr>
          <p:spPr>
            <a:xfrm>
              <a:off x="6403313" y="-1710166"/>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solidFill>
              <a:schemeClr val="bg1"/>
            </a:solid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AF5661C7-87ED-2259-C421-2A41B8A1C236}"/>
                </a:ext>
              </a:extLst>
            </p:cNvPr>
            <p:cNvSpPr/>
            <p:nvPr/>
          </p:nvSpPr>
          <p:spPr>
            <a:xfrm>
              <a:off x="6875790" y="-1706278"/>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solidFill>
              <a:schemeClr val="bg1"/>
            </a:solid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D38B8BDA-9E39-318D-73C3-8AB326F6D0E3}"/>
                </a:ext>
              </a:extLst>
            </p:cNvPr>
            <p:cNvSpPr/>
            <p:nvPr/>
          </p:nvSpPr>
          <p:spPr>
            <a:xfrm>
              <a:off x="6300343" y="-1462102"/>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9F94B24E-7081-BBC2-C769-9AF3CA3860FC}"/>
                </a:ext>
              </a:extLst>
            </p:cNvPr>
            <p:cNvSpPr/>
            <p:nvPr/>
          </p:nvSpPr>
          <p:spPr>
            <a:xfrm>
              <a:off x="6402540" y="-1261835"/>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solidFill>
              <a:schemeClr val="bg1"/>
            </a:solidFill>
            <a:ln w="9525" cap="flat">
              <a:noFill/>
              <a:prstDash val="solid"/>
              <a:miter/>
            </a:ln>
          </p:spPr>
          <p:txBody>
            <a:bodyPr rtlCol="0" anchor="ctr"/>
            <a:lstStyle/>
            <a:p>
              <a:endParaRPr lang="fr-FR"/>
            </a:p>
          </p:txBody>
        </p:sp>
        <p:sp>
          <p:nvSpPr>
            <p:cNvPr id="114" name="Forme libre : forme 113">
              <a:extLst>
                <a:ext uri="{FF2B5EF4-FFF2-40B4-BE49-F238E27FC236}">
                  <a16:creationId xmlns:a16="http://schemas.microsoft.com/office/drawing/2014/main" id="{013B7874-DDFE-B539-DA02-4D318B1CFA9B}"/>
                </a:ext>
              </a:extLst>
            </p:cNvPr>
            <p:cNvSpPr/>
            <p:nvPr/>
          </p:nvSpPr>
          <p:spPr>
            <a:xfrm>
              <a:off x="6875274" y="-1265708"/>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solidFill>
              <a:schemeClr val="bg1"/>
            </a:solidFill>
            <a:ln w="9525" cap="flat">
              <a:noFill/>
              <a:prstDash val="solid"/>
              <a:miter/>
            </a:ln>
          </p:spPr>
          <p:txBody>
            <a:bodyPr rtlCol="0" anchor="ctr"/>
            <a:lstStyle/>
            <a:p>
              <a:endParaRPr lang="fr-FR"/>
            </a:p>
          </p:txBody>
        </p:sp>
        <p:sp>
          <p:nvSpPr>
            <p:cNvPr id="115" name="Forme libre : forme 114">
              <a:extLst>
                <a:ext uri="{FF2B5EF4-FFF2-40B4-BE49-F238E27FC236}">
                  <a16:creationId xmlns:a16="http://schemas.microsoft.com/office/drawing/2014/main" id="{DECE89AD-A2BD-59EA-6DCB-DBC6F45D1316}"/>
                </a:ext>
              </a:extLst>
            </p:cNvPr>
            <p:cNvSpPr/>
            <p:nvPr/>
          </p:nvSpPr>
          <p:spPr>
            <a:xfrm>
              <a:off x="6955186" y="-1462750"/>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grpSp>
      <p:grpSp>
        <p:nvGrpSpPr>
          <p:cNvPr id="116" name="AMPOULE ETEINTE" descr="Ampoule contour">
            <a:extLst>
              <a:ext uri="{FF2B5EF4-FFF2-40B4-BE49-F238E27FC236}">
                <a16:creationId xmlns:a16="http://schemas.microsoft.com/office/drawing/2014/main" id="{E0E98DA2-5702-3CE1-9C6A-B5D6EAB48FD9}"/>
              </a:ext>
            </a:extLst>
          </p:cNvPr>
          <p:cNvGrpSpPr/>
          <p:nvPr/>
        </p:nvGrpSpPr>
        <p:grpSpPr>
          <a:xfrm>
            <a:off x="8726040" y="-1243633"/>
            <a:ext cx="248410" cy="401027"/>
            <a:chOff x="6593218" y="-1634047"/>
            <a:chExt cx="476250" cy="768847"/>
          </a:xfrm>
          <a:solidFill>
            <a:schemeClr val="bg1"/>
          </a:solidFill>
        </p:grpSpPr>
        <p:sp>
          <p:nvSpPr>
            <p:cNvPr id="117" name="Forme libre : forme 116">
              <a:extLst>
                <a:ext uri="{FF2B5EF4-FFF2-40B4-BE49-F238E27FC236}">
                  <a16:creationId xmlns:a16="http://schemas.microsoft.com/office/drawing/2014/main" id="{2105190A-1C01-F788-C90A-9A53908E0BCF}"/>
                </a:ext>
              </a:extLst>
            </p:cNvPr>
            <p:cNvSpPr/>
            <p:nvPr/>
          </p:nvSpPr>
          <p:spPr>
            <a:xfrm>
              <a:off x="6593218" y="-1634047"/>
              <a:ext cx="476250" cy="497071"/>
            </a:xfrm>
            <a:custGeom>
              <a:avLst/>
              <a:gdLst>
                <a:gd name="connsiteX0" fmla="*/ 362626 w 476250"/>
                <a:gd name="connsiteY0" fmla="*/ 486956 h 497071"/>
                <a:gd name="connsiteX1" fmla="*/ 418348 w 476250"/>
                <a:gd name="connsiteY1" fmla="*/ 396469 h 497071"/>
                <a:gd name="connsiteX2" fmla="*/ 459686 w 476250"/>
                <a:gd name="connsiteY2" fmla="*/ 328727 h 497071"/>
                <a:gd name="connsiteX3" fmla="*/ 476250 w 476250"/>
                <a:gd name="connsiteY3" fmla="*/ 246288 h 497071"/>
                <a:gd name="connsiteX4" fmla="*/ 476250 w 476250"/>
                <a:gd name="connsiteY4" fmla="*/ 238125 h 497071"/>
                <a:gd name="connsiteX5" fmla="*/ 238125 w 476250"/>
                <a:gd name="connsiteY5" fmla="*/ 0 h 497071"/>
                <a:gd name="connsiteX6" fmla="*/ 0 w 476250"/>
                <a:gd name="connsiteY6" fmla="*/ 238125 h 497071"/>
                <a:gd name="connsiteX7" fmla="*/ 0 w 476250"/>
                <a:gd name="connsiteY7" fmla="*/ 246317 h 497071"/>
                <a:gd name="connsiteX8" fmla="*/ 16573 w 476250"/>
                <a:gd name="connsiteY8" fmla="*/ 328736 h 497071"/>
                <a:gd name="connsiteX9" fmla="*/ 57912 w 476250"/>
                <a:gd name="connsiteY9" fmla="*/ 396478 h 497071"/>
                <a:gd name="connsiteX10" fmla="*/ 113633 w 476250"/>
                <a:gd name="connsiteY10" fmla="*/ 486966 h 497071"/>
                <a:gd name="connsiteX11" fmla="*/ 129931 w 476250"/>
                <a:gd name="connsiteY11" fmla="*/ 497072 h 497071"/>
                <a:gd name="connsiteX12" fmla="*/ 346329 w 476250"/>
                <a:gd name="connsiteY12" fmla="*/ 497072 h 497071"/>
                <a:gd name="connsiteX13" fmla="*/ 362626 w 476250"/>
                <a:gd name="connsiteY13" fmla="*/ 486956 h 497071"/>
                <a:gd name="connsiteX14" fmla="*/ 345758 w 476250"/>
                <a:gd name="connsiteY14" fmla="*/ 478012 h 497071"/>
                <a:gd name="connsiteX15" fmla="*/ 130493 w 476250"/>
                <a:gd name="connsiteY15" fmla="*/ 478012 h 497071"/>
                <a:gd name="connsiteX16" fmla="*/ 72190 w 476250"/>
                <a:gd name="connsiteY16" fmla="*/ 383800 h 497071"/>
                <a:gd name="connsiteX17" fmla="*/ 34385 w 476250"/>
                <a:gd name="connsiteY17" fmla="*/ 321888 h 497071"/>
                <a:gd name="connsiteX18" fmla="*/ 19050 w 476250"/>
                <a:gd name="connsiteY18" fmla="*/ 245983 h 497071"/>
                <a:gd name="connsiteX19" fmla="*/ 19050 w 476250"/>
                <a:gd name="connsiteY19" fmla="*/ 238449 h 497071"/>
                <a:gd name="connsiteX20" fmla="*/ 237963 w 476250"/>
                <a:gd name="connsiteY20" fmla="*/ 19212 h 497071"/>
                <a:gd name="connsiteX21" fmla="*/ 457200 w 476250"/>
                <a:gd name="connsiteY21" fmla="*/ 238125 h 497071"/>
                <a:gd name="connsiteX22" fmla="*/ 457200 w 476250"/>
                <a:gd name="connsiteY22" fmla="*/ 246021 h 497071"/>
                <a:gd name="connsiteX23" fmla="*/ 441912 w 476250"/>
                <a:gd name="connsiteY23" fmla="*/ 321840 h 497071"/>
                <a:gd name="connsiteX24" fmla="*/ 404289 w 476250"/>
                <a:gd name="connsiteY24" fmla="*/ 383610 h 497071"/>
                <a:gd name="connsiteX25" fmla="*/ 345758 w 476250"/>
                <a:gd name="connsiteY25" fmla="*/ 478012 h 4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7071">
                  <a:moveTo>
                    <a:pt x="362626" y="486956"/>
                  </a:moveTo>
                  <a:cubicBezTo>
                    <a:pt x="372723" y="466382"/>
                    <a:pt x="396535" y="420281"/>
                    <a:pt x="418348" y="396469"/>
                  </a:cubicBezTo>
                  <a:cubicBezTo>
                    <a:pt x="436046" y="376526"/>
                    <a:pt x="450045" y="353586"/>
                    <a:pt x="459686" y="328727"/>
                  </a:cubicBezTo>
                  <a:cubicBezTo>
                    <a:pt x="469789" y="302370"/>
                    <a:pt x="475388" y="274502"/>
                    <a:pt x="476250" y="246288"/>
                  </a:cubicBezTo>
                  <a:lnTo>
                    <a:pt x="476250" y="238125"/>
                  </a:lnTo>
                  <a:cubicBezTo>
                    <a:pt x="476250" y="106612"/>
                    <a:pt x="369638" y="0"/>
                    <a:pt x="238125" y="0"/>
                  </a:cubicBezTo>
                  <a:cubicBezTo>
                    <a:pt x="106612" y="0"/>
                    <a:pt x="0" y="106612"/>
                    <a:pt x="0" y="238125"/>
                  </a:cubicBezTo>
                  <a:lnTo>
                    <a:pt x="0" y="246317"/>
                  </a:lnTo>
                  <a:cubicBezTo>
                    <a:pt x="867" y="274525"/>
                    <a:pt x="6469" y="302386"/>
                    <a:pt x="16573" y="328736"/>
                  </a:cubicBezTo>
                  <a:cubicBezTo>
                    <a:pt x="26215" y="353596"/>
                    <a:pt x="40214" y="376536"/>
                    <a:pt x="57912" y="396478"/>
                  </a:cubicBezTo>
                  <a:cubicBezTo>
                    <a:pt x="79724" y="420195"/>
                    <a:pt x="103537" y="466411"/>
                    <a:pt x="113633" y="486966"/>
                  </a:cubicBezTo>
                  <a:cubicBezTo>
                    <a:pt x="116707" y="493155"/>
                    <a:pt x="123020" y="497070"/>
                    <a:pt x="129931" y="497072"/>
                  </a:cubicBezTo>
                  <a:lnTo>
                    <a:pt x="346329" y="497072"/>
                  </a:lnTo>
                  <a:cubicBezTo>
                    <a:pt x="353241" y="497068"/>
                    <a:pt x="359555" y="493149"/>
                    <a:pt x="362626" y="486956"/>
                  </a:cubicBezTo>
                  <a:close/>
                  <a:moveTo>
                    <a:pt x="345758" y="478012"/>
                  </a:moveTo>
                  <a:lnTo>
                    <a:pt x="130493" y="478012"/>
                  </a:lnTo>
                  <a:cubicBezTo>
                    <a:pt x="118205" y="453019"/>
                    <a:pt x="94536" y="408099"/>
                    <a:pt x="72190" y="383800"/>
                  </a:cubicBezTo>
                  <a:cubicBezTo>
                    <a:pt x="55999" y="365581"/>
                    <a:pt x="43197" y="344614"/>
                    <a:pt x="34385" y="321888"/>
                  </a:cubicBezTo>
                  <a:cubicBezTo>
                    <a:pt x="25065" y="297622"/>
                    <a:pt x="19881" y="271964"/>
                    <a:pt x="19050" y="245983"/>
                  </a:cubicBezTo>
                  <a:lnTo>
                    <a:pt x="19050" y="238449"/>
                  </a:lnTo>
                  <a:cubicBezTo>
                    <a:pt x="18960" y="117458"/>
                    <a:pt x="116971" y="19301"/>
                    <a:pt x="237963" y="19212"/>
                  </a:cubicBezTo>
                  <a:cubicBezTo>
                    <a:pt x="358955" y="19122"/>
                    <a:pt x="457110" y="117134"/>
                    <a:pt x="457200" y="238125"/>
                  </a:cubicBezTo>
                  <a:lnTo>
                    <a:pt x="457200" y="246021"/>
                  </a:lnTo>
                  <a:cubicBezTo>
                    <a:pt x="456381" y="271971"/>
                    <a:pt x="451214" y="297600"/>
                    <a:pt x="441912" y="321840"/>
                  </a:cubicBezTo>
                  <a:cubicBezTo>
                    <a:pt x="433148" y="344506"/>
                    <a:pt x="420408" y="365425"/>
                    <a:pt x="404289" y="383610"/>
                  </a:cubicBezTo>
                  <a:cubicBezTo>
                    <a:pt x="381629" y="408337"/>
                    <a:pt x="357978" y="453209"/>
                    <a:pt x="345758" y="478012"/>
                  </a:cubicBezTo>
                  <a:close/>
                </a:path>
              </a:pathLst>
            </a:custGeom>
            <a:grpFill/>
            <a:ln w="9525" cap="flat">
              <a:noFill/>
              <a:prstDash val="solid"/>
              <a:miter/>
            </a:ln>
          </p:spPr>
          <p:txBody>
            <a:bodyPr rtlCol="0" anchor="ctr"/>
            <a:lstStyle/>
            <a:p>
              <a:endParaRPr lang="fr-FR" dirty="0"/>
            </a:p>
          </p:txBody>
        </p:sp>
        <p:sp>
          <p:nvSpPr>
            <p:cNvPr id="118" name="Forme libre : forme 117">
              <a:extLst>
                <a:ext uri="{FF2B5EF4-FFF2-40B4-BE49-F238E27FC236}">
                  <a16:creationId xmlns:a16="http://schemas.microsoft.com/office/drawing/2014/main" id="{E7495732-8ECB-BA28-C356-8529D66380CF}"/>
                </a:ext>
              </a:extLst>
            </p:cNvPr>
            <p:cNvSpPr/>
            <p:nvPr/>
          </p:nvSpPr>
          <p:spPr>
            <a:xfrm>
              <a:off x="6718547" y="-1079301"/>
              <a:ext cx="228600" cy="19050"/>
            </a:xfrm>
            <a:custGeom>
              <a:avLst/>
              <a:gdLst>
                <a:gd name="connsiteX0" fmla="*/ 219075 w 228600"/>
                <a:gd name="connsiteY0" fmla="*/ 0 h 19050"/>
                <a:gd name="connsiteX1" fmla="*/ 9525 w 228600"/>
                <a:gd name="connsiteY1" fmla="*/ 0 h 19050"/>
                <a:gd name="connsiteX2" fmla="*/ 0 w 228600"/>
                <a:gd name="connsiteY2" fmla="*/ 9525 h 19050"/>
                <a:gd name="connsiteX3" fmla="*/ 9525 w 228600"/>
                <a:gd name="connsiteY3" fmla="*/ 19050 h 19050"/>
                <a:gd name="connsiteX4" fmla="*/ 219075 w 228600"/>
                <a:gd name="connsiteY4" fmla="*/ 19050 h 19050"/>
                <a:gd name="connsiteX5" fmla="*/ 228600 w 228600"/>
                <a:gd name="connsiteY5" fmla="*/ 9525 h 19050"/>
                <a:gd name="connsiteX6" fmla="*/ 219075 w 2286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9075" y="0"/>
                  </a:moveTo>
                  <a:lnTo>
                    <a:pt x="9525" y="0"/>
                  </a:lnTo>
                  <a:cubicBezTo>
                    <a:pt x="4264" y="0"/>
                    <a:pt x="0" y="4264"/>
                    <a:pt x="0" y="9525"/>
                  </a:cubicBezTo>
                  <a:cubicBezTo>
                    <a:pt x="0" y="14786"/>
                    <a:pt x="4264" y="19050"/>
                    <a:pt x="9525" y="19050"/>
                  </a:cubicBezTo>
                  <a:lnTo>
                    <a:pt x="219075" y="19050"/>
                  </a:lnTo>
                  <a:cubicBezTo>
                    <a:pt x="224336" y="19050"/>
                    <a:pt x="228600" y="14786"/>
                    <a:pt x="228600" y="9525"/>
                  </a:cubicBezTo>
                  <a:cubicBezTo>
                    <a:pt x="228600" y="4264"/>
                    <a:pt x="224336" y="0"/>
                    <a:pt x="219075" y="0"/>
                  </a:cubicBezTo>
                  <a:close/>
                </a:path>
              </a:pathLst>
            </a:custGeom>
            <a:grp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721A9053-6427-5C89-9157-33903EB26183}"/>
                </a:ext>
              </a:extLst>
            </p:cNvPr>
            <p:cNvSpPr/>
            <p:nvPr/>
          </p:nvSpPr>
          <p:spPr>
            <a:xfrm>
              <a:off x="6718547" y="-1001873"/>
              <a:ext cx="228600" cy="19050"/>
            </a:xfrm>
            <a:custGeom>
              <a:avLst/>
              <a:gdLst>
                <a:gd name="connsiteX0" fmla="*/ 228600 w 228600"/>
                <a:gd name="connsiteY0" fmla="*/ 9525 h 19050"/>
                <a:gd name="connsiteX1" fmla="*/ 219075 w 228600"/>
                <a:gd name="connsiteY1" fmla="*/ 0 h 19050"/>
                <a:gd name="connsiteX2" fmla="*/ 9525 w 228600"/>
                <a:gd name="connsiteY2" fmla="*/ 0 h 19050"/>
                <a:gd name="connsiteX3" fmla="*/ 0 w 228600"/>
                <a:gd name="connsiteY3" fmla="*/ 9525 h 19050"/>
                <a:gd name="connsiteX4" fmla="*/ 9525 w 228600"/>
                <a:gd name="connsiteY4" fmla="*/ 19050 h 19050"/>
                <a:gd name="connsiteX5" fmla="*/ 219075 w 228600"/>
                <a:gd name="connsiteY5" fmla="*/ 19050 h 19050"/>
                <a:gd name="connsiteX6" fmla="*/ 22860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28600" y="9525"/>
                  </a:moveTo>
                  <a:cubicBezTo>
                    <a:pt x="228600" y="4264"/>
                    <a:pt x="224336" y="0"/>
                    <a:pt x="219075" y="0"/>
                  </a:cubicBezTo>
                  <a:lnTo>
                    <a:pt x="9525" y="0"/>
                  </a:lnTo>
                  <a:cubicBezTo>
                    <a:pt x="4264" y="0"/>
                    <a:pt x="0" y="4264"/>
                    <a:pt x="0" y="9525"/>
                  </a:cubicBezTo>
                  <a:cubicBezTo>
                    <a:pt x="0" y="14786"/>
                    <a:pt x="4264" y="19050"/>
                    <a:pt x="9525" y="19050"/>
                  </a:cubicBezTo>
                  <a:lnTo>
                    <a:pt x="219075" y="19050"/>
                  </a:lnTo>
                  <a:cubicBezTo>
                    <a:pt x="224336" y="19050"/>
                    <a:pt x="228600" y="14786"/>
                    <a:pt x="228600" y="9525"/>
                  </a:cubicBezTo>
                  <a:close/>
                </a:path>
              </a:pathLst>
            </a:custGeom>
            <a:grp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DBA12615-BF41-A273-F928-B2C424345C00}"/>
                </a:ext>
              </a:extLst>
            </p:cNvPr>
            <p:cNvSpPr/>
            <p:nvPr/>
          </p:nvSpPr>
          <p:spPr>
            <a:xfrm>
              <a:off x="6776504" y="-926340"/>
              <a:ext cx="110114" cy="61140"/>
            </a:xfrm>
            <a:custGeom>
              <a:avLst/>
              <a:gdLst>
                <a:gd name="connsiteX0" fmla="*/ 110083 w 110114"/>
                <a:gd name="connsiteY0" fmla="*/ 10287 h 61140"/>
                <a:gd name="connsiteX1" fmla="*/ 101351 w 110114"/>
                <a:gd name="connsiteY1" fmla="*/ 31 h 61140"/>
                <a:gd name="connsiteX2" fmla="*/ 100558 w 110114"/>
                <a:gd name="connsiteY2" fmla="*/ 0 h 61140"/>
                <a:gd name="connsiteX3" fmla="*/ 9556 w 110114"/>
                <a:gd name="connsiteY3" fmla="*/ 0 h 61140"/>
                <a:gd name="connsiteX4" fmla="*/ 0 w 110114"/>
                <a:gd name="connsiteY4" fmla="*/ 9494 h 61140"/>
                <a:gd name="connsiteX5" fmla="*/ 31 w 110114"/>
                <a:gd name="connsiteY5" fmla="*/ 10297 h 61140"/>
                <a:gd name="connsiteX6" fmla="*/ 59395 w 110114"/>
                <a:gd name="connsiteY6" fmla="*/ 60966 h 61140"/>
                <a:gd name="connsiteX7" fmla="*/ 110064 w 110114"/>
                <a:gd name="connsiteY7" fmla="*/ 10297 h 61140"/>
                <a:gd name="connsiteX8" fmla="*/ 55124 w 110114"/>
                <a:gd name="connsiteY8" fmla="*/ 42072 h 61140"/>
                <a:gd name="connsiteX9" fmla="*/ 21501 w 110114"/>
                <a:gd name="connsiteY9" fmla="*/ 19050 h 61140"/>
                <a:gd name="connsiteX10" fmla="*/ 88757 w 110114"/>
                <a:gd name="connsiteY10" fmla="*/ 19050 h 61140"/>
                <a:gd name="connsiteX11" fmla="*/ 55134 w 110114"/>
                <a:gd name="connsiteY11" fmla="*/ 42072 h 6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4" h="61140">
                  <a:moveTo>
                    <a:pt x="110083" y="10287"/>
                  </a:moveTo>
                  <a:cubicBezTo>
                    <a:pt x="110504" y="5044"/>
                    <a:pt x="106594" y="452"/>
                    <a:pt x="101351" y="31"/>
                  </a:cubicBezTo>
                  <a:cubicBezTo>
                    <a:pt x="101087" y="10"/>
                    <a:pt x="100823" y="-1"/>
                    <a:pt x="100558" y="0"/>
                  </a:cubicBezTo>
                  <a:lnTo>
                    <a:pt x="9556" y="0"/>
                  </a:lnTo>
                  <a:cubicBezTo>
                    <a:pt x="4296" y="-17"/>
                    <a:pt x="17" y="4233"/>
                    <a:pt x="0" y="9494"/>
                  </a:cubicBezTo>
                  <a:cubicBezTo>
                    <a:pt x="-1" y="9761"/>
                    <a:pt x="10" y="10030"/>
                    <a:pt x="31" y="10297"/>
                  </a:cubicBezTo>
                  <a:cubicBezTo>
                    <a:pt x="2432" y="40681"/>
                    <a:pt x="29010" y="63367"/>
                    <a:pt x="59395" y="60966"/>
                  </a:cubicBezTo>
                  <a:cubicBezTo>
                    <a:pt x="86444" y="58829"/>
                    <a:pt x="107927" y="37346"/>
                    <a:pt x="110064" y="10297"/>
                  </a:cubicBezTo>
                  <a:close/>
                  <a:moveTo>
                    <a:pt x="55124" y="42072"/>
                  </a:moveTo>
                  <a:cubicBezTo>
                    <a:pt x="40279" y="41943"/>
                    <a:pt x="26989" y="32843"/>
                    <a:pt x="21501" y="19050"/>
                  </a:cubicBezTo>
                  <a:lnTo>
                    <a:pt x="88757" y="19050"/>
                  </a:lnTo>
                  <a:cubicBezTo>
                    <a:pt x="83288" y="32858"/>
                    <a:pt x="69986" y="41966"/>
                    <a:pt x="55134" y="42072"/>
                  </a:cubicBezTo>
                  <a:close/>
                </a:path>
              </a:pathLst>
            </a:custGeom>
            <a:grpFill/>
            <a:ln w="9525" cap="flat">
              <a:noFill/>
              <a:prstDash val="solid"/>
              <a:miter/>
            </a:ln>
          </p:spPr>
          <p:txBody>
            <a:bodyPr rtlCol="0" anchor="ctr"/>
            <a:lstStyle/>
            <a:p>
              <a:endParaRPr lang="fr-FR"/>
            </a:p>
          </p:txBody>
        </p:sp>
      </p:grpSp>
      <p:sp>
        <p:nvSpPr>
          <p:cNvPr id="121" name="ZoneTexte 120">
            <a:extLst>
              <a:ext uri="{FF2B5EF4-FFF2-40B4-BE49-F238E27FC236}">
                <a16:creationId xmlns:a16="http://schemas.microsoft.com/office/drawing/2014/main" id="{0CFCA445-8CA9-0179-B9AD-C0444CC49886}"/>
              </a:ext>
            </a:extLst>
          </p:cNvPr>
          <p:cNvSpPr txBox="1"/>
          <p:nvPr/>
        </p:nvSpPr>
        <p:spPr>
          <a:xfrm>
            <a:off x="9357773" y="-1532092"/>
            <a:ext cx="2529773" cy="923330"/>
          </a:xfrm>
          <a:prstGeom prst="rect">
            <a:avLst/>
          </a:prstGeom>
          <a:noFill/>
        </p:spPr>
        <p:txBody>
          <a:bodyPr wrap="square" rtlCol="0">
            <a:spAutoFit/>
          </a:bodyPr>
          <a:lstStyle/>
          <a:p>
            <a:r>
              <a:rPr lang="fr-FR" dirty="0">
                <a:solidFill>
                  <a:schemeClr val="bg1"/>
                </a:solidFill>
              </a:rPr>
              <a:t>Certains outils de curation font de l’agrégation de flux RSS</a:t>
            </a:r>
          </a:p>
        </p:txBody>
      </p:sp>
      <p:pic>
        <p:nvPicPr>
          <p:cNvPr id="122" name="Image 121" descr="Une image contenant texte, clipart, signe&#10;&#10;Description générée automatiquement">
            <a:hlinkClick r:id="rId33" action="ppaction://hlinksldjump"/>
            <a:extLst>
              <a:ext uri="{FF2B5EF4-FFF2-40B4-BE49-F238E27FC236}">
                <a16:creationId xmlns:a16="http://schemas.microsoft.com/office/drawing/2014/main" id="{35B883A4-EB34-D25F-56E5-C4CEA1FE6D66}"/>
              </a:ext>
            </a:extLst>
          </p:cNvPr>
          <p:cNvPicPr/>
          <p:nvPr/>
        </p:nvPicPr>
        <p:blipFill>
          <a:blip r:embed="rId34">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47983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2"/>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500" fill="hold"/>
                                        <p:tgtEl>
                                          <p:spTgt spid="102"/>
                                        </p:tgtEl>
                                        <p:attrNameLst>
                                          <p:attrName>fillcolor</p:attrName>
                                        </p:attrNameLst>
                                      </p:cBhvr>
                                      <p:to>
                                        <a:srgbClr val="3A3838"/>
                                      </p:to>
                                    </p:animClr>
                                    <p:set>
                                      <p:cBhvr>
                                        <p:cTn id="7" dur="500" fill="hold"/>
                                        <p:tgtEl>
                                          <p:spTgt spid="102"/>
                                        </p:tgtEl>
                                        <p:attrNameLst>
                                          <p:attrName>fill.type</p:attrName>
                                        </p:attrNameLst>
                                      </p:cBhvr>
                                      <p:to>
                                        <p:strVal val="solid"/>
                                      </p:to>
                                    </p:set>
                                    <p:set>
                                      <p:cBhvr>
                                        <p:cTn id="8" dur="500" fill="hold"/>
                                        <p:tgtEl>
                                          <p:spTgt spid="102"/>
                                        </p:tgtEl>
                                        <p:attrNameLst>
                                          <p:attrName>fill.on</p:attrName>
                                        </p:attrNameLst>
                                      </p:cBhvr>
                                      <p:to>
                                        <p:strVal val="true"/>
                                      </p:to>
                                    </p:set>
                                  </p:childTnLst>
                                </p:cTn>
                              </p:par>
                            </p:childTnLst>
                          </p:cTn>
                        </p:par>
                      </p:childTnLst>
                    </p:cTn>
                  </p:par>
                </p:childTnLst>
              </p:cTn>
              <p:nextCondLst>
                <p:cond evt="onClick" delay="0">
                  <p:tgtEl>
                    <p:spTgt spid="102"/>
                  </p:tgtEl>
                </p:cond>
              </p:nextCondLst>
            </p:seq>
            <p:seq concurrent="1" nextAc="seek">
              <p:cTn id="9" restart="whenNotActive" fill="hold" evtFilter="cancelBubble" nodeType="interactiveSeq">
                <p:stCondLst>
                  <p:cond evt="onClick" delay="0">
                    <p:tgtEl>
                      <p:spTgt spid="103"/>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remove" nodeType="clickEffect">
                                  <p:stCondLst>
                                    <p:cond delay="0"/>
                                  </p:stCondLst>
                                  <p:childTnLst>
                                    <p:animClr clrSpc="rgb" dir="cw">
                                      <p:cBhvr>
                                        <p:cTn id="13" dur="500" fill="hold"/>
                                        <p:tgtEl>
                                          <p:spTgt spid="103"/>
                                        </p:tgtEl>
                                        <p:attrNameLst>
                                          <p:attrName>fillcolor</p:attrName>
                                        </p:attrNameLst>
                                      </p:cBhvr>
                                      <p:to>
                                        <a:srgbClr val="3A3838"/>
                                      </p:to>
                                    </p:animClr>
                                    <p:set>
                                      <p:cBhvr>
                                        <p:cTn id="14" dur="500" fill="hold"/>
                                        <p:tgtEl>
                                          <p:spTgt spid="103"/>
                                        </p:tgtEl>
                                        <p:attrNameLst>
                                          <p:attrName>fill.type</p:attrName>
                                        </p:attrNameLst>
                                      </p:cBhvr>
                                      <p:to>
                                        <p:strVal val="solid"/>
                                      </p:to>
                                    </p:set>
                                    <p:set>
                                      <p:cBhvr>
                                        <p:cTn id="15" dur="500" fill="hold"/>
                                        <p:tgtEl>
                                          <p:spTgt spid="103"/>
                                        </p:tgtEl>
                                        <p:attrNameLst>
                                          <p:attrName>fill.on</p:attrName>
                                        </p:attrNameLst>
                                      </p:cBhvr>
                                      <p:to>
                                        <p:strVal val="true"/>
                                      </p:to>
                                    </p:set>
                                  </p:childTnLst>
                                </p:cTn>
                              </p:par>
                            </p:childTnLst>
                          </p:cTn>
                        </p:par>
                      </p:childTnLst>
                    </p:cTn>
                  </p:par>
                </p:childTnLst>
              </p:cTn>
              <p:nextCondLst>
                <p:cond evt="onClick" delay="0">
                  <p:tgtEl>
                    <p:spTgt spid="103"/>
                  </p:tgtEl>
                </p:cond>
              </p:nextCondLst>
            </p:seq>
            <p:seq concurrent="1" nextAc="seek">
              <p:cTn id="16" restart="whenNotActive" fill="hold" evtFilter="cancelBubble" nodeType="interactiveSeq">
                <p:stCondLst>
                  <p:cond evt="onClick" delay="0">
                    <p:tgtEl>
                      <p:spTgt spid="104"/>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6"/>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0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1"/>
                                        </p:tgtEl>
                                        <p:attrNameLst>
                                          <p:attrName>style.visibility</p:attrName>
                                        </p:attrNameLst>
                                      </p:cBhvr>
                                      <p:to>
                                        <p:strVal val="visible"/>
                                      </p:to>
                                    </p:set>
                                  </p:childTnLst>
                                </p:cTn>
                              </p:par>
                            </p:childTnLst>
                          </p:cTn>
                        </p:par>
                      </p:childTnLst>
                    </p:cTn>
                  </p:par>
                </p:childTnLst>
              </p:cTn>
              <p:nextCondLst>
                <p:cond evt="onClick" delay="0">
                  <p:tgtEl>
                    <p:spTgt spid="104"/>
                  </p:tgtEl>
                </p:cond>
              </p:nextCondLst>
            </p:seq>
          </p:childTnLst>
        </p:cTn>
      </p:par>
    </p:tnLst>
    <p:bldLst>
      <p:bldP spid="1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B9E0F3"/>
            </a:gs>
            <a:gs pos="70564">
              <a:srgbClr val="1C6EC8"/>
            </a:gs>
            <a:gs pos="34000">
              <a:srgbClr val="1C6EC8"/>
            </a:gs>
            <a:gs pos="100000">
              <a:srgbClr val="154C79"/>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42" name="Image 41">
            <a:extLst>
              <a:ext uri="{FF2B5EF4-FFF2-40B4-BE49-F238E27FC236}">
                <a16:creationId xmlns:a16="http://schemas.microsoft.com/office/drawing/2014/main" id="{DF1CB3FD-DB2F-962B-B845-D13ECAF7D69B}"/>
              </a:ext>
            </a:extLst>
          </p:cNvPr>
          <p:cNvPicPr>
            <a:picLocks noChangeAspect="1"/>
          </p:cNvPicPr>
          <p:nvPr/>
        </p:nvPicPr>
        <p:blipFill>
          <a:blip r:embed="rId2"/>
          <a:stretch>
            <a:fillRect/>
          </a:stretch>
        </p:blipFill>
        <p:spPr>
          <a:xfrm>
            <a:off x="5481004" y="3716519"/>
            <a:ext cx="2876939" cy="1617622"/>
          </a:xfrm>
          <a:prstGeom prst="rect">
            <a:avLst/>
          </a:prstGeom>
        </p:spPr>
      </p:pic>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a:effectLst>
            <a:outerShdw blurRad="50800" dist="38100" dir="2700000" algn="tl" rotWithShape="0">
              <a:prstClr val="black">
                <a:alpha val="40000"/>
              </a:prstClr>
            </a:outerShdw>
          </a:effectLst>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5220925"/>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00328" y="4632205"/>
              <a:ext cx="757120" cy="757120"/>
            </a:xfrm>
            <a:prstGeom prst="rect">
              <a:avLst/>
            </a:prstGeom>
          </p:spPr>
        </p:pic>
      </p:grpSp>
      <p:pic>
        <p:nvPicPr>
          <p:cNvPr id="64" name="Graphique 63" descr="Internet des objets contour">
            <a:hlinkClick r:id="rId15" action="ppaction://hlinksldjump"/>
            <a:extLst>
              <a:ext uri="{FF2B5EF4-FFF2-40B4-BE49-F238E27FC236}">
                <a16:creationId xmlns:a16="http://schemas.microsoft.com/office/drawing/2014/main" id="{6895CE46-F94E-FC0F-97D2-7CCB881E989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09971" y="466393"/>
            <a:ext cx="508526" cy="508526"/>
          </a:xfrm>
          <a:prstGeom prst="rect">
            <a:avLst/>
          </a:prstGeom>
        </p:spPr>
      </p:pic>
      <p:pic>
        <p:nvPicPr>
          <p:cNvPr id="65" name="Graphique 64" descr="Emballage ouvert contour">
            <a:hlinkClick r:id="rId18" action="ppaction://hlinksldjump"/>
            <a:extLst>
              <a:ext uri="{FF2B5EF4-FFF2-40B4-BE49-F238E27FC236}">
                <a16:creationId xmlns:a16="http://schemas.microsoft.com/office/drawing/2014/main" id="{36015B71-B8C4-1AC0-331C-BD47013D71E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09971" y="1822186"/>
            <a:ext cx="508526" cy="508526"/>
          </a:xfrm>
          <a:prstGeom prst="rect">
            <a:avLst/>
          </a:prstGeom>
        </p:spPr>
      </p:pic>
      <p:pic>
        <p:nvPicPr>
          <p:cNvPr id="66" name="Graphique 65" descr="Boîte de réception contour">
            <a:hlinkClick r:id="rId21" action="ppaction://hlinksldjump"/>
            <a:extLst>
              <a:ext uri="{FF2B5EF4-FFF2-40B4-BE49-F238E27FC236}">
                <a16:creationId xmlns:a16="http://schemas.microsoft.com/office/drawing/2014/main" id="{DB1F000E-F162-FBA7-EEF1-982BE817FDB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505462" y="3136519"/>
            <a:ext cx="508526" cy="508526"/>
          </a:xfrm>
          <a:prstGeom prst="rect">
            <a:avLst/>
          </a:prstGeom>
        </p:spPr>
      </p:pic>
      <p:pic>
        <p:nvPicPr>
          <p:cNvPr id="67" name="Graphique 66" descr="Utilisateurs contour">
            <a:hlinkClick r:id="rId24" action="ppaction://hlinksldjump"/>
            <a:extLst>
              <a:ext uri="{FF2B5EF4-FFF2-40B4-BE49-F238E27FC236}">
                <a16:creationId xmlns:a16="http://schemas.microsoft.com/office/drawing/2014/main" id="{175ACC53-5611-0E95-197D-BC2CEFAE3CE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74989" y="4821520"/>
            <a:ext cx="378490" cy="378490"/>
          </a:xfrm>
          <a:prstGeom prst="rect">
            <a:avLst/>
          </a:prstGeom>
        </p:spPr>
      </p:pic>
      <p:cxnSp>
        <p:nvCxnSpPr>
          <p:cNvPr id="68" name="Connecteur droit 67">
            <a:extLst>
              <a:ext uri="{FF2B5EF4-FFF2-40B4-BE49-F238E27FC236}">
                <a16:creationId xmlns:a16="http://schemas.microsoft.com/office/drawing/2014/main" id="{36F54660-666E-6411-7B0F-0561B28BBADE}"/>
              </a:ext>
            </a:extLst>
          </p:cNvPr>
          <p:cNvCxnSpPr>
            <a:cxnSpLocks/>
          </p:cNvCxnSpPr>
          <p:nvPr/>
        </p:nvCxnSpPr>
        <p:spPr>
          <a:xfrm>
            <a:off x="3121685" y="3028436"/>
            <a:ext cx="6936715" cy="0"/>
          </a:xfrm>
          <a:prstGeom prst="line">
            <a:avLst/>
          </a:prstGeom>
          <a:ln>
            <a:solidFill>
              <a:srgbClr val="CCFFFF"/>
            </a:solidFill>
          </a:ln>
        </p:spPr>
        <p:style>
          <a:lnRef idx="1">
            <a:schemeClr val="accent1"/>
          </a:lnRef>
          <a:fillRef idx="0">
            <a:schemeClr val="accent1"/>
          </a:fillRef>
          <a:effectRef idx="0">
            <a:schemeClr val="accent1"/>
          </a:effectRef>
          <a:fontRef idx="minor">
            <a:schemeClr val="tx1"/>
          </a:fontRef>
        </p:style>
      </p:cxnSp>
      <p:sp>
        <p:nvSpPr>
          <p:cNvPr id="69" name="Rectangle : coins arrondis 68">
            <a:hlinkClick r:id="rId27" action="ppaction://hlinksldjump"/>
            <a:extLst>
              <a:ext uri="{FF2B5EF4-FFF2-40B4-BE49-F238E27FC236}">
                <a16:creationId xmlns:a16="http://schemas.microsoft.com/office/drawing/2014/main" id="{36536FF9-478B-F76D-8803-46FBACBE02F8}"/>
              </a:ext>
            </a:extLst>
          </p:cNvPr>
          <p:cNvSpPr/>
          <p:nvPr/>
        </p:nvSpPr>
        <p:spPr>
          <a:xfrm>
            <a:off x="9830562" y="2811665"/>
            <a:ext cx="1706595"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sp>
        <p:nvSpPr>
          <p:cNvPr id="70" name="Titre 33">
            <a:extLst>
              <a:ext uri="{FF2B5EF4-FFF2-40B4-BE49-F238E27FC236}">
                <a16:creationId xmlns:a16="http://schemas.microsoft.com/office/drawing/2014/main" id="{8AF0EEEA-932B-1206-4FAA-9A2398F0A9E5}"/>
              </a:ext>
            </a:extLst>
          </p:cNvPr>
          <p:cNvSpPr txBox="1">
            <a:spLocks/>
          </p:cNvSpPr>
          <p:nvPr/>
        </p:nvSpPr>
        <p:spPr>
          <a:xfrm>
            <a:off x="1276329" y="2637811"/>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CCFFFF"/>
                </a:solidFill>
              </a:rPr>
              <a:t>Les outils</a:t>
            </a:r>
            <a:endParaRPr lang="fr-FR" b="1" dirty="0">
              <a:solidFill>
                <a:srgbClr val="CCFFFF"/>
              </a:solidFill>
            </a:endParaRPr>
          </a:p>
        </p:txBody>
      </p:sp>
      <p:sp>
        <p:nvSpPr>
          <p:cNvPr id="71" name="Titre 33">
            <a:extLst>
              <a:ext uri="{FF2B5EF4-FFF2-40B4-BE49-F238E27FC236}">
                <a16:creationId xmlns:a16="http://schemas.microsoft.com/office/drawing/2014/main" id="{DE3F288F-2B33-F216-25D4-9B1A5AA8BFDE}"/>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dirty="0">
                <a:solidFill>
                  <a:schemeClr val="bg1"/>
                </a:solidFill>
              </a:rPr>
              <a:t>Autres outils</a:t>
            </a:r>
          </a:p>
        </p:txBody>
      </p:sp>
      <p:sp>
        <p:nvSpPr>
          <p:cNvPr id="72" name="ZoneTexte 71">
            <a:extLst>
              <a:ext uri="{FF2B5EF4-FFF2-40B4-BE49-F238E27FC236}">
                <a16:creationId xmlns:a16="http://schemas.microsoft.com/office/drawing/2014/main" id="{A1EC8BDA-E263-1F9E-083A-66B3F7260314}"/>
              </a:ext>
            </a:extLst>
          </p:cNvPr>
          <p:cNvSpPr txBox="1"/>
          <p:nvPr/>
        </p:nvSpPr>
        <p:spPr>
          <a:xfrm>
            <a:off x="4240646" y="1334223"/>
            <a:ext cx="6853326" cy="923330"/>
          </a:xfrm>
          <a:prstGeom prst="rect">
            <a:avLst/>
          </a:prstGeom>
          <a:noFill/>
        </p:spPr>
        <p:txBody>
          <a:bodyPr wrap="square" rtlCol="0">
            <a:spAutoFit/>
          </a:bodyPr>
          <a:lstStyle/>
          <a:p>
            <a:r>
              <a:rPr lang="fr-FR" dirty="0">
                <a:solidFill>
                  <a:schemeClr val="bg1"/>
                </a:solidFill>
              </a:rPr>
              <a:t>Pour compléter notre environnement numérique de travail, on implémente quelques outils additionnels car la veille comprend aussi les étapes de transmission de l’information.</a:t>
            </a:r>
          </a:p>
        </p:txBody>
      </p:sp>
      <p:sp>
        <p:nvSpPr>
          <p:cNvPr id="73" name="ZoneTexte 72">
            <a:extLst>
              <a:ext uri="{FF2B5EF4-FFF2-40B4-BE49-F238E27FC236}">
                <a16:creationId xmlns:a16="http://schemas.microsoft.com/office/drawing/2014/main" id="{38BCDAC1-353A-428F-3266-FA6FE7D7ABE9}"/>
              </a:ext>
            </a:extLst>
          </p:cNvPr>
          <p:cNvSpPr txBox="1"/>
          <p:nvPr/>
        </p:nvSpPr>
        <p:spPr>
          <a:xfrm>
            <a:off x="1846193" y="5243518"/>
            <a:ext cx="828432" cy="461665"/>
          </a:xfrm>
          <a:prstGeom prst="rect">
            <a:avLst/>
          </a:prstGeom>
          <a:noFill/>
        </p:spPr>
        <p:txBody>
          <a:bodyPr wrap="none" rtlCol="0">
            <a:spAutoFit/>
          </a:bodyPr>
          <a:lstStyle/>
          <a:p>
            <a:r>
              <a:rPr lang="fr-FR" sz="2400" b="1" dirty="0">
                <a:solidFill>
                  <a:schemeClr val="bg1"/>
                </a:solidFill>
              </a:rPr>
              <a:t>Excel</a:t>
            </a:r>
          </a:p>
        </p:txBody>
      </p:sp>
      <p:sp>
        <p:nvSpPr>
          <p:cNvPr id="74" name="Forme libre : forme 73">
            <a:extLst>
              <a:ext uri="{FF2B5EF4-FFF2-40B4-BE49-F238E27FC236}">
                <a16:creationId xmlns:a16="http://schemas.microsoft.com/office/drawing/2014/main" id="{384BE342-AEE0-61DA-BD63-34E82D7A5A85}"/>
              </a:ext>
            </a:extLst>
          </p:cNvPr>
          <p:cNvSpPr/>
          <p:nvPr/>
        </p:nvSpPr>
        <p:spPr>
          <a:xfrm>
            <a:off x="3468591"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5" name="ZoneTexte 74">
            <a:extLst>
              <a:ext uri="{FF2B5EF4-FFF2-40B4-BE49-F238E27FC236}">
                <a16:creationId xmlns:a16="http://schemas.microsoft.com/office/drawing/2014/main" id="{6027BC77-A788-9D7C-780F-912F2E4AB1A7}"/>
              </a:ext>
            </a:extLst>
          </p:cNvPr>
          <p:cNvSpPr txBox="1"/>
          <p:nvPr/>
        </p:nvSpPr>
        <p:spPr>
          <a:xfrm>
            <a:off x="1980562" y="5686384"/>
            <a:ext cx="3058273"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aspect graphique de OneDrive</a:t>
            </a:r>
          </a:p>
        </p:txBody>
      </p:sp>
      <p:pic>
        <p:nvPicPr>
          <p:cNvPr id="76" name="Image 75">
            <a:extLst>
              <a:ext uri="{FF2B5EF4-FFF2-40B4-BE49-F238E27FC236}">
                <a16:creationId xmlns:a16="http://schemas.microsoft.com/office/drawing/2014/main" id="{F4CEE6A8-ACA0-B163-1AA2-05CCFCA7F60C}"/>
              </a:ext>
            </a:extLst>
          </p:cNvPr>
          <p:cNvPicPr>
            <a:picLocks noChangeAspect="1"/>
          </p:cNvPicPr>
          <p:nvPr/>
        </p:nvPicPr>
        <p:blipFill>
          <a:blip r:embed="rId28"/>
          <a:stretch>
            <a:fillRect/>
          </a:stretch>
        </p:blipFill>
        <p:spPr>
          <a:xfrm>
            <a:off x="1927312" y="3716519"/>
            <a:ext cx="2876939" cy="1617622"/>
          </a:xfrm>
          <a:prstGeom prst="rect">
            <a:avLst/>
          </a:prstGeom>
        </p:spPr>
      </p:pic>
      <p:sp>
        <p:nvSpPr>
          <p:cNvPr id="77" name="ZoneTexte 76">
            <a:extLst>
              <a:ext uri="{FF2B5EF4-FFF2-40B4-BE49-F238E27FC236}">
                <a16:creationId xmlns:a16="http://schemas.microsoft.com/office/drawing/2014/main" id="{57F08FD1-A6E4-4375-999E-95E838C7AE88}"/>
              </a:ext>
            </a:extLst>
          </p:cNvPr>
          <p:cNvSpPr txBox="1"/>
          <p:nvPr/>
        </p:nvSpPr>
        <p:spPr>
          <a:xfrm>
            <a:off x="5403462" y="5243518"/>
            <a:ext cx="991618" cy="461665"/>
          </a:xfrm>
          <a:prstGeom prst="rect">
            <a:avLst/>
          </a:prstGeom>
          <a:noFill/>
        </p:spPr>
        <p:txBody>
          <a:bodyPr wrap="none" rtlCol="0">
            <a:spAutoFit/>
          </a:bodyPr>
          <a:lstStyle/>
          <a:p>
            <a:r>
              <a:rPr lang="fr-FR" sz="2400" b="1" dirty="0">
                <a:solidFill>
                  <a:schemeClr val="bg1"/>
                </a:solidFill>
                <a:hlinkClick r:id="rId29">
                  <a:extLst>
                    <a:ext uri="{A12FA001-AC4F-418D-AE19-62706E023703}">
                      <ahyp:hlinkClr xmlns:ahyp="http://schemas.microsoft.com/office/drawing/2018/hyperlinkcolor" val="tx"/>
                    </a:ext>
                  </a:extLst>
                </a:hlinkClick>
              </a:rPr>
              <a:t>Teams</a:t>
            </a:r>
            <a:endParaRPr lang="fr-FR" sz="2400" b="1" dirty="0">
              <a:solidFill>
                <a:schemeClr val="bg1"/>
              </a:solidFill>
            </a:endParaRPr>
          </a:p>
        </p:txBody>
      </p:sp>
      <p:sp>
        <p:nvSpPr>
          <p:cNvPr id="78" name="Forme libre : forme 77">
            <a:extLst>
              <a:ext uri="{FF2B5EF4-FFF2-40B4-BE49-F238E27FC236}">
                <a16:creationId xmlns:a16="http://schemas.microsoft.com/office/drawing/2014/main" id="{42E06F5A-D951-6349-B299-42CE550C9E5F}"/>
              </a:ext>
            </a:extLst>
          </p:cNvPr>
          <p:cNvSpPr/>
          <p:nvPr/>
        </p:nvSpPr>
        <p:spPr>
          <a:xfrm>
            <a:off x="7025860"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9" name="ZoneTexte 78">
            <a:extLst>
              <a:ext uri="{FF2B5EF4-FFF2-40B4-BE49-F238E27FC236}">
                <a16:creationId xmlns:a16="http://schemas.microsoft.com/office/drawing/2014/main" id="{B779483F-B10D-11AC-39CA-F23C6DC6A455}"/>
              </a:ext>
            </a:extLst>
          </p:cNvPr>
          <p:cNvSpPr txBox="1"/>
          <p:nvPr/>
        </p:nvSpPr>
        <p:spPr>
          <a:xfrm>
            <a:off x="5537831" y="5686384"/>
            <a:ext cx="3058273"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aspect graphique de OneDrive</a:t>
            </a:r>
          </a:p>
        </p:txBody>
      </p:sp>
      <p:sp>
        <p:nvSpPr>
          <p:cNvPr id="81" name="ZoneTexte 80">
            <a:extLst>
              <a:ext uri="{FF2B5EF4-FFF2-40B4-BE49-F238E27FC236}">
                <a16:creationId xmlns:a16="http://schemas.microsoft.com/office/drawing/2014/main" id="{CDE73163-C062-5900-6A53-7B17689C80BE}"/>
              </a:ext>
            </a:extLst>
          </p:cNvPr>
          <p:cNvSpPr txBox="1"/>
          <p:nvPr/>
        </p:nvSpPr>
        <p:spPr>
          <a:xfrm>
            <a:off x="8944324" y="5243518"/>
            <a:ext cx="833883" cy="461665"/>
          </a:xfrm>
          <a:prstGeom prst="rect">
            <a:avLst/>
          </a:prstGeom>
          <a:noFill/>
        </p:spPr>
        <p:txBody>
          <a:bodyPr wrap="none" rtlCol="0">
            <a:spAutoFit/>
          </a:bodyPr>
          <a:lstStyle/>
          <a:p>
            <a:r>
              <a:rPr lang="fr-FR" sz="2400" b="1" dirty="0">
                <a:solidFill>
                  <a:schemeClr val="bg1"/>
                </a:solidFill>
                <a:hlinkClick r:id="rId30">
                  <a:extLst>
                    <a:ext uri="{A12FA001-AC4F-418D-AE19-62706E023703}">
                      <ahyp:hlinkClr xmlns:ahyp="http://schemas.microsoft.com/office/drawing/2018/hyperlinkcolor" val="tx"/>
                    </a:ext>
                  </a:extLst>
                </a:hlinkClick>
              </a:rPr>
              <a:t>Slack</a:t>
            </a:r>
            <a:endParaRPr lang="fr-FR" sz="2400" b="1" dirty="0">
              <a:solidFill>
                <a:schemeClr val="bg1"/>
              </a:solidFill>
            </a:endParaRPr>
          </a:p>
        </p:txBody>
      </p:sp>
      <p:sp>
        <p:nvSpPr>
          <p:cNvPr id="82" name="Forme libre : forme 81">
            <a:extLst>
              <a:ext uri="{FF2B5EF4-FFF2-40B4-BE49-F238E27FC236}">
                <a16:creationId xmlns:a16="http://schemas.microsoft.com/office/drawing/2014/main" id="{C7FFD1E0-792B-7A9C-6C61-5178EEEE15E7}"/>
              </a:ext>
            </a:extLst>
          </p:cNvPr>
          <p:cNvSpPr/>
          <p:nvPr/>
        </p:nvSpPr>
        <p:spPr>
          <a:xfrm>
            <a:off x="10566722" y="5363234"/>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83" name="ZoneTexte 82">
            <a:extLst>
              <a:ext uri="{FF2B5EF4-FFF2-40B4-BE49-F238E27FC236}">
                <a16:creationId xmlns:a16="http://schemas.microsoft.com/office/drawing/2014/main" id="{24502776-69E1-5B81-5865-028264F52462}"/>
              </a:ext>
            </a:extLst>
          </p:cNvPr>
          <p:cNvSpPr txBox="1"/>
          <p:nvPr/>
        </p:nvSpPr>
        <p:spPr>
          <a:xfrm>
            <a:off x="9078693" y="5686384"/>
            <a:ext cx="3058273" cy="646331"/>
          </a:xfrm>
          <a:prstGeom prst="rect">
            <a:avLst/>
          </a:prstGeom>
          <a:noFill/>
        </p:spPr>
        <p:txBody>
          <a:bodyPr wrap="none" rtlCol="0">
            <a:spAutoFit/>
          </a:bodyPr>
          <a:lstStyle/>
          <a:p>
            <a:r>
              <a:rPr lang="fr-FR" dirty="0">
                <a:solidFill>
                  <a:schemeClr val="bg1"/>
                </a:solidFill>
              </a:rPr>
              <a:t>Le + :</a:t>
            </a:r>
          </a:p>
          <a:p>
            <a:r>
              <a:rPr lang="fr-FR" dirty="0">
                <a:solidFill>
                  <a:schemeClr val="bg1"/>
                </a:solidFill>
              </a:rPr>
              <a:t> aspect graphique de OneDrive</a:t>
            </a:r>
          </a:p>
        </p:txBody>
      </p:sp>
      <p:pic>
        <p:nvPicPr>
          <p:cNvPr id="38" name="Image 37">
            <a:hlinkClick r:id="rId30"/>
            <a:extLst>
              <a:ext uri="{FF2B5EF4-FFF2-40B4-BE49-F238E27FC236}">
                <a16:creationId xmlns:a16="http://schemas.microsoft.com/office/drawing/2014/main" id="{24824ADA-3959-A2DC-4958-676F08521489}"/>
              </a:ext>
            </a:extLst>
          </p:cNvPr>
          <p:cNvPicPr>
            <a:picLocks noChangeAspect="1"/>
          </p:cNvPicPr>
          <p:nvPr/>
        </p:nvPicPr>
        <p:blipFill>
          <a:blip r:embed="rId31"/>
          <a:stretch>
            <a:fillRect/>
          </a:stretch>
        </p:blipFill>
        <p:spPr>
          <a:xfrm>
            <a:off x="9037585" y="3730141"/>
            <a:ext cx="2864797" cy="1502526"/>
          </a:xfrm>
          <a:prstGeom prst="rect">
            <a:avLst/>
          </a:prstGeom>
        </p:spPr>
      </p:pic>
      <p:sp>
        <p:nvSpPr>
          <p:cNvPr id="100" name="fleche gauche" descr="Point d’insertion vers la gauche avec un remplissage uni">
            <a:extLst>
              <a:ext uri="{FF2B5EF4-FFF2-40B4-BE49-F238E27FC236}">
                <a16:creationId xmlns:a16="http://schemas.microsoft.com/office/drawing/2014/main" id="{48A52CCB-5513-13C3-3440-501E52CA25A3}"/>
              </a:ext>
            </a:extLst>
          </p:cNvPr>
          <p:cNvSpPr/>
          <p:nvPr/>
        </p:nvSpPr>
        <p:spPr>
          <a:xfrm>
            <a:off x="1410393" y="7385075"/>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101" name="fleche droite" descr="Point d’insertion vers la droite avec un remplissage uni">
            <a:hlinkClick r:id="" action="ppaction://hlinkshowjump?jump=nextslide"/>
            <a:extLst>
              <a:ext uri="{FF2B5EF4-FFF2-40B4-BE49-F238E27FC236}">
                <a16:creationId xmlns:a16="http://schemas.microsoft.com/office/drawing/2014/main" id="{C8DD07FE-9479-0B77-F273-EB7B1129D282}"/>
              </a:ext>
            </a:extLst>
          </p:cNvPr>
          <p:cNvSpPr/>
          <p:nvPr/>
        </p:nvSpPr>
        <p:spPr>
          <a:xfrm>
            <a:off x="11382404" y="7385037"/>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useBgFill="1">
        <p:nvSpPr>
          <p:cNvPr id="102" name="BOUTON AMPOULE">
            <a:extLst>
              <a:ext uri="{FF2B5EF4-FFF2-40B4-BE49-F238E27FC236}">
                <a16:creationId xmlns:a16="http://schemas.microsoft.com/office/drawing/2014/main" id="{0F757C82-AB2B-9F0A-9B43-B0256FC047C7}"/>
              </a:ext>
            </a:extLst>
          </p:cNvPr>
          <p:cNvSpPr/>
          <p:nvPr/>
        </p:nvSpPr>
        <p:spPr>
          <a:xfrm>
            <a:off x="8571400" y="-1315236"/>
            <a:ext cx="622776" cy="622776"/>
          </a:xfrm>
          <a:prstGeom prst="ellipse">
            <a:avLst/>
          </a:prstGeom>
          <a:ln>
            <a:solidFill>
              <a:schemeClr val="bg1"/>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3" name="AMPOULE ALLUMEE">
            <a:extLst>
              <a:ext uri="{FF2B5EF4-FFF2-40B4-BE49-F238E27FC236}">
                <a16:creationId xmlns:a16="http://schemas.microsoft.com/office/drawing/2014/main" id="{32B53CDF-56B2-5FF8-BAD8-AAF66A9B69B9}"/>
              </a:ext>
            </a:extLst>
          </p:cNvPr>
          <p:cNvGrpSpPr/>
          <p:nvPr/>
        </p:nvGrpSpPr>
        <p:grpSpPr>
          <a:xfrm>
            <a:off x="8673623" y="-1234170"/>
            <a:ext cx="396213" cy="493302"/>
            <a:chOff x="6300343" y="-1819290"/>
            <a:chExt cx="759618" cy="822274"/>
          </a:xfrm>
        </p:grpSpPr>
        <p:sp>
          <p:nvSpPr>
            <p:cNvPr id="104" name="Forme libre : forme 103">
              <a:extLst>
                <a:ext uri="{FF2B5EF4-FFF2-40B4-BE49-F238E27FC236}">
                  <a16:creationId xmlns:a16="http://schemas.microsoft.com/office/drawing/2014/main" id="{263BDA7C-D456-93A7-02C1-49CB2F10AEE5}"/>
                </a:ext>
              </a:extLst>
            </p:cNvPr>
            <p:cNvSpPr/>
            <p:nvPr/>
          </p:nvSpPr>
          <p:spPr>
            <a:xfrm>
              <a:off x="6570643" y="-1144996"/>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solidFill>
              <a:schemeClr val="bg1"/>
            </a:solidFill>
            <a:ln w="9525" cap="flat">
              <a:noFill/>
              <a:prstDash val="solid"/>
              <a:miter/>
            </a:ln>
          </p:spPr>
          <p:txBody>
            <a:bodyPr rtlCol="0" anchor="ctr"/>
            <a:lstStyle/>
            <a:p>
              <a:endParaRPr lang="fr-FR"/>
            </a:p>
          </p:txBody>
        </p:sp>
        <p:sp>
          <p:nvSpPr>
            <p:cNvPr id="105" name="Forme libre : forme 104">
              <a:extLst>
                <a:ext uri="{FF2B5EF4-FFF2-40B4-BE49-F238E27FC236}">
                  <a16:creationId xmlns:a16="http://schemas.microsoft.com/office/drawing/2014/main" id="{C6125A80-CBF2-A0F4-3E30-55014AE0FBF5}"/>
                </a:ext>
              </a:extLst>
            </p:cNvPr>
            <p:cNvSpPr/>
            <p:nvPr/>
          </p:nvSpPr>
          <p:spPr>
            <a:xfrm>
              <a:off x="6620592" y="-1051994"/>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solidFill>
              <a:schemeClr val="bg1"/>
            </a:solidFill>
            <a:ln w="9525" cap="flat">
              <a:noFill/>
              <a:prstDash val="solid"/>
              <a:miter/>
            </a:ln>
          </p:spPr>
          <p:txBody>
            <a:bodyPr rtlCol="0" anchor="ctr"/>
            <a:lstStyle/>
            <a:p>
              <a:endParaRPr lang="fr-FR"/>
            </a:p>
          </p:txBody>
        </p:sp>
        <p:sp>
          <p:nvSpPr>
            <p:cNvPr id="106" name="Forme libre : forme 105">
              <a:extLst>
                <a:ext uri="{FF2B5EF4-FFF2-40B4-BE49-F238E27FC236}">
                  <a16:creationId xmlns:a16="http://schemas.microsoft.com/office/drawing/2014/main" id="{399ED570-C68C-0B0D-C384-FB0D6A6A79B4}"/>
                </a:ext>
              </a:extLst>
            </p:cNvPr>
            <p:cNvSpPr/>
            <p:nvPr/>
          </p:nvSpPr>
          <p:spPr>
            <a:xfrm>
              <a:off x="6442170" y="-1677138"/>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solidFill>
              <a:schemeClr val="bg1"/>
            </a:solidFill>
            <a:ln w="9525" cap="flat">
              <a:noFill/>
              <a:prstDash val="solid"/>
              <a:miter/>
            </a:ln>
          </p:spPr>
          <p:txBody>
            <a:bodyPr rtlCol="0" anchor="ctr"/>
            <a:lstStyle/>
            <a:p>
              <a:endParaRPr lang="fr-FR"/>
            </a:p>
          </p:txBody>
        </p:sp>
        <p:sp>
          <p:nvSpPr>
            <p:cNvPr id="107" name="Forme libre : forme 106">
              <a:extLst>
                <a:ext uri="{FF2B5EF4-FFF2-40B4-BE49-F238E27FC236}">
                  <a16:creationId xmlns:a16="http://schemas.microsoft.com/office/drawing/2014/main" id="{1EFB91A1-4A11-A8FC-EB72-F06B3604777F}"/>
                </a:ext>
              </a:extLst>
            </p:cNvPr>
            <p:cNvSpPr/>
            <p:nvPr/>
          </p:nvSpPr>
          <p:spPr>
            <a:xfrm>
              <a:off x="6662883" y="-181929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solidFill>
              <a:schemeClr val="bg1"/>
            </a:solidFill>
            <a:ln w="9525" cap="flat">
              <a:noFill/>
              <a:prstDash val="solid"/>
              <a:miter/>
            </a:ln>
          </p:spPr>
          <p:txBody>
            <a:bodyPr rtlCol="0" anchor="ctr"/>
            <a:lstStyle/>
            <a:p>
              <a:endParaRPr lang="fr-FR"/>
            </a:p>
          </p:txBody>
        </p:sp>
        <p:sp>
          <p:nvSpPr>
            <p:cNvPr id="108" name="Forme libre : forme 107">
              <a:extLst>
                <a:ext uri="{FF2B5EF4-FFF2-40B4-BE49-F238E27FC236}">
                  <a16:creationId xmlns:a16="http://schemas.microsoft.com/office/drawing/2014/main" id="{7A0997DC-04AF-64D1-1322-E34A7ABE470A}"/>
                </a:ext>
              </a:extLst>
            </p:cNvPr>
            <p:cNvSpPr/>
            <p:nvPr/>
          </p:nvSpPr>
          <p:spPr>
            <a:xfrm>
              <a:off x="6403313" y="-1710166"/>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solidFill>
              <a:schemeClr val="bg1"/>
            </a:solidFill>
            <a:ln w="9525" cap="flat">
              <a:noFill/>
              <a:prstDash val="solid"/>
              <a:miter/>
            </a:ln>
          </p:spPr>
          <p:txBody>
            <a:bodyPr rtlCol="0" anchor="ctr"/>
            <a:lstStyle/>
            <a:p>
              <a:endParaRPr lang="fr-FR"/>
            </a:p>
          </p:txBody>
        </p:sp>
        <p:sp>
          <p:nvSpPr>
            <p:cNvPr id="109" name="Forme libre : forme 108">
              <a:extLst>
                <a:ext uri="{FF2B5EF4-FFF2-40B4-BE49-F238E27FC236}">
                  <a16:creationId xmlns:a16="http://schemas.microsoft.com/office/drawing/2014/main" id="{3E4F62F0-A542-4000-84EE-290DD393D207}"/>
                </a:ext>
              </a:extLst>
            </p:cNvPr>
            <p:cNvSpPr/>
            <p:nvPr/>
          </p:nvSpPr>
          <p:spPr>
            <a:xfrm>
              <a:off x="6875790" y="-1706278"/>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solidFill>
              <a:schemeClr val="bg1"/>
            </a:solidFill>
            <a:ln w="9525" cap="flat">
              <a:noFill/>
              <a:prstDash val="solid"/>
              <a:miter/>
            </a:ln>
          </p:spPr>
          <p:txBody>
            <a:bodyPr rtlCol="0" anchor="ctr"/>
            <a:lstStyle/>
            <a:p>
              <a:endParaRPr lang="fr-FR"/>
            </a:p>
          </p:txBody>
        </p:sp>
        <p:sp>
          <p:nvSpPr>
            <p:cNvPr id="110" name="Forme libre : forme 109">
              <a:extLst>
                <a:ext uri="{FF2B5EF4-FFF2-40B4-BE49-F238E27FC236}">
                  <a16:creationId xmlns:a16="http://schemas.microsoft.com/office/drawing/2014/main" id="{A57F3415-5E4B-76CF-A100-AEF122531E0C}"/>
                </a:ext>
              </a:extLst>
            </p:cNvPr>
            <p:cNvSpPr/>
            <p:nvPr/>
          </p:nvSpPr>
          <p:spPr>
            <a:xfrm>
              <a:off x="6300343" y="-1462102"/>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sp>
          <p:nvSpPr>
            <p:cNvPr id="111" name="Forme libre : forme 110">
              <a:extLst>
                <a:ext uri="{FF2B5EF4-FFF2-40B4-BE49-F238E27FC236}">
                  <a16:creationId xmlns:a16="http://schemas.microsoft.com/office/drawing/2014/main" id="{A8BECBF2-EB72-00F2-19A9-F85C113E59B5}"/>
                </a:ext>
              </a:extLst>
            </p:cNvPr>
            <p:cNvSpPr/>
            <p:nvPr/>
          </p:nvSpPr>
          <p:spPr>
            <a:xfrm>
              <a:off x="6402540" y="-1261835"/>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solidFill>
              <a:schemeClr val="bg1"/>
            </a:solidFill>
            <a:ln w="9525" cap="flat">
              <a:noFill/>
              <a:prstDash val="solid"/>
              <a:miter/>
            </a:ln>
          </p:spPr>
          <p:txBody>
            <a:bodyPr rtlCol="0" anchor="ctr"/>
            <a:lstStyle/>
            <a:p>
              <a:endParaRPr lang="fr-FR"/>
            </a:p>
          </p:txBody>
        </p:sp>
        <p:sp>
          <p:nvSpPr>
            <p:cNvPr id="112" name="Forme libre : forme 111">
              <a:extLst>
                <a:ext uri="{FF2B5EF4-FFF2-40B4-BE49-F238E27FC236}">
                  <a16:creationId xmlns:a16="http://schemas.microsoft.com/office/drawing/2014/main" id="{1B97ED65-657C-88E8-041E-0954EABA251F}"/>
                </a:ext>
              </a:extLst>
            </p:cNvPr>
            <p:cNvSpPr/>
            <p:nvPr/>
          </p:nvSpPr>
          <p:spPr>
            <a:xfrm>
              <a:off x="6875274" y="-1265708"/>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solidFill>
              <a:schemeClr val="bg1"/>
            </a:solidFill>
            <a:ln w="9525" cap="flat">
              <a:noFill/>
              <a:prstDash val="solid"/>
              <a:miter/>
            </a:ln>
          </p:spPr>
          <p:txBody>
            <a:bodyPr rtlCol="0" anchor="ctr"/>
            <a:lstStyle/>
            <a:p>
              <a:endParaRPr lang="fr-FR"/>
            </a:p>
          </p:txBody>
        </p:sp>
        <p:sp>
          <p:nvSpPr>
            <p:cNvPr id="113" name="Forme libre : forme 112">
              <a:extLst>
                <a:ext uri="{FF2B5EF4-FFF2-40B4-BE49-F238E27FC236}">
                  <a16:creationId xmlns:a16="http://schemas.microsoft.com/office/drawing/2014/main" id="{4E38F083-DA32-DEC1-A9EB-60CFD6AFABB8}"/>
                </a:ext>
              </a:extLst>
            </p:cNvPr>
            <p:cNvSpPr/>
            <p:nvPr/>
          </p:nvSpPr>
          <p:spPr>
            <a:xfrm>
              <a:off x="6955186" y="-1462750"/>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grpSp>
      <p:grpSp>
        <p:nvGrpSpPr>
          <p:cNvPr id="114" name="AMPOULE ETEINTE" descr="Ampoule contour">
            <a:extLst>
              <a:ext uri="{FF2B5EF4-FFF2-40B4-BE49-F238E27FC236}">
                <a16:creationId xmlns:a16="http://schemas.microsoft.com/office/drawing/2014/main" id="{DC97E5CE-F040-81E4-826B-3E30DC979814}"/>
              </a:ext>
            </a:extLst>
          </p:cNvPr>
          <p:cNvGrpSpPr/>
          <p:nvPr/>
        </p:nvGrpSpPr>
        <p:grpSpPr>
          <a:xfrm>
            <a:off x="8740876" y="-1128802"/>
            <a:ext cx="248410" cy="401027"/>
            <a:chOff x="6593218" y="-1634047"/>
            <a:chExt cx="476250" cy="768847"/>
          </a:xfrm>
          <a:solidFill>
            <a:schemeClr val="bg1"/>
          </a:solidFill>
        </p:grpSpPr>
        <p:sp>
          <p:nvSpPr>
            <p:cNvPr id="115" name="Forme libre : forme 114">
              <a:extLst>
                <a:ext uri="{FF2B5EF4-FFF2-40B4-BE49-F238E27FC236}">
                  <a16:creationId xmlns:a16="http://schemas.microsoft.com/office/drawing/2014/main" id="{9DAFD3AB-2BFB-C2E5-C23E-444C0874089E}"/>
                </a:ext>
              </a:extLst>
            </p:cNvPr>
            <p:cNvSpPr/>
            <p:nvPr/>
          </p:nvSpPr>
          <p:spPr>
            <a:xfrm>
              <a:off x="6593218" y="-1634047"/>
              <a:ext cx="476250" cy="497071"/>
            </a:xfrm>
            <a:custGeom>
              <a:avLst/>
              <a:gdLst>
                <a:gd name="connsiteX0" fmla="*/ 362626 w 476250"/>
                <a:gd name="connsiteY0" fmla="*/ 486956 h 497071"/>
                <a:gd name="connsiteX1" fmla="*/ 418348 w 476250"/>
                <a:gd name="connsiteY1" fmla="*/ 396469 h 497071"/>
                <a:gd name="connsiteX2" fmla="*/ 459686 w 476250"/>
                <a:gd name="connsiteY2" fmla="*/ 328727 h 497071"/>
                <a:gd name="connsiteX3" fmla="*/ 476250 w 476250"/>
                <a:gd name="connsiteY3" fmla="*/ 246288 h 497071"/>
                <a:gd name="connsiteX4" fmla="*/ 476250 w 476250"/>
                <a:gd name="connsiteY4" fmla="*/ 238125 h 497071"/>
                <a:gd name="connsiteX5" fmla="*/ 238125 w 476250"/>
                <a:gd name="connsiteY5" fmla="*/ 0 h 497071"/>
                <a:gd name="connsiteX6" fmla="*/ 0 w 476250"/>
                <a:gd name="connsiteY6" fmla="*/ 238125 h 497071"/>
                <a:gd name="connsiteX7" fmla="*/ 0 w 476250"/>
                <a:gd name="connsiteY7" fmla="*/ 246317 h 497071"/>
                <a:gd name="connsiteX8" fmla="*/ 16573 w 476250"/>
                <a:gd name="connsiteY8" fmla="*/ 328736 h 497071"/>
                <a:gd name="connsiteX9" fmla="*/ 57912 w 476250"/>
                <a:gd name="connsiteY9" fmla="*/ 396478 h 497071"/>
                <a:gd name="connsiteX10" fmla="*/ 113633 w 476250"/>
                <a:gd name="connsiteY10" fmla="*/ 486966 h 497071"/>
                <a:gd name="connsiteX11" fmla="*/ 129931 w 476250"/>
                <a:gd name="connsiteY11" fmla="*/ 497072 h 497071"/>
                <a:gd name="connsiteX12" fmla="*/ 346329 w 476250"/>
                <a:gd name="connsiteY12" fmla="*/ 497072 h 497071"/>
                <a:gd name="connsiteX13" fmla="*/ 362626 w 476250"/>
                <a:gd name="connsiteY13" fmla="*/ 486956 h 497071"/>
                <a:gd name="connsiteX14" fmla="*/ 345758 w 476250"/>
                <a:gd name="connsiteY14" fmla="*/ 478012 h 497071"/>
                <a:gd name="connsiteX15" fmla="*/ 130493 w 476250"/>
                <a:gd name="connsiteY15" fmla="*/ 478012 h 497071"/>
                <a:gd name="connsiteX16" fmla="*/ 72190 w 476250"/>
                <a:gd name="connsiteY16" fmla="*/ 383800 h 497071"/>
                <a:gd name="connsiteX17" fmla="*/ 34385 w 476250"/>
                <a:gd name="connsiteY17" fmla="*/ 321888 h 497071"/>
                <a:gd name="connsiteX18" fmla="*/ 19050 w 476250"/>
                <a:gd name="connsiteY18" fmla="*/ 245983 h 497071"/>
                <a:gd name="connsiteX19" fmla="*/ 19050 w 476250"/>
                <a:gd name="connsiteY19" fmla="*/ 238449 h 497071"/>
                <a:gd name="connsiteX20" fmla="*/ 237963 w 476250"/>
                <a:gd name="connsiteY20" fmla="*/ 19212 h 497071"/>
                <a:gd name="connsiteX21" fmla="*/ 457200 w 476250"/>
                <a:gd name="connsiteY21" fmla="*/ 238125 h 497071"/>
                <a:gd name="connsiteX22" fmla="*/ 457200 w 476250"/>
                <a:gd name="connsiteY22" fmla="*/ 246021 h 497071"/>
                <a:gd name="connsiteX23" fmla="*/ 441912 w 476250"/>
                <a:gd name="connsiteY23" fmla="*/ 321840 h 497071"/>
                <a:gd name="connsiteX24" fmla="*/ 404289 w 476250"/>
                <a:gd name="connsiteY24" fmla="*/ 383610 h 497071"/>
                <a:gd name="connsiteX25" fmla="*/ 345758 w 476250"/>
                <a:gd name="connsiteY25" fmla="*/ 478012 h 4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7071">
                  <a:moveTo>
                    <a:pt x="362626" y="486956"/>
                  </a:moveTo>
                  <a:cubicBezTo>
                    <a:pt x="372723" y="466382"/>
                    <a:pt x="396535" y="420281"/>
                    <a:pt x="418348" y="396469"/>
                  </a:cubicBezTo>
                  <a:cubicBezTo>
                    <a:pt x="436046" y="376526"/>
                    <a:pt x="450045" y="353586"/>
                    <a:pt x="459686" y="328727"/>
                  </a:cubicBezTo>
                  <a:cubicBezTo>
                    <a:pt x="469789" y="302370"/>
                    <a:pt x="475388" y="274502"/>
                    <a:pt x="476250" y="246288"/>
                  </a:cubicBezTo>
                  <a:lnTo>
                    <a:pt x="476250" y="238125"/>
                  </a:lnTo>
                  <a:cubicBezTo>
                    <a:pt x="476250" y="106612"/>
                    <a:pt x="369638" y="0"/>
                    <a:pt x="238125" y="0"/>
                  </a:cubicBezTo>
                  <a:cubicBezTo>
                    <a:pt x="106612" y="0"/>
                    <a:pt x="0" y="106612"/>
                    <a:pt x="0" y="238125"/>
                  </a:cubicBezTo>
                  <a:lnTo>
                    <a:pt x="0" y="246317"/>
                  </a:lnTo>
                  <a:cubicBezTo>
                    <a:pt x="867" y="274525"/>
                    <a:pt x="6469" y="302386"/>
                    <a:pt x="16573" y="328736"/>
                  </a:cubicBezTo>
                  <a:cubicBezTo>
                    <a:pt x="26215" y="353596"/>
                    <a:pt x="40214" y="376536"/>
                    <a:pt x="57912" y="396478"/>
                  </a:cubicBezTo>
                  <a:cubicBezTo>
                    <a:pt x="79724" y="420195"/>
                    <a:pt x="103537" y="466411"/>
                    <a:pt x="113633" y="486966"/>
                  </a:cubicBezTo>
                  <a:cubicBezTo>
                    <a:pt x="116707" y="493155"/>
                    <a:pt x="123020" y="497070"/>
                    <a:pt x="129931" y="497072"/>
                  </a:cubicBezTo>
                  <a:lnTo>
                    <a:pt x="346329" y="497072"/>
                  </a:lnTo>
                  <a:cubicBezTo>
                    <a:pt x="353241" y="497068"/>
                    <a:pt x="359555" y="493149"/>
                    <a:pt x="362626" y="486956"/>
                  </a:cubicBezTo>
                  <a:close/>
                  <a:moveTo>
                    <a:pt x="345758" y="478012"/>
                  </a:moveTo>
                  <a:lnTo>
                    <a:pt x="130493" y="478012"/>
                  </a:lnTo>
                  <a:cubicBezTo>
                    <a:pt x="118205" y="453019"/>
                    <a:pt x="94536" y="408099"/>
                    <a:pt x="72190" y="383800"/>
                  </a:cubicBezTo>
                  <a:cubicBezTo>
                    <a:pt x="55999" y="365581"/>
                    <a:pt x="43197" y="344614"/>
                    <a:pt x="34385" y="321888"/>
                  </a:cubicBezTo>
                  <a:cubicBezTo>
                    <a:pt x="25065" y="297622"/>
                    <a:pt x="19881" y="271964"/>
                    <a:pt x="19050" y="245983"/>
                  </a:cubicBezTo>
                  <a:lnTo>
                    <a:pt x="19050" y="238449"/>
                  </a:lnTo>
                  <a:cubicBezTo>
                    <a:pt x="18960" y="117458"/>
                    <a:pt x="116971" y="19301"/>
                    <a:pt x="237963" y="19212"/>
                  </a:cubicBezTo>
                  <a:cubicBezTo>
                    <a:pt x="358955" y="19122"/>
                    <a:pt x="457110" y="117134"/>
                    <a:pt x="457200" y="238125"/>
                  </a:cubicBezTo>
                  <a:lnTo>
                    <a:pt x="457200" y="246021"/>
                  </a:lnTo>
                  <a:cubicBezTo>
                    <a:pt x="456381" y="271971"/>
                    <a:pt x="451214" y="297600"/>
                    <a:pt x="441912" y="321840"/>
                  </a:cubicBezTo>
                  <a:cubicBezTo>
                    <a:pt x="433148" y="344506"/>
                    <a:pt x="420408" y="365425"/>
                    <a:pt x="404289" y="383610"/>
                  </a:cubicBezTo>
                  <a:cubicBezTo>
                    <a:pt x="381629" y="408337"/>
                    <a:pt x="357978" y="453209"/>
                    <a:pt x="345758" y="478012"/>
                  </a:cubicBezTo>
                  <a:close/>
                </a:path>
              </a:pathLst>
            </a:custGeom>
            <a:grpFill/>
            <a:ln w="9525" cap="flat">
              <a:noFill/>
              <a:prstDash val="solid"/>
              <a:miter/>
            </a:ln>
          </p:spPr>
          <p:txBody>
            <a:bodyPr rtlCol="0" anchor="ctr"/>
            <a:lstStyle/>
            <a:p>
              <a:endParaRPr lang="fr-FR" dirty="0"/>
            </a:p>
          </p:txBody>
        </p:sp>
        <p:sp>
          <p:nvSpPr>
            <p:cNvPr id="116" name="Forme libre : forme 115">
              <a:extLst>
                <a:ext uri="{FF2B5EF4-FFF2-40B4-BE49-F238E27FC236}">
                  <a16:creationId xmlns:a16="http://schemas.microsoft.com/office/drawing/2014/main" id="{D4255BF3-389F-4F55-539E-8EF11E480E30}"/>
                </a:ext>
              </a:extLst>
            </p:cNvPr>
            <p:cNvSpPr/>
            <p:nvPr/>
          </p:nvSpPr>
          <p:spPr>
            <a:xfrm>
              <a:off x="6718547" y="-1079301"/>
              <a:ext cx="228600" cy="19050"/>
            </a:xfrm>
            <a:custGeom>
              <a:avLst/>
              <a:gdLst>
                <a:gd name="connsiteX0" fmla="*/ 219075 w 228600"/>
                <a:gd name="connsiteY0" fmla="*/ 0 h 19050"/>
                <a:gd name="connsiteX1" fmla="*/ 9525 w 228600"/>
                <a:gd name="connsiteY1" fmla="*/ 0 h 19050"/>
                <a:gd name="connsiteX2" fmla="*/ 0 w 228600"/>
                <a:gd name="connsiteY2" fmla="*/ 9525 h 19050"/>
                <a:gd name="connsiteX3" fmla="*/ 9525 w 228600"/>
                <a:gd name="connsiteY3" fmla="*/ 19050 h 19050"/>
                <a:gd name="connsiteX4" fmla="*/ 219075 w 228600"/>
                <a:gd name="connsiteY4" fmla="*/ 19050 h 19050"/>
                <a:gd name="connsiteX5" fmla="*/ 228600 w 228600"/>
                <a:gd name="connsiteY5" fmla="*/ 9525 h 19050"/>
                <a:gd name="connsiteX6" fmla="*/ 219075 w 2286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9075" y="0"/>
                  </a:moveTo>
                  <a:lnTo>
                    <a:pt x="9525" y="0"/>
                  </a:lnTo>
                  <a:cubicBezTo>
                    <a:pt x="4264" y="0"/>
                    <a:pt x="0" y="4264"/>
                    <a:pt x="0" y="9525"/>
                  </a:cubicBezTo>
                  <a:cubicBezTo>
                    <a:pt x="0" y="14786"/>
                    <a:pt x="4264" y="19050"/>
                    <a:pt x="9525" y="19050"/>
                  </a:cubicBezTo>
                  <a:lnTo>
                    <a:pt x="219075" y="19050"/>
                  </a:lnTo>
                  <a:cubicBezTo>
                    <a:pt x="224336" y="19050"/>
                    <a:pt x="228600" y="14786"/>
                    <a:pt x="228600" y="9525"/>
                  </a:cubicBezTo>
                  <a:cubicBezTo>
                    <a:pt x="228600" y="4264"/>
                    <a:pt x="224336" y="0"/>
                    <a:pt x="219075" y="0"/>
                  </a:cubicBezTo>
                  <a:close/>
                </a:path>
              </a:pathLst>
            </a:custGeom>
            <a:grpFill/>
            <a:ln w="9525" cap="flat">
              <a:noFill/>
              <a:prstDash val="solid"/>
              <a:miter/>
            </a:ln>
          </p:spPr>
          <p:txBody>
            <a:bodyPr rtlCol="0" anchor="ctr"/>
            <a:lstStyle/>
            <a:p>
              <a:endParaRPr lang="fr-FR"/>
            </a:p>
          </p:txBody>
        </p:sp>
        <p:sp>
          <p:nvSpPr>
            <p:cNvPr id="117" name="Forme libre : forme 116">
              <a:extLst>
                <a:ext uri="{FF2B5EF4-FFF2-40B4-BE49-F238E27FC236}">
                  <a16:creationId xmlns:a16="http://schemas.microsoft.com/office/drawing/2014/main" id="{3423CDF9-7E98-4639-2DB1-530E5F9145BA}"/>
                </a:ext>
              </a:extLst>
            </p:cNvPr>
            <p:cNvSpPr/>
            <p:nvPr/>
          </p:nvSpPr>
          <p:spPr>
            <a:xfrm>
              <a:off x="6718547" y="-1001873"/>
              <a:ext cx="228600" cy="19050"/>
            </a:xfrm>
            <a:custGeom>
              <a:avLst/>
              <a:gdLst>
                <a:gd name="connsiteX0" fmla="*/ 228600 w 228600"/>
                <a:gd name="connsiteY0" fmla="*/ 9525 h 19050"/>
                <a:gd name="connsiteX1" fmla="*/ 219075 w 228600"/>
                <a:gd name="connsiteY1" fmla="*/ 0 h 19050"/>
                <a:gd name="connsiteX2" fmla="*/ 9525 w 228600"/>
                <a:gd name="connsiteY2" fmla="*/ 0 h 19050"/>
                <a:gd name="connsiteX3" fmla="*/ 0 w 228600"/>
                <a:gd name="connsiteY3" fmla="*/ 9525 h 19050"/>
                <a:gd name="connsiteX4" fmla="*/ 9525 w 228600"/>
                <a:gd name="connsiteY4" fmla="*/ 19050 h 19050"/>
                <a:gd name="connsiteX5" fmla="*/ 219075 w 228600"/>
                <a:gd name="connsiteY5" fmla="*/ 19050 h 19050"/>
                <a:gd name="connsiteX6" fmla="*/ 22860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28600" y="9525"/>
                  </a:moveTo>
                  <a:cubicBezTo>
                    <a:pt x="228600" y="4264"/>
                    <a:pt x="224336" y="0"/>
                    <a:pt x="219075" y="0"/>
                  </a:cubicBezTo>
                  <a:lnTo>
                    <a:pt x="9525" y="0"/>
                  </a:lnTo>
                  <a:cubicBezTo>
                    <a:pt x="4264" y="0"/>
                    <a:pt x="0" y="4264"/>
                    <a:pt x="0" y="9525"/>
                  </a:cubicBezTo>
                  <a:cubicBezTo>
                    <a:pt x="0" y="14786"/>
                    <a:pt x="4264" y="19050"/>
                    <a:pt x="9525" y="19050"/>
                  </a:cubicBezTo>
                  <a:lnTo>
                    <a:pt x="219075" y="19050"/>
                  </a:lnTo>
                  <a:cubicBezTo>
                    <a:pt x="224336" y="19050"/>
                    <a:pt x="228600" y="14786"/>
                    <a:pt x="228600" y="9525"/>
                  </a:cubicBezTo>
                  <a:close/>
                </a:path>
              </a:pathLst>
            </a:custGeom>
            <a:grpFill/>
            <a:ln w="9525"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7DAEDF3E-29CC-ACA6-65B5-56B54F308BE2}"/>
                </a:ext>
              </a:extLst>
            </p:cNvPr>
            <p:cNvSpPr/>
            <p:nvPr/>
          </p:nvSpPr>
          <p:spPr>
            <a:xfrm>
              <a:off x="6776504" y="-926340"/>
              <a:ext cx="110114" cy="61140"/>
            </a:xfrm>
            <a:custGeom>
              <a:avLst/>
              <a:gdLst>
                <a:gd name="connsiteX0" fmla="*/ 110083 w 110114"/>
                <a:gd name="connsiteY0" fmla="*/ 10287 h 61140"/>
                <a:gd name="connsiteX1" fmla="*/ 101351 w 110114"/>
                <a:gd name="connsiteY1" fmla="*/ 31 h 61140"/>
                <a:gd name="connsiteX2" fmla="*/ 100558 w 110114"/>
                <a:gd name="connsiteY2" fmla="*/ 0 h 61140"/>
                <a:gd name="connsiteX3" fmla="*/ 9556 w 110114"/>
                <a:gd name="connsiteY3" fmla="*/ 0 h 61140"/>
                <a:gd name="connsiteX4" fmla="*/ 0 w 110114"/>
                <a:gd name="connsiteY4" fmla="*/ 9494 h 61140"/>
                <a:gd name="connsiteX5" fmla="*/ 31 w 110114"/>
                <a:gd name="connsiteY5" fmla="*/ 10297 h 61140"/>
                <a:gd name="connsiteX6" fmla="*/ 59395 w 110114"/>
                <a:gd name="connsiteY6" fmla="*/ 60966 h 61140"/>
                <a:gd name="connsiteX7" fmla="*/ 110064 w 110114"/>
                <a:gd name="connsiteY7" fmla="*/ 10297 h 61140"/>
                <a:gd name="connsiteX8" fmla="*/ 55124 w 110114"/>
                <a:gd name="connsiteY8" fmla="*/ 42072 h 61140"/>
                <a:gd name="connsiteX9" fmla="*/ 21501 w 110114"/>
                <a:gd name="connsiteY9" fmla="*/ 19050 h 61140"/>
                <a:gd name="connsiteX10" fmla="*/ 88757 w 110114"/>
                <a:gd name="connsiteY10" fmla="*/ 19050 h 61140"/>
                <a:gd name="connsiteX11" fmla="*/ 55134 w 110114"/>
                <a:gd name="connsiteY11" fmla="*/ 42072 h 6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4" h="61140">
                  <a:moveTo>
                    <a:pt x="110083" y="10287"/>
                  </a:moveTo>
                  <a:cubicBezTo>
                    <a:pt x="110504" y="5044"/>
                    <a:pt x="106594" y="452"/>
                    <a:pt x="101351" y="31"/>
                  </a:cubicBezTo>
                  <a:cubicBezTo>
                    <a:pt x="101087" y="10"/>
                    <a:pt x="100823" y="-1"/>
                    <a:pt x="100558" y="0"/>
                  </a:cubicBezTo>
                  <a:lnTo>
                    <a:pt x="9556" y="0"/>
                  </a:lnTo>
                  <a:cubicBezTo>
                    <a:pt x="4296" y="-17"/>
                    <a:pt x="17" y="4233"/>
                    <a:pt x="0" y="9494"/>
                  </a:cubicBezTo>
                  <a:cubicBezTo>
                    <a:pt x="-1" y="9761"/>
                    <a:pt x="10" y="10030"/>
                    <a:pt x="31" y="10297"/>
                  </a:cubicBezTo>
                  <a:cubicBezTo>
                    <a:pt x="2432" y="40681"/>
                    <a:pt x="29010" y="63367"/>
                    <a:pt x="59395" y="60966"/>
                  </a:cubicBezTo>
                  <a:cubicBezTo>
                    <a:pt x="86444" y="58829"/>
                    <a:pt x="107927" y="37346"/>
                    <a:pt x="110064" y="10297"/>
                  </a:cubicBezTo>
                  <a:close/>
                  <a:moveTo>
                    <a:pt x="55124" y="42072"/>
                  </a:moveTo>
                  <a:cubicBezTo>
                    <a:pt x="40279" y="41943"/>
                    <a:pt x="26989" y="32843"/>
                    <a:pt x="21501" y="19050"/>
                  </a:cubicBezTo>
                  <a:lnTo>
                    <a:pt x="88757" y="19050"/>
                  </a:lnTo>
                  <a:cubicBezTo>
                    <a:pt x="83288" y="32858"/>
                    <a:pt x="69986" y="41966"/>
                    <a:pt x="55134" y="42072"/>
                  </a:cubicBezTo>
                  <a:close/>
                </a:path>
              </a:pathLst>
            </a:custGeom>
            <a:grpFill/>
            <a:ln w="9525" cap="flat">
              <a:noFill/>
              <a:prstDash val="solid"/>
              <a:miter/>
            </a:ln>
          </p:spPr>
          <p:txBody>
            <a:bodyPr rtlCol="0" anchor="ctr"/>
            <a:lstStyle/>
            <a:p>
              <a:endParaRPr lang="fr-FR"/>
            </a:p>
          </p:txBody>
        </p:sp>
      </p:grpSp>
      <p:sp>
        <p:nvSpPr>
          <p:cNvPr id="119" name="ZoneTexte 118">
            <a:extLst>
              <a:ext uri="{FF2B5EF4-FFF2-40B4-BE49-F238E27FC236}">
                <a16:creationId xmlns:a16="http://schemas.microsoft.com/office/drawing/2014/main" id="{5600F553-D13E-1C78-1A43-142214234D95}"/>
              </a:ext>
            </a:extLst>
          </p:cNvPr>
          <p:cNvSpPr txBox="1"/>
          <p:nvPr/>
        </p:nvSpPr>
        <p:spPr>
          <a:xfrm>
            <a:off x="9372609" y="-1417261"/>
            <a:ext cx="2529773" cy="923330"/>
          </a:xfrm>
          <a:prstGeom prst="rect">
            <a:avLst/>
          </a:prstGeom>
          <a:noFill/>
        </p:spPr>
        <p:txBody>
          <a:bodyPr wrap="square" rtlCol="0">
            <a:spAutoFit/>
          </a:bodyPr>
          <a:lstStyle/>
          <a:p>
            <a:r>
              <a:rPr lang="fr-FR" dirty="0">
                <a:solidFill>
                  <a:schemeClr val="bg1"/>
                </a:solidFill>
              </a:rPr>
              <a:t>Certains outils de curation font de l’agrégation de flux RSS</a:t>
            </a:r>
          </a:p>
        </p:txBody>
      </p:sp>
      <p:pic>
        <p:nvPicPr>
          <p:cNvPr id="120" name="Image 119" descr="Une image contenant texte, clipart, signe&#10;&#10;Description générée automatiquement">
            <a:hlinkClick r:id="rId32" action="ppaction://hlinksldjump"/>
            <a:extLst>
              <a:ext uri="{FF2B5EF4-FFF2-40B4-BE49-F238E27FC236}">
                <a16:creationId xmlns:a16="http://schemas.microsoft.com/office/drawing/2014/main" id="{4BD8EB9F-A501-6DFF-E752-ABE08C55734B}"/>
              </a:ext>
            </a:extLst>
          </p:cNvPr>
          <p:cNvPicPr/>
          <p:nvPr/>
        </p:nvPicPr>
        <p:blipFill>
          <a:blip r:embed="rId33">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8017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remove" nodeType="clickEffect">
                                  <p:stCondLst>
                                    <p:cond delay="0"/>
                                  </p:stCondLst>
                                  <p:childTnLst>
                                    <p:animClr clrSpc="rgb" dir="cw">
                                      <p:cBhvr>
                                        <p:cTn id="6" dur="500" fill="hold"/>
                                        <p:tgtEl>
                                          <p:spTgt spid="100"/>
                                        </p:tgtEl>
                                        <p:attrNameLst>
                                          <p:attrName>fillcolor</p:attrName>
                                        </p:attrNameLst>
                                      </p:cBhvr>
                                      <p:to>
                                        <a:srgbClr val="3A3838"/>
                                      </p:to>
                                    </p:animClr>
                                    <p:set>
                                      <p:cBhvr>
                                        <p:cTn id="7" dur="500" fill="hold"/>
                                        <p:tgtEl>
                                          <p:spTgt spid="100"/>
                                        </p:tgtEl>
                                        <p:attrNameLst>
                                          <p:attrName>fill.type</p:attrName>
                                        </p:attrNameLst>
                                      </p:cBhvr>
                                      <p:to>
                                        <p:strVal val="solid"/>
                                      </p:to>
                                    </p:set>
                                    <p:set>
                                      <p:cBhvr>
                                        <p:cTn id="8"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seq concurrent="1" nextAc="seek">
              <p:cTn id="9" restart="whenNotActive" fill="hold" evtFilter="cancelBubble" nodeType="interactiveSeq">
                <p:stCondLst>
                  <p:cond evt="onClick" delay="0">
                    <p:tgtEl>
                      <p:spTgt spid="10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remove" nodeType="clickEffect">
                                  <p:stCondLst>
                                    <p:cond delay="0"/>
                                  </p:stCondLst>
                                  <p:childTnLst>
                                    <p:animClr clrSpc="rgb" dir="cw">
                                      <p:cBhvr>
                                        <p:cTn id="13" dur="500" fill="hold"/>
                                        <p:tgtEl>
                                          <p:spTgt spid="101"/>
                                        </p:tgtEl>
                                        <p:attrNameLst>
                                          <p:attrName>fillcolor</p:attrName>
                                        </p:attrNameLst>
                                      </p:cBhvr>
                                      <p:to>
                                        <a:srgbClr val="3A3838"/>
                                      </p:to>
                                    </p:animClr>
                                    <p:set>
                                      <p:cBhvr>
                                        <p:cTn id="14" dur="500" fill="hold"/>
                                        <p:tgtEl>
                                          <p:spTgt spid="101"/>
                                        </p:tgtEl>
                                        <p:attrNameLst>
                                          <p:attrName>fill.type</p:attrName>
                                        </p:attrNameLst>
                                      </p:cBhvr>
                                      <p:to>
                                        <p:strVal val="solid"/>
                                      </p:to>
                                    </p:set>
                                    <p:set>
                                      <p:cBhvr>
                                        <p:cTn id="15" dur="500" fill="hold"/>
                                        <p:tgtEl>
                                          <p:spTgt spid="101"/>
                                        </p:tgtEl>
                                        <p:attrNameLst>
                                          <p:attrName>fill.on</p:attrName>
                                        </p:attrNameLst>
                                      </p:cBhvr>
                                      <p:to>
                                        <p:strVal val="true"/>
                                      </p:to>
                                    </p:set>
                                  </p:childTnLst>
                                </p:cTn>
                              </p:par>
                            </p:childTnLst>
                          </p:cTn>
                        </p:par>
                      </p:childTnLst>
                    </p:cTn>
                  </p:par>
                </p:childTnLst>
              </p:cTn>
              <p:nextCondLst>
                <p:cond evt="onClick" delay="0">
                  <p:tgtEl>
                    <p:spTgt spid="101"/>
                  </p:tgtEl>
                </p:cond>
              </p:nextCondLst>
            </p:seq>
            <p:seq concurrent="1" nextAc="seek">
              <p:cTn id="16" restart="whenNotActive" fill="hold" evtFilter="cancelBubble" nodeType="interactiveSeq">
                <p:stCondLst>
                  <p:cond evt="onClick" delay="0">
                    <p:tgtEl>
                      <p:spTgt spid="102"/>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14"/>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0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1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 y="-638629"/>
            <a:ext cx="12214439" cy="812034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9AA7FD9-B43E-2746-50C0-5237664247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8426" y="1574799"/>
            <a:ext cx="6386574" cy="3349625"/>
          </a:xfrm>
          <a:prstGeom prst="rect">
            <a:avLst/>
          </a:prstGeom>
          <a:effectLst>
            <a:outerShdw blurRad="381000" dist="38100" dir="5400000" algn="t" rotWithShape="0">
              <a:prstClr val="black">
                <a:alpha val="88000"/>
              </a:prstClr>
            </a:outerShdw>
          </a:effectLst>
        </p:spPr>
      </p:pic>
      <p:sp>
        <p:nvSpPr>
          <p:cNvPr id="4" name="Forme libre : forme 3">
            <a:extLst>
              <a:ext uri="{FF2B5EF4-FFF2-40B4-BE49-F238E27FC236}">
                <a16:creationId xmlns:a16="http://schemas.microsoft.com/office/drawing/2014/main" id="{3DE4D0B6-CC6A-33B0-4B57-0FB5F99B324B}"/>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orme libre : forme 5">
            <a:extLst>
              <a:ext uri="{FF2B5EF4-FFF2-40B4-BE49-F238E27FC236}">
                <a16:creationId xmlns:a16="http://schemas.microsoft.com/office/drawing/2014/main" id="{495A5AFF-89E5-0018-7B3D-106AA29D4924}"/>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 name="Graphique 12" descr="Retour avec un remplissage uni">
            <a:hlinkClick r:id="rId4" action="ppaction://hlinksldjump"/>
            <a:extLst>
              <a:ext uri="{FF2B5EF4-FFF2-40B4-BE49-F238E27FC236}">
                <a16:creationId xmlns:a16="http://schemas.microsoft.com/office/drawing/2014/main" id="{C0F50607-DA53-710D-6F22-B301A3BE4906}"/>
              </a:ext>
            </a:extLst>
          </p:cNvPr>
          <p:cNvSpPr/>
          <p:nvPr/>
        </p:nvSpPr>
        <p:spPr>
          <a:xfrm>
            <a:off x="11120499" y="-1431001"/>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Tree>
    <p:extLst>
      <p:ext uri="{BB962C8B-B14F-4D97-AF65-F5344CB8AC3E}">
        <p14:creationId xmlns:p14="http://schemas.microsoft.com/office/powerpoint/2010/main" val="11038115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rotWithShape="1">
          <a:blip r:embed="rId3">
            <a:extLst>
              <a:ext uri="{28A0092B-C50C-407E-A947-70E740481C1C}">
                <a14:useLocalDpi xmlns:a14="http://schemas.microsoft.com/office/drawing/2010/main" val="0"/>
              </a:ext>
            </a:extLst>
          </a:blip>
          <a:srcRect b="13775"/>
          <a:stretch/>
        </p:blipFill>
        <p:spPr>
          <a:xfrm>
            <a:off x="1" y="-130914"/>
            <a:ext cx="12192000" cy="6988914"/>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E9AA7FD9-B43E-2746-50C0-523766424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76" y="1174749"/>
            <a:ext cx="4005324" cy="2100709"/>
          </a:xfrm>
          <a:prstGeom prst="rect">
            <a:avLst/>
          </a:prstGeom>
          <a:effectLst>
            <a:outerShdw blurRad="381000" dist="38100" dir="5400000" algn="t" rotWithShape="0">
              <a:prstClr val="black">
                <a:alpha val="88000"/>
              </a:prstClr>
            </a:outerShdw>
          </a:effectLst>
        </p:spPr>
      </p:pic>
      <p:sp>
        <p:nvSpPr>
          <p:cNvPr id="4" name="Titre 33">
            <a:extLst>
              <a:ext uri="{FF2B5EF4-FFF2-40B4-BE49-F238E27FC236}">
                <a16:creationId xmlns:a16="http://schemas.microsoft.com/office/drawing/2014/main" id="{8FE30BCB-0F89-683D-9129-04B6118A9F03}"/>
              </a:ext>
            </a:extLst>
          </p:cNvPr>
          <p:cNvSpPr txBox="1">
            <a:spLocks/>
          </p:cNvSpPr>
          <p:nvPr/>
        </p:nvSpPr>
        <p:spPr>
          <a:xfrm>
            <a:off x="223776" y="-203485"/>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PearlTrees</a:t>
            </a:r>
            <a:endParaRPr lang="fr-FR" b="1" dirty="0">
              <a:solidFill>
                <a:srgbClr val="FFFFCC"/>
              </a:solidFill>
            </a:endParaRPr>
          </a:p>
        </p:txBody>
      </p:sp>
      <p:cxnSp>
        <p:nvCxnSpPr>
          <p:cNvPr id="6" name="Connecteur droit 5">
            <a:extLst>
              <a:ext uri="{FF2B5EF4-FFF2-40B4-BE49-F238E27FC236}">
                <a16:creationId xmlns:a16="http://schemas.microsoft.com/office/drawing/2014/main" id="{A18C82D6-2B1D-1EE0-C421-B6408EF9D293}"/>
              </a:ext>
            </a:extLst>
          </p:cNvPr>
          <p:cNvCxnSpPr>
            <a:cxnSpLocks/>
          </p:cNvCxnSpPr>
          <p:nvPr/>
        </p:nvCxnSpPr>
        <p:spPr>
          <a:xfrm>
            <a:off x="309501" y="534205"/>
            <a:ext cx="1023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 coins arrondis 10">
            <a:hlinkClick r:id="rId5" action="ppaction://hlinksldjump"/>
            <a:extLst>
              <a:ext uri="{FF2B5EF4-FFF2-40B4-BE49-F238E27FC236}">
                <a16:creationId xmlns:a16="http://schemas.microsoft.com/office/drawing/2014/main" id="{52438A76-DEEA-CDEC-BBFD-4A8D74827CA9}"/>
              </a:ext>
            </a:extLst>
          </p:cNvPr>
          <p:cNvSpPr/>
          <p:nvPr/>
        </p:nvSpPr>
        <p:spPr>
          <a:xfrm>
            <a:off x="2354885" y="4801441"/>
            <a:ext cx="1706595"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Voir le tuto</a:t>
            </a:r>
          </a:p>
        </p:txBody>
      </p:sp>
      <p:grpSp>
        <p:nvGrpSpPr>
          <p:cNvPr id="22" name="Groupe 21">
            <a:extLst>
              <a:ext uri="{FF2B5EF4-FFF2-40B4-BE49-F238E27FC236}">
                <a16:creationId xmlns:a16="http://schemas.microsoft.com/office/drawing/2014/main" id="{DC8E9FF1-A925-EE3B-E76D-C84C6C361BE3}"/>
              </a:ext>
            </a:extLst>
          </p:cNvPr>
          <p:cNvGrpSpPr/>
          <p:nvPr/>
        </p:nvGrpSpPr>
        <p:grpSpPr>
          <a:xfrm>
            <a:off x="5362212" y="420773"/>
            <a:ext cx="7207493" cy="7331035"/>
            <a:chOff x="5362212" y="420773"/>
            <a:chExt cx="7207493" cy="7331035"/>
          </a:xfrm>
        </p:grpSpPr>
        <p:sp>
          <p:nvSpPr>
            <p:cNvPr id="15" name="Ellipse 14">
              <a:extLst>
                <a:ext uri="{FF2B5EF4-FFF2-40B4-BE49-F238E27FC236}">
                  <a16:creationId xmlns:a16="http://schemas.microsoft.com/office/drawing/2014/main" id="{D6E11D8C-3CAD-11E8-A962-ED0538552B42}"/>
                </a:ext>
              </a:extLst>
            </p:cNvPr>
            <p:cNvSpPr/>
            <p:nvPr/>
          </p:nvSpPr>
          <p:spPr>
            <a:xfrm>
              <a:off x="5864989" y="420773"/>
              <a:ext cx="6704716" cy="6368581"/>
            </a:xfrm>
            <a:prstGeom prst="ellipse">
              <a:avLst/>
            </a:prstGeom>
            <a:solidFill>
              <a:srgbClr val="FF00FF">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B16478DE-5815-A98A-946A-1634CB382759}"/>
                </a:ext>
              </a:extLst>
            </p:cNvPr>
            <p:cNvSpPr/>
            <p:nvPr/>
          </p:nvSpPr>
          <p:spPr>
            <a:xfrm>
              <a:off x="5362212" y="1383227"/>
              <a:ext cx="6704716" cy="6368581"/>
            </a:xfrm>
            <a:prstGeom prst="ellipse">
              <a:avLst/>
            </a:prstGeom>
            <a:solidFill>
              <a:srgbClr val="FFFF00">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Ellipse 6">
              <a:extLst>
                <a:ext uri="{FF2B5EF4-FFF2-40B4-BE49-F238E27FC236}">
                  <a16:creationId xmlns:a16="http://schemas.microsoft.com/office/drawing/2014/main" id="{96438080-DABD-B624-39D2-A3AD8BD50AB2}"/>
                </a:ext>
              </a:extLst>
            </p:cNvPr>
            <p:cNvSpPr/>
            <p:nvPr/>
          </p:nvSpPr>
          <p:spPr>
            <a:xfrm>
              <a:off x="5621551" y="802361"/>
              <a:ext cx="6704716" cy="6368581"/>
            </a:xfrm>
            <a:prstGeom prst="ellipse">
              <a:avLst/>
            </a:prstGeom>
            <a:solidFill>
              <a:schemeClr val="bg1"/>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ZoneTexte 7">
            <a:extLst>
              <a:ext uri="{FF2B5EF4-FFF2-40B4-BE49-F238E27FC236}">
                <a16:creationId xmlns:a16="http://schemas.microsoft.com/office/drawing/2014/main" id="{3BA38544-C714-0D57-AD69-DBCBEEBA2F61}"/>
              </a:ext>
            </a:extLst>
          </p:cNvPr>
          <p:cNvSpPr txBox="1"/>
          <p:nvPr/>
        </p:nvSpPr>
        <p:spPr>
          <a:xfrm>
            <a:off x="6458878" y="2630934"/>
            <a:ext cx="5038725" cy="3139321"/>
          </a:xfrm>
          <a:prstGeom prst="rect">
            <a:avLst/>
          </a:prstGeom>
          <a:noFill/>
        </p:spPr>
        <p:txBody>
          <a:bodyPr wrap="square" rtlCol="0">
            <a:spAutoFit/>
          </a:bodyPr>
          <a:lstStyle/>
          <a:p>
            <a:pPr algn="just"/>
            <a:r>
              <a:rPr lang="fr-FR" b="1" dirty="0"/>
              <a:t>PearlTrees </a:t>
            </a:r>
            <a:r>
              <a:rPr lang="fr-FR" dirty="0"/>
              <a:t>a retenu mon attention car il offre la possibilité de créer des dossiers par thématique que l’on peut archiver au format ZIP, de partager ses dossiers, de faire du benchmarking sur des thèmes existants et cela de manière simple et intuitive.  disponible en appli mobile.</a:t>
            </a:r>
            <a:r>
              <a:rPr lang="fr-FR" b="1" dirty="0"/>
              <a:t> </a:t>
            </a:r>
            <a:r>
              <a:rPr lang="fr-FR" dirty="0"/>
              <a:t>On dispose d’un espace cloud d’un volume d’ 1 Go pouvant contenir du texte, des liens, des images des vidéos. La version premium permet de rendre privé  les dossiers</a:t>
            </a:r>
            <a:endParaRPr lang="fr-FR" b="1" dirty="0"/>
          </a:p>
          <a:p>
            <a:pPr algn="just"/>
            <a:r>
              <a:rPr lang="fr-FR" dirty="0"/>
              <a:t>Voir aussi</a:t>
            </a:r>
            <a:r>
              <a:rPr lang="fr-FR" b="1" dirty="0"/>
              <a:t> </a:t>
            </a:r>
            <a:r>
              <a:rPr lang="fr-FR" dirty="0"/>
              <a:t> Feedly, Netvibes, Google Alertes, </a:t>
            </a:r>
            <a:r>
              <a:rPr lang="fr-FR" dirty="0" err="1"/>
              <a:t>Flipboard</a:t>
            </a:r>
            <a:r>
              <a:rPr lang="fr-FR" dirty="0"/>
              <a:t>, </a:t>
            </a:r>
            <a:r>
              <a:rPr lang="fr-FR" dirty="0" err="1"/>
              <a:t>Scoopit</a:t>
            </a:r>
            <a:endParaRPr lang="fr-FR" dirty="0"/>
          </a:p>
        </p:txBody>
      </p:sp>
      <p:sp>
        <p:nvSpPr>
          <p:cNvPr id="14" name="Graphique 12" descr="Retour avec un remplissage uni">
            <a:hlinkClick r:id="rId6" action="ppaction://hlinksldjump"/>
            <a:extLst>
              <a:ext uri="{FF2B5EF4-FFF2-40B4-BE49-F238E27FC236}">
                <a16:creationId xmlns:a16="http://schemas.microsoft.com/office/drawing/2014/main" id="{6BCDEC6E-8625-296D-9327-637E8E37F14F}"/>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13" name="Forme libre : forme 12">
            <a:extLst>
              <a:ext uri="{FF2B5EF4-FFF2-40B4-BE49-F238E27FC236}">
                <a16:creationId xmlns:a16="http://schemas.microsoft.com/office/drawing/2014/main" id="{54270E05-8446-F2C7-7BAF-7D1146F16C0E}"/>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6" name="Forme libre : forme 15">
            <a:extLst>
              <a:ext uri="{FF2B5EF4-FFF2-40B4-BE49-F238E27FC236}">
                <a16:creationId xmlns:a16="http://schemas.microsoft.com/office/drawing/2014/main" id="{2B9D5683-7312-585A-E610-6088C791CEDF}"/>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0" name="fleche gauche" descr="Point d’insertion vers la gauche avec un remplissage uni">
            <a:hlinkClick r:id="" action="ppaction://hlinkshowjump?jump=previousslide"/>
            <a:extLst>
              <a:ext uri="{FF2B5EF4-FFF2-40B4-BE49-F238E27FC236}">
                <a16:creationId xmlns:a16="http://schemas.microsoft.com/office/drawing/2014/main" id="{485E26AF-FA1C-19FC-6F2D-7D93BDD350A9}"/>
              </a:ext>
            </a:extLst>
          </p:cNvPr>
          <p:cNvSpPr/>
          <p:nvPr/>
        </p:nvSpPr>
        <p:spPr>
          <a:xfrm>
            <a:off x="1532350" y="7637097"/>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dirty="0"/>
          </a:p>
        </p:txBody>
      </p:sp>
      <p:sp>
        <p:nvSpPr>
          <p:cNvPr id="21" name="fleche droite" descr="Point d’insertion vers la droite avec un remplissage uni">
            <a:hlinkClick r:id="" action="ppaction://hlinkshowjump?jump=nextslide"/>
            <a:extLst>
              <a:ext uri="{FF2B5EF4-FFF2-40B4-BE49-F238E27FC236}">
                <a16:creationId xmlns:a16="http://schemas.microsoft.com/office/drawing/2014/main" id="{40390477-E098-87D2-A31A-614EFB50A4B1}"/>
              </a:ext>
            </a:extLst>
          </p:cNvPr>
          <p:cNvSpPr/>
          <p:nvPr/>
        </p:nvSpPr>
        <p:spPr>
          <a:xfrm>
            <a:off x="11504361" y="7637059"/>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155580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remove" nodeType="clickEffect">
                                  <p:stCondLst>
                                    <p:cond delay="0"/>
                                  </p:stCondLst>
                                  <p:childTnLst>
                                    <p:animClr clrSpc="rgb" dir="cw">
                                      <p:cBhvr>
                                        <p:cTn id="12" dur="500" fill="hold"/>
                                        <p:tgtEl>
                                          <p:spTgt spid="20"/>
                                        </p:tgtEl>
                                        <p:attrNameLst>
                                          <p:attrName>fillcolor</p:attrName>
                                        </p:attrNameLst>
                                      </p:cBhvr>
                                      <p:to>
                                        <a:srgbClr val="3A3838"/>
                                      </p:to>
                                    </p:animClr>
                                    <p:set>
                                      <p:cBhvr>
                                        <p:cTn id="13" dur="500" fill="hold"/>
                                        <p:tgtEl>
                                          <p:spTgt spid="20"/>
                                        </p:tgtEl>
                                        <p:attrNameLst>
                                          <p:attrName>fill.type</p:attrName>
                                        </p:attrNameLst>
                                      </p:cBhvr>
                                      <p:to>
                                        <p:strVal val="solid"/>
                                      </p:to>
                                    </p:set>
                                    <p:set>
                                      <p:cBhvr>
                                        <p:cTn id="1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remove" nodeType="clickEffect">
                                  <p:stCondLst>
                                    <p:cond delay="0"/>
                                  </p:stCondLst>
                                  <p:childTnLst>
                                    <p:animClr clrSpc="rgb" dir="cw">
                                      <p:cBhvr>
                                        <p:cTn id="19" dur="500" fill="hold"/>
                                        <p:tgtEl>
                                          <p:spTgt spid="21"/>
                                        </p:tgtEl>
                                        <p:attrNameLst>
                                          <p:attrName>fillcolor</p:attrName>
                                        </p:attrNameLst>
                                      </p:cBhvr>
                                      <p:to>
                                        <a:srgbClr val="3A3838"/>
                                      </p:to>
                                    </p:animClr>
                                    <p:set>
                                      <p:cBhvr>
                                        <p:cTn id="20" dur="500" fill="hold"/>
                                        <p:tgtEl>
                                          <p:spTgt spid="21"/>
                                        </p:tgtEl>
                                        <p:attrNameLst>
                                          <p:attrName>fill.type</p:attrName>
                                        </p:attrNameLst>
                                      </p:cBhvr>
                                      <p:to>
                                        <p:strVal val="solid"/>
                                      </p:to>
                                    </p:set>
                                    <p:set>
                                      <p:cBhvr>
                                        <p:cTn id="2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 y="-638629"/>
            <a:ext cx="12214439" cy="8120340"/>
          </a:xfrm>
          <a:prstGeom prst="rect">
            <a:avLst/>
          </a:prstGeom>
        </p:spPr>
      </p:pic>
      <p:pic>
        <p:nvPicPr>
          <p:cNvPr id="9" name="Image 8">
            <a:extLst>
              <a:ext uri="{FF2B5EF4-FFF2-40B4-BE49-F238E27FC236}">
                <a16:creationId xmlns:a16="http://schemas.microsoft.com/office/drawing/2014/main" id="{5C7AB7DF-8CDC-7F2B-E175-84953B8CA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682" y="1739898"/>
            <a:ext cx="6392636" cy="3352804"/>
          </a:xfrm>
          <a:prstGeom prst="rect">
            <a:avLst/>
          </a:prstGeom>
        </p:spPr>
      </p:pic>
      <p:sp>
        <p:nvSpPr>
          <p:cNvPr id="4" name="Forme libre : forme 3">
            <a:extLst>
              <a:ext uri="{FF2B5EF4-FFF2-40B4-BE49-F238E27FC236}">
                <a16:creationId xmlns:a16="http://schemas.microsoft.com/office/drawing/2014/main" id="{A5ACA148-906E-BD1E-99FB-FA6032064AE5}"/>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 name="Forme libre : forme 4">
            <a:extLst>
              <a:ext uri="{FF2B5EF4-FFF2-40B4-BE49-F238E27FC236}">
                <a16:creationId xmlns:a16="http://schemas.microsoft.com/office/drawing/2014/main" id="{5807F32A-9F3E-2473-ACA6-FC18BF14AD3C}"/>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Graphique 12" descr="Retour avec un remplissage uni">
            <a:hlinkClick r:id="rId4" action="ppaction://hlinksldjump"/>
            <a:extLst>
              <a:ext uri="{FF2B5EF4-FFF2-40B4-BE49-F238E27FC236}">
                <a16:creationId xmlns:a16="http://schemas.microsoft.com/office/drawing/2014/main" id="{805A0E5E-F1BF-C7E0-BEF4-A26DB58D1BEB}"/>
              </a:ext>
            </a:extLst>
          </p:cNvPr>
          <p:cNvSpPr/>
          <p:nvPr/>
        </p:nvSpPr>
        <p:spPr>
          <a:xfrm>
            <a:off x="11120499" y="-1431001"/>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Tree>
    <p:extLst>
      <p:ext uri="{BB962C8B-B14F-4D97-AF65-F5344CB8AC3E}">
        <p14:creationId xmlns:p14="http://schemas.microsoft.com/office/powerpoint/2010/main" val="1795820854"/>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rotWithShape="1">
          <a:blip r:embed="rId2">
            <a:extLst>
              <a:ext uri="{28A0092B-C50C-407E-A947-70E740481C1C}">
                <a14:useLocalDpi xmlns:a14="http://schemas.microsoft.com/office/drawing/2010/main" val="0"/>
              </a:ext>
            </a:extLst>
          </a:blip>
          <a:srcRect t="7865" b="7681"/>
          <a:stretch/>
        </p:blipFill>
        <p:spPr>
          <a:xfrm>
            <a:off x="-22439" y="0"/>
            <a:ext cx="12214439" cy="6858000"/>
          </a:xfrm>
          <a:prstGeom prst="rect">
            <a:avLst/>
          </a:prstGeom>
        </p:spPr>
      </p:pic>
      <p:pic>
        <p:nvPicPr>
          <p:cNvPr id="9" name="Image 8">
            <a:extLst>
              <a:ext uri="{FF2B5EF4-FFF2-40B4-BE49-F238E27FC236}">
                <a16:creationId xmlns:a16="http://schemas.microsoft.com/office/drawing/2014/main" id="{A77D344A-1A07-C0A9-8F39-206046C0D2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020" y="1174748"/>
            <a:ext cx="4005324" cy="2100709"/>
          </a:xfrm>
          <a:prstGeom prst="rect">
            <a:avLst/>
          </a:prstGeom>
        </p:spPr>
      </p:pic>
      <p:sp>
        <p:nvSpPr>
          <p:cNvPr id="4" name="Titre 33">
            <a:extLst>
              <a:ext uri="{FF2B5EF4-FFF2-40B4-BE49-F238E27FC236}">
                <a16:creationId xmlns:a16="http://schemas.microsoft.com/office/drawing/2014/main" id="{8FE30BCB-0F89-683D-9129-04B6118A9F03}"/>
              </a:ext>
            </a:extLst>
          </p:cNvPr>
          <p:cNvSpPr txBox="1">
            <a:spLocks/>
          </p:cNvSpPr>
          <p:nvPr/>
        </p:nvSpPr>
        <p:spPr>
          <a:xfrm>
            <a:off x="223776" y="-203485"/>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Sydologie</a:t>
            </a:r>
            <a:endParaRPr lang="fr-FR" b="1" dirty="0">
              <a:solidFill>
                <a:srgbClr val="FFFFCC"/>
              </a:solidFill>
            </a:endParaRPr>
          </a:p>
        </p:txBody>
      </p:sp>
      <p:cxnSp>
        <p:nvCxnSpPr>
          <p:cNvPr id="6" name="Connecteur droit 5">
            <a:extLst>
              <a:ext uri="{FF2B5EF4-FFF2-40B4-BE49-F238E27FC236}">
                <a16:creationId xmlns:a16="http://schemas.microsoft.com/office/drawing/2014/main" id="{A18C82D6-2B1D-1EE0-C421-B6408EF9D293}"/>
              </a:ext>
            </a:extLst>
          </p:cNvPr>
          <p:cNvCxnSpPr>
            <a:cxnSpLocks/>
          </p:cNvCxnSpPr>
          <p:nvPr/>
        </p:nvCxnSpPr>
        <p:spPr>
          <a:xfrm>
            <a:off x="309501" y="534205"/>
            <a:ext cx="1023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2" name="Groupe 11">
            <a:extLst>
              <a:ext uri="{FF2B5EF4-FFF2-40B4-BE49-F238E27FC236}">
                <a16:creationId xmlns:a16="http://schemas.microsoft.com/office/drawing/2014/main" id="{018313D7-82D6-1128-97BF-0A48A4C7A532}"/>
              </a:ext>
            </a:extLst>
          </p:cNvPr>
          <p:cNvGrpSpPr/>
          <p:nvPr/>
        </p:nvGrpSpPr>
        <p:grpSpPr>
          <a:xfrm>
            <a:off x="5362212" y="420773"/>
            <a:ext cx="7207493" cy="7331035"/>
            <a:chOff x="5362212" y="420773"/>
            <a:chExt cx="7207493" cy="7331035"/>
          </a:xfrm>
        </p:grpSpPr>
        <p:sp>
          <p:nvSpPr>
            <p:cNvPr id="13" name="Ellipse 12">
              <a:extLst>
                <a:ext uri="{FF2B5EF4-FFF2-40B4-BE49-F238E27FC236}">
                  <a16:creationId xmlns:a16="http://schemas.microsoft.com/office/drawing/2014/main" id="{668574F6-93BE-4684-6F70-7EF30E138291}"/>
                </a:ext>
              </a:extLst>
            </p:cNvPr>
            <p:cNvSpPr/>
            <p:nvPr/>
          </p:nvSpPr>
          <p:spPr>
            <a:xfrm>
              <a:off x="5864989" y="420773"/>
              <a:ext cx="6704716" cy="6368581"/>
            </a:xfrm>
            <a:prstGeom prst="ellipse">
              <a:avLst/>
            </a:prstGeom>
            <a:solidFill>
              <a:srgbClr val="FF00FF">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A618A6BB-FFBE-F1ED-8F53-A234428C8E75}"/>
                </a:ext>
              </a:extLst>
            </p:cNvPr>
            <p:cNvSpPr/>
            <p:nvPr/>
          </p:nvSpPr>
          <p:spPr>
            <a:xfrm>
              <a:off x="5362212" y="1383227"/>
              <a:ext cx="6704716" cy="6368581"/>
            </a:xfrm>
            <a:prstGeom prst="ellipse">
              <a:avLst/>
            </a:prstGeom>
            <a:solidFill>
              <a:srgbClr val="FFFF00">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B78ED96E-B7C9-353A-7380-D8F6D9F43D88}"/>
                </a:ext>
              </a:extLst>
            </p:cNvPr>
            <p:cNvSpPr/>
            <p:nvPr/>
          </p:nvSpPr>
          <p:spPr>
            <a:xfrm>
              <a:off x="5621551" y="802361"/>
              <a:ext cx="6704716" cy="6368581"/>
            </a:xfrm>
            <a:prstGeom prst="ellipse">
              <a:avLst/>
            </a:prstGeom>
            <a:solidFill>
              <a:schemeClr val="bg1"/>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ZoneTexte 7">
            <a:extLst>
              <a:ext uri="{FF2B5EF4-FFF2-40B4-BE49-F238E27FC236}">
                <a16:creationId xmlns:a16="http://schemas.microsoft.com/office/drawing/2014/main" id="{3BA38544-C714-0D57-AD69-DBCBEEBA2F61}"/>
              </a:ext>
            </a:extLst>
          </p:cNvPr>
          <p:cNvSpPr txBox="1"/>
          <p:nvPr/>
        </p:nvSpPr>
        <p:spPr>
          <a:xfrm>
            <a:off x="6591738" y="2792409"/>
            <a:ext cx="5038725" cy="2585323"/>
          </a:xfrm>
          <a:prstGeom prst="rect">
            <a:avLst/>
          </a:prstGeom>
          <a:noFill/>
        </p:spPr>
        <p:txBody>
          <a:bodyPr wrap="square" rtlCol="0">
            <a:spAutoFit/>
          </a:bodyPr>
          <a:lstStyle/>
          <a:p>
            <a:r>
              <a:rPr lang="fr-FR" dirty="0"/>
              <a:t>Le site </a:t>
            </a:r>
            <a:r>
              <a:rPr lang="fr-FR" b="1" dirty="0"/>
              <a:t>Sydologie </a:t>
            </a:r>
            <a:r>
              <a:rPr lang="fr-FR" dirty="0"/>
              <a:t>est reconnu dans la communauté des pédagogue car il propose des outils pédagogiques innovants et efficaces. La possibilité de télécharger gratuitement des livres blancs est un vrai plus pour ceux qui veulent s’autoformer. Les questions d’actualité sont traitées grâce à la section « le Mag » et la possibilité de rester connecté aux éditeurs via pléthore d’outils.</a:t>
            </a:r>
            <a:endParaRPr lang="fr-FR" b="1" dirty="0"/>
          </a:p>
          <a:p>
            <a:r>
              <a:rPr lang="fr-FR" dirty="0"/>
              <a:t>Voir aussi</a:t>
            </a:r>
            <a:r>
              <a:rPr lang="fr-FR" b="1" dirty="0"/>
              <a:t> </a:t>
            </a:r>
            <a:r>
              <a:rPr lang="fr-FR" dirty="0"/>
              <a:t> </a:t>
            </a:r>
            <a:r>
              <a:rPr lang="fr-FR" dirty="0">
                <a:hlinkClick r:id="rId4"/>
              </a:rPr>
              <a:t>digiformag</a:t>
            </a:r>
            <a:r>
              <a:rPr lang="fr-FR" dirty="0"/>
              <a:t>, </a:t>
            </a:r>
            <a:r>
              <a:rPr lang="fr-FR" dirty="0">
                <a:hlinkClick r:id="rId5"/>
              </a:rPr>
              <a:t>Usabilis</a:t>
            </a:r>
            <a:r>
              <a:rPr lang="fr-FR" dirty="0"/>
              <a:t>, </a:t>
            </a:r>
            <a:r>
              <a:rPr lang="fr-FR" dirty="0">
                <a:hlinkClick r:id="rId6"/>
              </a:rPr>
              <a:t>formateur du web</a:t>
            </a:r>
            <a:endParaRPr lang="fr-FR" dirty="0"/>
          </a:p>
        </p:txBody>
      </p:sp>
      <p:sp>
        <p:nvSpPr>
          <p:cNvPr id="10" name="Graphique 12" descr="Retour avec un remplissage uni">
            <a:hlinkClick r:id="rId7" action="ppaction://hlinksldjump"/>
            <a:extLst>
              <a:ext uri="{FF2B5EF4-FFF2-40B4-BE49-F238E27FC236}">
                <a16:creationId xmlns:a16="http://schemas.microsoft.com/office/drawing/2014/main" id="{F47D5456-BFC1-A4CF-1C9C-8D4859CAEA31}"/>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16" name="Forme libre : forme 15">
            <a:extLst>
              <a:ext uri="{FF2B5EF4-FFF2-40B4-BE49-F238E27FC236}">
                <a16:creationId xmlns:a16="http://schemas.microsoft.com/office/drawing/2014/main" id="{6DEA60DA-874E-F3BC-8D2D-889CF7A51A7C}"/>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7" name="Forme libre : forme 16">
            <a:extLst>
              <a:ext uri="{FF2B5EF4-FFF2-40B4-BE49-F238E27FC236}">
                <a16:creationId xmlns:a16="http://schemas.microsoft.com/office/drawing/2014/main" id="{15E52666-2D09-91CA-C6C8-C07CAF15766E}"/>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8" name="fleche gauche" descr="Point d’insertion vers la gauche avec un remplissage uni">
            <a:hlinkClick r:id="" action="ppaction://hlinkshowjump?jump=previousslide"/>
            <a:extLst>
              <a:ext uri="{FF2B5EF4-FFF2-40B4-BE49-F238E27FC236}">
                <a16:creationId xmlns:a16="http://schemas.microsoft.com/office/drawing/2014/main" id="{DEADCE06-2ECD-937F-16EA-D07FE46A07BD}"/>
              </a:ext>
            </a:extLst>
          </p:cNvPr>
          <p:cNvSpPr/>
          <p:nvPr/>
        </p:nvSpPr>
        <p:spPr>
          <a:xfrm>
            <a:off x="1532350" y="7637097"/>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dirty="0"/>
          </a:p>
        </p:txBody>
      </p:sp>
      <p:sp>
        <p:nvSpPr>
          <p:cNvPr id="19" name="fleche droite" descr="Point d’insertion vers la droite avec un remplissage uni">
            <a:hlinkClick r:id="" action="ppaction://hlinkshowjump?jump=nextslide"/>
            <a:extLst>
              <a:ext uri="{FF2B5EF4-FFF2-40B4-BE49-F238E27FC236}">
                <a16:creationId xmlns:a16="http://schemas.microsoft.com/office/drawing/2014/main" id="{F2217AA1-A09C-DFB2-D214-BF4930151C51}"/>
              </a:ext>
            </a:extLst>
          </p:cNvPr>
          <p:cNvSpPr/>
          <p:nvPr/>
        </p:nvSpPr>
        <p:spPr>
          <a:xfrm>
            <a:off x="11504361" y="7637059"/>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0890769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remove" nodeType="clickEffect">
                                  <p:stCondLst>
                                    <p:cond delay="0"/>
                                  </p:stCondLst>
                                  <p:childTnLst>
                                    <p:animClr clrSpc="rgb" dir="cw">
                                      <p:cBhvr>
                                        <p:cTn id="12" dur="500" fill="hold"/>
                                        <p:tgtEl>
                                          <p:spTgt spid="18"/>
                                        </p:tgtEl>
                                        <p:attrNameLst>
                                          <p:attrName>fillcolor</p:attrName>
                                        </p:attrNameLst>
                                      </p:cBhvr>
                                      <p:to>
                                        <a:srgbClr val="3A3838"/>
                                      </p:to>
                                    </p:animClr>
                                    <p:set>
                                      <p:cBhvr>
                                        <p:cTn id="13" dur="500" fill="hold"/>
                                        <p:tgtEl>
                                          <p:spTgt spid="18"/>
                                        </p:tgtEl>
                                        <p:attrNameLst>
                                          <p:attrName>fill.type</p:attrName>
                                        </p:attrNameLst>
                                      </p:cBhvr>
                                      <p:to>
                                        <p:strVal val="solid"/>
                                      </p:to>
                                    </p:set>
                                    <p:set>
                                      <p:cBhvr>
                                        <p:cTn id="1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remove" nodeType="clickEffect">
                                  <p:stCondLst>
                                    <p:cond delay="0"/>
                                  </p:stCondLst>
                                  <p:childTnLst>
                                    <p:animClr clrSpc="rgb" dir="cw">
                                      <p:cBhvr>
                                        <p:cTn id="19" dur="500" fill="hold"/>
                                        <p:tgtEl>
                                          <p:spTgt spid="19"/>
                                        </p:tgtEl>
                                        <p:attrNameLst>
                                          <p:attrName>fillcolor</p:attrName>
                                        </p:attrNameLst>
                                      </p:cBhvr>
                                      <p:to>
                                        <a:srgbClr val="3A3838"/>
                                      </p:to>
                                    </p:animClr>
                                    <p:set>
                                      <p:cBhvr>
                                        <p:cTn id="20" dur="500" fill="hold"/>
                                        <p:tgtEl>
                                          <p:spTgt spid="19"/>
                                        </p:tgtEl>
                                        <p:attrNameLst>
                                          <p:attrName>fill.type</p:attrName>
                                        </p:attrNameLst>
                                      </p:cBhvr>
                                      <p:to>
                                        <p:strVal val="solid"/>
                                      </p:to>
                                    </p:set>
                                    <p:set>
                                      <p:cBhvr>
                                        <p:cTn id="21"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personne, intérieur, fenêtre, complet&#10;&#10;Description générée automatiquement">
            <a:extLst>
              <a:ext uri="{FF2B5EF4-FFF2-40B4-BE49-F238E27FC236}">
                <a16:creationId xmlns:a16="http://schemas.microsoft.com/office/drawing/2014/main" id="{D5C1244C-3BFB-4476-B974-E2508B85191E}"/>
              </a:ext>
            </a:extLst>
          </p:cNvPr>
          <p:cNvPicPr>
            <a:picLocks noChangeAspect="1"/>
          </p:cNvPicPr>
          <p:nvPr/>
        </p:nvPicPr>
        <p:blipFill>
          <a:blip r:embed="rId2">
            <a:alphaModFix/>
            <a:extLst>
              <a:ext uri="{28A0092B-C50C-407E-A947-70E740481C1C}">
                <a14:useLocalDpi xmlns:a14="http://schemas.microsoft.com/office/drawing/2010/main" val="0"/>
              </a:ext>
            </a:extLst>
          </a:blip>
          <a:srcRect t="12429" b="6214"/>
          <a:stretch>
            <a:fillRect/>
          </a:stretch>
        </p:blipFill>
        <p:spPr>
          <a:xfrm>
            <a:off x="861162" y="4356964"/>
            <a:ext cx="2067999" cy="1121534"/>
          </a:xfrm>
          <a:custGeom>
            <a:avLst/>
            <a:gdLst>
              <a:gd name="connsiteX0" fmla="*/ 0 w 3456432"/>
              <a:gd name="connsiteY0" fmla="*/ 0 h 1874520"/>
              <a:gd name="connsiteX1" fmla="*/ 3456432 w 3456432"/>
              <a:gd name="connsiteY1" fmla="*/ 0 h 1874520"/>
              <a:gd name="connsiteX2" fmla="*/ 3456432 w 3456432"/>
              <a:gd name="connsiteY2" fmla="*/ 1874520 h 1874520"/>
              <a:gd name="connsiteX3" fmla="*/ 0 w 3456432"/>
              <a:gd name="connsiteY3" fmla="*/ 1874520 h 1874520"/>
            </a:gdLst>
            <a:ahLst/>
            <a:cxnLst>
              <a:cxn ang="0">
                <a:pos x="connsiteX0" y="connsiteY0"/>
              </a:cxn>
              <a:cxn ang="0">
                <a:pos x="connsiteX1" y="connsiteY1"/>
              </a:cxn>
              <a:cxn ang="0">
                <a:pos x="connsiteX2" y="connsiteY2"/>
              </a:cxn>
              <a:cxn ang="0">
                <a:pos x="connsiteX3" y="connsiteY3"/>
              </a:cxn>
            </a:cxnLst>
            <a:rect l="l" t="t" r="r" b="b"/>
            <a:pathLst>
              <a:path w="3456432" h="1874520">
                <a:moveTo>
                  <a:pt x="0" y="0"/>
                </a:moveTo>
                <a:lnTo>
                  <a:pt x="3456432" y="0"/>
                </a:lnTo>
                <a:lnTo>
                  <a:pt x="3456432" y="1874520"/>
                </a:lnTo>
                <a:lnTo>
                  <a:pt x="0" y="1874520"/>
                </a:lnTo>
                <a:close/>
              </a:path>
            </a:pathLst>
          </a:custGeom>
          <a:effectLst>
            <a:innerShdw blurRad="114300">
              <a:prstClr val="black"/>
            </a:innerShdw>
          </a:effectLst>
        </p:spPr>
      </p:pic>
      <p:sp>
        <p:nvSpPr>
          <p:cNvPr id="4" name="ZoneTexte 3">
            <a:extLst>
              <a:ext uri="{FF2B5EF4-FFF2-40B4-BE49-F238E27FC236}">
                <a16:creationId xmlns:a16="http://schemas.microsoft.com/office/drawing/2014/main" id="{A03A72CA-F496-49D1-A720-D5EC8F566EE6}"/>
              </a:ext>
            </a:extLst>
          </p:cNvPr>
          <p:cNvSpPr txBox="1"/>
          <p:nvPr/>
        </p:nvSpPr>
        <p:spPr>
          <a:xfrm>
            <a:off x="794327" y="5770803"/>
            <a:ext cx="1764425" cy="369332"/>
          </a:xfrm>
          <a:prstGeom prst="rect">
            <a:avLst/>
          </a:prstGeom>
          <a:noFill/>
        </p:spPr>
        <p:txBody>
          <a:bodyPr wrap="square" rtlCol="0">
            <a:spAutoFit/>
          </a:bodyPr>
          <a:lstStyle/>
          <a:p>
            <a:r>
              <a:rPr lang="fr-FR" dirty="0"/>
              <a:t>Andragogie</a:t>
            </a:r>
          </a:p>
        </p:txBody>
      </p:sp>
      <p:sp>
        <p:nvSpPr>
          <p:cNvPr id="11" name="Forme libre : forme 10">
            <a:extLst>
              <a:ext uri="{FF2B5EF4-FFF2-40B4-BE49-F238E27FC236}">
                <a16:creationId xmlns:a16="http://schemas.microsoft.com/office/drawing/2014/main" id="{902C5950-EEF5-4FE8-8ECA-22C3002ACFA4}"/>
              </a:ext>
            </a:extLst>
          </p:cNvPr>
          <p:cNvSpPr/>
          <p:nvPr/>
        </p:nvSpPr>
        <p:spPr>
          <a:xfrm>
            <a:off x="805918" y="4308231"/>
            <a:ext cx="2182888" cy="1455259"/>
          </a:xfrm>
          <a:custGeom>
            <a:avLst/>
            <a:gdLst>
              <a:gd name="connsiteX0" fmla="*/ 18288 w 3648456"/>
              <a:gd name="connsiteY0" fmla="*/ 2432304 h 2432304"/>
              <a:gd name="connsiteX1" fmla="*/ 1554480 w 3648456"/>
              <a:gd name="connsiteY1" fmla="*/ 2432304 h 2432304"/>
              <a:gd name="connsiteX2" fmla="*/ 1911096 w 3648456"/>
              <a:gd name="connsiteY2" fmla="*/ 2075688 h 2432304"/>
              <a:gd name="connsiteX3" fmla="*/ 3648456 w 3648456"/>
              <a:gd name="connsiteY3" fmla="*/ 2075688 h 2432304"/>
              <a:gd name="connsiteX4" fmla="*/ 3648456 w 3648456"/>
              <a:gd name="connsiteY4" fmla="*/ 0 h 2432304"/>
              <a:gd name="connsiteX5" fmla="*/ 0 w 3648456"/>
              <a:gd name="connsiteY5" fmla="*/ 0 h 2432304"/>
              <a:gd name="connsiteX6" fmla="*/ 0 w 3648456"/>
              <a:gd name="connsiteY6" fmla="*/ 2414016 h 2432304"/>
              <a:gd name="connsiteX7" fmla="*/ 18288 w 3648456"/>
              <a:gd name="connsiteY7" fmla="*/ 2432304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456" h="2432304">
                <a:moveTo>
                  <a:pt x="18288" y="2432304"/>
                </a:moveTo>
                <a:lnTo>
                  <a:pt x="1554480" y="2432304"/>
                </a:lnTo>
                <a:lnTo>
                  <a:pt x="1911096" y="2075688"/>
                </a:lnTo>
                <a:lnTo>
                  <a:pt x="3648456" y="2075688"/>
                </a:lnTo>
                <a:lnTo>
                  <a:pt x="3648456" y="0"/>
                </a:lnTo>
                <a:lnTo>
                  <a:pt x="0" y="0"/>
                </a:lnTo>
                <a:lnTo>
                  <a:pt x="0" y="2414016"/>
                </a:lnTo>
                <a:lnTo>
                  <a:pt x="18288" y="2432304"/>
                </a:lnTo>
                <a:close/>
              </a:path>
            </a:pathLst>
          </a:custGeom>
          <a:noFill/>
          <a:ln>
            <a:solidFill>
              <a:srgbClr val="BB0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21" name="Graphique 20" descr="Point d’insertion vers le bas avec un remplissage uni">
            <a:hlinkClick r:id="rId3" action="ppaction://hlinksldjump"/>
            <a:extLst>
              <a:ext uri="{FF2B5EF4-FFF2-40B4-BE49-F238E27FC236}">
                <a16:creationId xmlns:a16="http://schemas.microsoft.com/office/drawing/2014/main" id="{36F5A0C8-DD68-4262-A375-2EB5C3F11F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68519" y="5563788"/>
            <a:ext cx="256064" cy="256064"/>
          </a:xfrm>
          <a:prstGeom prst="rect">
            <a:avLst/>
          </a:prstGeom>
          <a:effectLst>
            <a:outerShdw blurRad="50800" dist="38100" dir="5400000" algn="t" rotWithShape="0">
              <a:prstClr val="black">
                <a:alpha val="40000"/>
              </a:prstClr>
            </a:outerShdw>
          </a:effectLst>
        </p:spPr>
      </p:pic>
      <p:pic>
        <p:nvPicPr>
          <p:cNvPr id="23" name="Graphique 22" descr="Point d’insertion vert le haut avec un remplissage uni">
            <a:extLst>
              <a:ext uri="{FF2B5EF4-FFF2-40B4-BE49-F238E27FC236}">
                <a16:creationId xmlns:a16="http://schemas.microsoft.com/office/drawing/2014/main" id="{747FE9EB-3322-4EEE-A17E-9A83466903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0242" y="5563788"/>
            <a:ext cx="256064" cy="256064"/>
          </a:xfrm>
          <a:prstGeom prst="rect">
            <a:avLst/>
          </a:prstGeom>
          <a:effectLst>
            <a:outerShdw blurRad="50800" dist="38100" dir="5400000" algn="t" rotWithShape="0">
              <a:prstClr val="black">
                <a:alpha val="40000"/>
              </a:prstClr>
            </a:outerShdw>
          </a:effectLst>
        </p:spPr>
      </p:pic>
      <p:pic>
        <p:nvPicPr>
          <p:cNvPr id="42" name="Image 41">
            <a:extLst>
              <a:ext uri="{FF2B5EF4-FFF2-40B4-BE49-F238E27FC236}">
                <a16:creationId xmlns:a16="http://schemas.microsoft.com/office/drawing/2014/main" id="{AC0390ED-DFFA-4C34-8198-80C7475869D8}"/>
              </a:ext>
            </a:extLst>
          </p:cNvPr>
          <p:cNvPicPr>
            <a:picLocks noChangeAspect="1"/>
          </p:cNvPicPr>
          <p:nvPr/>
        </p:nvPicPr>
        <p:blipFill>
          <a:blip r:embed="rId8">
            <a:alphaModFix/>
            <a:extLst>
              <a:ext uri="{28A0092B-C50C-407E-A947-70E740481C1C}">
                <a14:useLocalDpi xmlns:a14="http://schemas.microsoft.com/office/drawing/2010/main" val="0"/>
              </a:ext>
            </a:extLst>
          </a:blip>
          <a:srcRect l="8802" t="3679" r="2579"/>
          <a:stretch>
            <a:fillRect/>
          </a:stretch>
        </p:blipFill>
        <p:spPr>
          <a:xfrm>
            <a:off x="3377977" y="4366214"/>
            <a:ext cx="2068000" cy="1117889"/>
          </a:xfrm>
          <a:custGeom>
            <a:avLst/>
            <a:gdLst>
              <a:gd name="connsiteX0" fmla="*/ 0 w 3456432"/>
              <a:gd name="connsiteY0" fmla="*/ 0 h 1874520"/>
              <a:gd name="connsiteX1" fmla="*/ 3456432 w 3456432"/>
              <a:gd name="connsiteY1" fmla="*/ 0 h 1874520"/>
              <a:gd name="connsiteX2" fmla="*/ 3456432 w 3456432"/>
              <a:gd name="connsiteY2" fmla="*/ 1874520 h 1874520"/>
              <a:gd name="connsiteX3" fmla="*/ 0 w 3456432"/>
              <a:gd name="connsiteY3" fmla="*/ 1874520 h 1874520"/>
            </a:gdLst>
            <a:ahLst/>
            <a:cxnLst>
              <a:cxn ang="0">
                <a:pos x="connsiteX0" y="connsiteY0"/>
              </a:cxn>
              <a:cxn ang="0">
                <a:pos x="connsiteX1" y="connsiteY1"/>
              </a:cxn>
              <a:cxn ang="0">
                <a:pos x="connsiteX2" y="connsiteY2"/>
              </a:cxn>
              <a:cxn ang="0">
                <a:pos x="connsiteX3" y="connsiteY3"/>
              </a:cxn>
            </a:cxnLst>
            <a:rect l="l" t="t" r="r" b="b"/>
            <a:pathLst>
              <a:path w="3456432" h="1874520">
                <a:moveTo>
                  <a:pt x="0" y="0"/>
                </a:moveTo>
                <a:lnTo>
                  <a:pt x="3456432" y="0"/>
                </a:lnTo>
                <a:lnTo>
                  <a:pt x="3456432" y="1874520"/>
                </a:lnTo>
                <a:lnTo>
                  <a:pt x="0" y="1874520"/>
                </a:lnTo>
                <a:close/>
              </a:path>
            </a:pathLst>
          </a:custGeom>
          <a:effectLst>
            <a:innerShdw blurRad="114300">
              <a:prstClr val="black"/>
            </a:innerShdw>
          </a:effectLst>
        </p:spPr>
      </p:pic>
      <p:sp>
        <p:nvSpPr>
          <p:cNvPr id="34" name="ZoneTexte 33">
            <a:extLst>
              <a:ext uri="{FF2B5EF4-FFF2-40B4-BE49-F238E27FC236}">
                <a16:creationId xmlns:a16="http://schemas.microsoft.com/office/drawing/2014/main" id="{CCAD2AE5-669B-4956-AEBE-675B15EDD6CA}"/>
              </a:ext>
            </a:extLst>
          </p:cNvPr>
          <p:cNvSpPr txBox="1"/>
          <p:nvPr/>
        </p:nvSpPr>
        <p:spPr>
          <a:xfrm>
            <a:off x="3311965" y="5746871"/>
            <a:ext cx="2034485" cy="369332"/>
          </a:xfrm>
          <a:prstGeom prst="rect">
            <a:avLst/>
          </a:prstGeom>
          <a:noFill/>
        </p:spPr>
        <p:txBody>
          <a:bodyPr wrap="square" rtlCol="0">
            <a:spAutoFit/>
          </a:bodyPr>
          <a:lstStyle/>
          <a:p>
            <a:r>
              <a:rPr lang="fr-FR" dirty="0"/>
              <a:t>Qualiopi</a:t>
            </a:r>
          </a:p>
        </p:txBody>
      </p:sp>
      <p:sp>
        <p:nvSpPr>
          <p:cNvPr id="35" name="Forme libre : forme 34">
            <a:extLst>
              <a:ext uri="{FF2B5EF4-FFF2-40B4-BE49-F238E27FC236}">
                <a16:creationId xmlns:a16="http://schemas.microsoft.com/office/drawing/2014/main" id="{5F4CD1FA-A319-4861-8726-B8987B2D2EF8}"/>
              </a:ext>
            </a:extLst>
          </p:cNvPr>
          <p:cNvSpPr/>
          <p:nvPr/>
        </p:nvSpPr>
        <p:spPr>
          <a:xfrm>
            <a:off x="3334094" y="4308231"/>
            <a:ext cx="2182888" cy="1455259"/>
          </a:xfrm>
          <a:custGeom>
            <a:avLst/>
            <a:gdLst>
              <a:gd name="connsiteX0" fmla="*/ 18288 w 3648456"/>
              <a:gd name="connsiteY0" fmla="*/ 2432304 h 2432304"/>
              <a:gd name="connsiteX1" fmla="*/ 1554480 w 3648456"/>
              <a:gd name="connsiteY1" fmla="*/ 2432304 h 2432304"/>
              <a:gd name="connsiteX2" fmla="*/ 1911096 w 3648456"/>
              <a:gd name="connsiteY2" fmla="*/ 2075688 h 2432304"/>
              <a:gd name="connsiteX3" fmla="*/ 3648456 w 3648456"/>
              <a:gd name="connsiteY3" fmla="*/ 2075688 h 2432304"/>
              <a:gd name="connsiteX4" fmla="*/ 3648456 w 3648456"/>
              <a:gd name="connsiteY4" fmla="*/ 0 h 2432304"/>
              <a:gd name="connsiteX5" fmla="*/ 0 w 3648456"/>
              <a:gd name="connsiteY5" fmla="*/ 0 h 2432304"/>
              <a:gd name="connsiteX6" fmla="*/ 0 w 3648456"/>
              <a:gd name="connsiteY6" fmla="*/ 2414016 h 2432304"/>
              <a:gd name="connsiteX7" fmla="*/ 18288 w 3648456"/>
              <a:gd name="connsiteY7" fmla="*/ 2432304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456" h="2432304">
                <a:moveTo>
                  <a:pt x="18288" y="2432304"/>
                </a:moveTo>
                <a:lnTo>
                  <a:pt x="1554480" y="2432304"/>
                </a:lnTo>
                <a:lnTo>
                  <a:pt x="1911096" y="2075688"/>
                </a:lnTo>
                <a:lnTo>
                  <a:pt x="3648456" y="2075688"/>
                </a:lnTo>
                <a:lnTo>
                  <a:pt x="3648456" y="0"/>
                </a:lnTo>
                <a:lnTo>
                  <a:pt x="0" y="0"/>
                </a:lnTo>
                <a:lnTo>
                  <a:pt x="0" y="2414016"/>
                </a:lnTo>
                <a:lnTo>
                  <a:pt x="18288" y="2432304"/>
                </a:lnTo>
                <a:close/>
              </a:path>
            </a:pathLst>
          </a:custGeom>
          <a:noFill/>
          <a:ln>
            <a:solidFill>
              <a:srgbClr val="09EA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36" name="Graphique 35" descr="Point d’insertion vers le bas avec un remplissage uni">
            <a:hlinkClick r:id="rId9" action="ppaction://hlinksldjump"/>
            <a:extLst>
              <a:ext uri="{FF2B5EF4-FFF2-40B4-BE49-F238E27FC236}">
                <a16:creationId xmlns:a16="http://schemas.microsoft.com/office/drawing/2014/main" id="{539278E8-1D0B-4F69-9019-DAAE47C1364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596695" y="5563788"/>
            <a:ext cx="256064" cy="256064"/>
          </a:xfrm>
          <a:prstGeom prst="rect">
            <a:avLst/>
          </a:prstGeom>
          <a:effectLst>
            <a:outerShdw blurRad="50800" dist="38100" dir="5400000" algn="t" rotWithShape="0">
              <a:prstClr val="black">
                <a:alpha val="40000"/>
              </a:prstClr>
            </a:outerShdw>
          </a:effectLst>
        </p:spPr>
      </p:pic>
      <p:pic>
        <p:nvPicPr>
          <p:cNvPr id="37" name="Graphique 36" descr="Point d’insertion vert le haut avec un remplissage uni">
            <a:extLst>
              <a:ext uri="{FF2B5EF4-FFF2-40B4-BE49-F238E27FC236}">
                <a16:creationId xmlns:a16="http://schemas.microsoft.com/office/drawing/2014/main" id="{AE43D65A-B3DF-4C83-A3C1-E2A1703255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18418" y="5563788"/>
            <a:ext cx="256064" cy="256064"/>
          </a:xfrm>
          <a:prstGeom prst="rect">
            <a:avLst/>
          </a:prstGeom>
          <a:effectLst>
            <a:outerShdw blurRad="50800" dist="38100" dir="5400000" algn="t" rotWithShape="0">
              <a:prstClr val="black">
                <a:alpha val="40000"/>
              </a:prstClr>
            </a:outerShdw>
          </a:effectLst>
        </p:spPr>
      </p:pic>
      <p:grpSp>
        <p:nvGrpSpPr>
          <p:cNvPr id="47" name="Groupe 46">
            <a:extLst>
              <a:ext uri="{FF2B5EF4-FFF2-40B4-BE49-F238E27FC236}">
                <a16:creationId xmlns:a16="http://schemas.microsoft.com/office/drawing/2014/main" id="{E8DB658E-230E-46B4-A6B4-78CB34A4E7AA}"/>
              </a:ext>
            </a:extLst>
          </p:cNvPr>
          <p:cNvGrpSpPr/>
          <p:nvPr/>
        </p:nvGrpSpPr>
        <p:grpSpPr>
          <a:xfrm>
            <a:off x="395848" y="105639"/>
            <a:ext cx="7662384" cy="900570"/>
            <a:chOff x="31337" y="643096"/>
            <a:chExt cx="7662384" cy="900570"/>
          </a:xfrm>
        </p:grpSpPr>
        <p:sp>
          <p:nvSpPr>
            <p:cNvPr id="45" name="Rectangle 44">
              <a:extLst>
                <a:ext uri="{FF2B5EF4-FFF2-40B4-BE49-F238E27FC236}">
                  <a16:creationId xmlns:a16="http://schemas.microsoft.com/office/drawing/2014/main" id="{FC3EA058-5B49-49A7-AC30-DCF1F75376E3}"/>
                </a:ext>
              </a:extLst>
            </p:cNvPr>
            <p:cNvSpPr/>
            <p:nvPr/>
          </p:nvSpPr>
          <p:spPr>
            <a:xfrm>
              <a:off x="31337" y="915931"/>
              <a:ext cx="7461206" cy="627735"/>
            </a:xfrm>
            <a:prstGeom prst="rect">
              <a:avLst/>
            </a:prstGeom>
            <a:gradFill flip="none" rotWithShape="1">
              <a:gsLst>
                <a:gs pos="0">
                  <a:srgbClr val="09EA9D"/>
                </a:gs>
                <a:gs pos="100000">
                  <a:srgbClr val="00B0F0"/>
                </a:gs>
              </a:gsLst>
              <a:lin ang="10800000" scaled="1"/>
              <a:tileRect/>
            </a:gradFill>
          </p:spPr>
          <p:txBody>
            <a:bodyPr wrap="square" rtlCol="0">
              <a:spAutoFit/>
            </a:bodyPr>
            <a:lstStyle/>
            <a:p>
              <a:endParaRPr lang="fr-FR">
                <a:solidFill>
                  <a:schemeClr val="tx1"/>
                </a:solidFill>
              </a:endParaRPr>
            </a:p>
          </p:txBody>
        </p:sp>
        <p:sp>
          <p:nvSpPr>
            <p:cNvPr id="2" name="ZoneTexte 1">
              <a:extLst>
                <a:ext uri="{FF2B5EF4-FFF2-40B4-BE49-F238E27FC236}">
                  <a16:creationId xmlns:a16="http://schemas.microsoft.com/office/drawing/2014/main" id="{DEE04B21-45BB-4BBA-9CB4-A0F925628F4A}"/>
                </a:ext>
              </a:extLst>
            </p:cNvPr>
            <p:cNvSpPr txBox="1"/>
            <p:nvPr/>
          </p:nvSpPr>
          <p:spPr>
            <a:xfrm>
              <a:off x="435107" y="997732"/>
              <a:ext cx="7085914" cy="369332"/>
            </a:xfrm>
            <a:prstGeom prst="rect">
              <a:avLst/>
            </a:prstGeom>
            <a:noFill/>
          </p:spPr>
          <p:txBody>
            <a:bodyPr wrap="none" rtlCol="0">
              <a:spAutoFit/>
            </a:bodyPr>
            <a:lstStyle/>
            <a:p>
              <a:r>
                <a:rPr lang="fr-FR" dirty="0"/>
                <a:t>POURQUOI DEVONS NOUS APPLIQUER UNE VEILLE INFORMATIONNELLE </a:t>
              </a:r>
            </a:p>
          </p:txBody>
        </p:sp>
        <p:sp>
          <p:nvSpPr>
            <p:cNvPr id="44" name="Rectangle 43">
              <a:extLst>
                <a:ext uri="{FF2B5EF4-FFF2-40B4-BE49-F238E27FC236}">
                  <a16:creationId xmlns:a16="http://schemas.microsoft.com/office/drawing/2014/main" id="{20BCFED6-CDB5-422F-9CC6-4BC3DE19FE74}"/>
                </a:ext>
              </a:extLst>
            </p:cNvPr>
            <p:cNvSpPr/>
            <p:nvPr/>
          </p:nvSpPr>
          <p:spPr>
            <a:xfrm rot="297858">
              <a:off x="7291365" y="643096"/>
              <a:ext cx="402356" cy="707886"/>
            </a:xfrm>
            <a:prstGeom prst="rect">
              <a:avLst/>
            </a:prstGeom>
            <a:solidFill>
              <a:srgbClr val="FFC000"/>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fr-FR" sz="4000" b="0" cap="none" spc="0" dirty="0">
                  <a:ln w="0"/>
                  <a:solidFill>
                    <a:schemeClr val="bg1"/>
                  </a:solidFill>
                  <a:effectLst>
                    <a:outerShdw blurRad="50800" dist="38100" dir="16200000" rotWithShape="0">
                      <a:prstClr val="black">
                        <a:alpha val="40000"/>
                      </a:prstClr>
                    </a:outerShdw>
                  </a:effectLst>
                </a:rPr>
                <a:t>?</a:t>
              </a:r>
            </a:p>
          </p:txBody>
        </p:sp>
      </p:grpSp>
      <p:grpSp>
        <p:nvGrpSpPr>
          <p:cNvPr id="50" name="Groupe 49">
            <a:extLst>
              <a:ext uri="{FF2B5EF4-FFF2-40B4-BE49-F238E27FC236}">
                <a16:creationId xmlns:a16="http://schemas.microsoft.com/office/drawing/2014/main" id="{F5E252FA-0A5E-4E70-875C-915C14A25003}"/>
              </a:ext>
            </a:extLst>
          </p:cNvPr>
          <p:cNvGrpSpPr/>
          <p:nvPr/>
        </p:nvGrpSpPr>
        <p:grpSpPr>
          <a:xfrm>
            <a:off x="10016836" y="6229352"/>
            <a:ext cx="1301254" cy="500402"/>
            <a:chOff x="10016836" y="6229352"/>
            <a:chExt cx="1301254" cy="500402"/>
          </a:xfrm>
        </p:grpSpPr>
        <p:sp>
          <p:nvSpPr>
            <p:cNvPr id="48" name="Triangle isocèle 47">
              <a:extLst>
                <a:ext uri="{FF2B5EF4-FFF2-40B4-BE49-F238E27FC236}">
                  <a16:creationId xmlns:a16="http://schemas.microsoft.com/office/drawing/2014/main" id="{86DD2E37-1B09-455B-98E3-114B9D25CE19}"/>
                </a:ext>
              </a:extLst>
            </p:cNvPr>
            <p:cNvSpPr/>
            <p:nvPr/>
          </p:nvSpPr>
          <p:spPr>
            <a:xfrm>
              <a:off x="10506404" y="6229352"/>
              <a:ext cx="322118" cy="23899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ZoneTexte 48">
              <a:extLst>
                <a:ext uri="{FF2B5EF4-FFF2-40B4-BE49-F238E27FC236}">
                  <a16:creationId xmlns:a16="http://schemas.microsoft.com/office/drawing/2014/main" id="{60C6F633-1E08-4EF8-8712-CCF01A8A6CD7}"/>
                </a:ext>
              </a:extLst>
            </p:cNvPr>
            <p:cNvSpPr txBox="1"/>
            <p:nvPr/>
          </p:nvSpPr>
          <p:spPr>
            <a:xfrm>
              <a:off x="10016836" y="6452755"/>
              <a:ext cx="1301254" cy="276999"/>
            </a:xfrm>
            <a:prstGeom prst="rect">
              <a:avLst/>
            </a:prstGeom>
            <a:noFill/>
          </p:spPr>
          <p:txBody>
            <a:bodyPr wrap="none" rtlCol="0">
              <a:spAutoFit/>
            </a:bodyPr>
            <a:lstStyle/>
            <a:p>
              <a:r>
                <a:rPr lang="fr-FR" sz="1200" dirty="0">
                  <a:solidFill>
                    <a:schemeClr val="bg1">
                      <a:lumMod val="50000"/>
                    </a:schemeClr>
                  </a:solidFill>
                </a:rPr>
                <a:t>Revenir à l’Accueil</a:t>
              </a:r>
            </a:p>
          </p:txBody>
        </p:sp>
      </p:grpSp>
      <p:sp>
        <p:nvSpPr>
          <p:cNvPr id="51" name="Rectangle 50">
            <a:hlinkClick r:id="rId12" action="ppaction://hlinksldjump"/>
            <a:extLst>
              <a:ext uri="{FF2B5EF4-FFF2-40B4-BE49-F238E27FC236}">
                <a16:creationId xmlns:a16="http://schemas.microsoft.com/office/drawing/2014/main" id="{8E8E46D5-C14E-425C-B0EE-F9059E2D6C06}"/>
              </a:ext>
            </a:extLst>
          </p:cNvPr>
          <p:cNvSpPr/>
          <p:nvPr/>
        </p:nvSpPr>
        <p:spPr>
          <a:xfrm>
            <a:off x="10016836" y="6123709"/>
            <a:ext cx="1380837" cy="60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clé" descr="Clé avec un remplissage uni">
            <a:hlinkClick r:id="rId13" action="ppaction://hlinksldjump"/>
            <a:extLst>
              <a:ext uri="{FF2B5EF4-FFF2-40B4-BE49-F238E27FC236}">
                <a16:creationId xmlns:a16="http://schemas.microsoft.com/office/drawing/2014/main" id="{AE565682-C878-4803-8814-371B6BA9E158}"/>
              </a:ext>
            </a:extLst>
          </p:cNvPr>
          <p:cNvSpPr/>
          <p:nvPr/>
        </p:nvSpPr>
        <p:spPr>
          <a:xfrm>
            <a:off x="9172050" y="6167748"/>
            <a:ext cx="270352" cy="271098"/>
          </a:xfrm>
          <a:custGeom>
            <a:avLst/>
            <a:gdLst>
              <a:gd name="connsiteX0" fmla="*/ 743490 w 837374"/>
              <a:gd name="connsiteY0" fmla="*/ 180766 h 839686"/>
              <a:gd name="connsiteX1" fmla="*/ 675862 w 837374"/>
              <a:gd name="connsiteY1" fmla="*/ 162668 h 839686"/>
              <a:gd name="connsiteX2" fmla="*/ 657765 w 837374"/>
              <a:gd name="connsiteY2" fmla="*/ 95041 h 839686"/>
              <a:gd name="connsiteX3" fmla="*/ 743490 w 837374"/>
              <a:gd name="connsiteY3" fmla="*/ 9316 h 839686"/>
              <a:gd name="connsiteX4" fmla="*/ 593947 w 837374"/>
              <a:gd name="connsiteY4" fmla="*/ 37891 h 839686"/>
              <a:gd name="connsiteX5" fmla="*/ 552037 w 837374"/>
              <a:gd name="connsiteY5" fmla="*/ 183623 h 839686"/>
              <a:gd name="connsiteX6" fmla="*/ 182467 w 837374"/>
              <a:gd name="connsiteY6" fmla="*/ 553194 h 839686"/>
              <a:gd name="connsiteX7" fmla="*/ 37687 w 837374"/>
              <a:gd name="connsiteY7" fmla="*/ 596056 h 839686"/>
              <a:gd name="connsiteX8" fmla="*/ 9112 w 837374"/>
              <a:gd name="connsiteY8" fmla="*/ 744646 h 839686"/>
              <a:gd name="connsiteX9" fmla="*/ 94837 w 837374"/>
              <a:gd name="connsiteY9" fmla="*/ 658921 h 839686"/>
              <a:gd name="connsiteX10" fmla="*/ 161512 w 837374"/>
              <a:gd name="connsiteY10" fmla="*/ 677019 h 839686"/>
              <a:gd name="connsiteX11" fmla="*/ 179610 w 837374"/>
              <a:gd name="connsiteY11" fmla="*/ 744646 h 839686"/>
              <a:gd name="connsiteX12" fmla="*/ 93885 w 837374"/>
              <a:gd name="connsiteY12" fmla="*/ 830371 h 839686"/>
              <a:gd name="connsiteX13" fmla="*/ 243427 w 837374"/>
              <a:gd name="connsiteY13" fmla="*/ 801796 h 839686"/>
              <a:gd name="connsiteX14" fmla="*/ 285337 w 837374"/>
              <a:gd name="connsiteY14" fmla="*/ 656064 h 839686"/>
              <a:gd name="connsiteX15" fmla="*/ 654907 w 837374"/>
              <a:gd name="connsiteY15" fmla="*/ 286493 h 839686"/>
              <a:gd name="connsiteX16" fmla="*/ 799687 w 837374"/>
              <a:gd name="connsiteY16" fmla="*/ 243631 h 839686"/>
              <a:gd name="connsiteX17" fmla="*/ 828262 w 837374"/>
              <a:gd name="connsiteY17" fmla="*/ 95041 h 839686"/>
              <a:gd name="connsiteX18" fmla="*/ 743490 w 837374"/>
              <a:gd name="connsiteY18" fmla="*/ 180766 h 839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7374" h="839686">
                <a:moveTo>
                  <a:pt x="743490" y="180766"/>
                </a:moveTo>
                <a:lnTo>
                  <a:pt x="675862" y="162668"/>
                </a:lnTo>
                <a:lnTo>
                  <a:pt x="657765" y="95041"/>
                </a:lnTo>
                <a:lnTo>
                  <a:pt x="743490" y="9316"/>
                </a:lnTo>
                <a:cubicBezTo>
                  <a:pt x="692055" y="-9734"/>
                  <a:pt x="634905" y="743"/>
                  <a:pt x="593947" y="37891"/>
                </a:cubicBezTo>
                <a:cubicBezTo>
                  <a:pt x="553942" y="75038"/>
                  <a:pt x="536797" y="131236"/>
                  <a:pt x="552037" y="183623"/>
                </a:cubicBezTo>
                <a:lnTo>
                  <a:pt x="182467" y="553194"/>
                </a:lnTo>
                <a:cubicBezTo>
                  <a:pt x="130080" y="538906"/>
                  <a:pt x="73882" y="556051"/>
                  <a:pt x="37687" y="596056"/>
                </a:cubicBezTo>
                <a:cubicBezTo>
                  <a:pt x="1492" y="636061"/>
                  <a:pt x="-9938" y="693211"/>
                  <a:pt x="9112" y="744646"/>
                </a:cubicBezTo>
                <a:lnTo>
                  <a:pt x="94837" y="658921"/>
                </a:lnTo>
                <a:lnTo>
                  <a:pt x="161512" y="677019"/>
                </a:lnTo>
                <a:lnTo>
                  <a:pt x="179610" y="744646"/>
                </a:lnTo>
                <a:lnTo>
                  <a:pt x="93885" y="830371"/>
                </a:lnTo>
                <a:cubicBezTo>
                  <a:pt x="145320" y="849421"/>
                  <a:pt x="202470" y="838944"/>
                  <a:pt x="243427" y="801796"/>
                </a:cubicBezTo>
                <a:cubicBezTo>
                  <a:pt x="283432" y="764648"/>
                  <a:pt x="300577" y="708451"/>
                  <a:pt x="285337" y="656064"/>
                </a:cubicBezTo>
                <a:lnTo>
                  <a:pt x="654907" y="286493"/>
                </a:lnTo>
                <a:cubicBezTo>
                  <a:pt x="707295" y="300781"/>
                  <a:pt x="763492" y="283636"/>
                  <a:pt x="799687" y="243631"/>
                </a:cubicBezTo>
                <a:cubicBezTo>
                  <a:pt x="835882" y="203626"/>
                  <a:pt x="847312" y="146476"/>
                  <a:pt x="828262" y="95041"/>
                </a:cubicBezTo>
                <a:lnTo>
                  <a:pt x="743490" y="180766"/>
                </a:lnTo>
                <a:close/>
              </a:path>
            </a:pathLst>
          </a:custGeom>
          <a:solidFill>
            <a:schemeClr val="bg1">
              <a:lumMod val="50000"/>
            </a:schemeClr>
          </a:solidFill>
          <a:ln w="9525" cap="flat">
            <a:noFill/>
            <a:prstDash val="solid"/>
            <a:miter/>
          </a:ln>
        </p:spPr>
        <p:txBody>
          <a:bodyPr rtlCol="0" anchor="ctr"/>
          <a:lstStyle/>
          <a:p>
            <a:endParaRPr lang="fr-FR"/>
          </a:p>
        </p:txBody>
      </p:sp>
      <p:sp>
        <p:nvSpPr>
          <p:cNvPr id="59" name="ZoneTexte 58">
            <a:hlinkClick r:id="rId14" action="ppaction://hlinksldjump"/>
            <a:extLst>
              <a:ext uri="{FF2B5EF4-FFF2-40B4-BE49-F238E27FC236}">
                <a16:creationId xmlns:a16="http://schemas.microsoft.com/office/drawing/2014/main" id="{2BC3D8CF-7D52-40BB-A72F-0A83DC44E9B2}"/>
              </a:ext>
            </a:extLst>
          </p:cNvPr>
          <p:cNvSpPr txBox="1"/>
          <p:nvPr/>
        </p:nvSpPr>
        <p:spPr>
          <a:xfrm>
            <a:off x="8669174" y="6469535"/>
            <a:ext cx="1255472" cy="261610"/>
          </a:xfrm>
          <a:prstGeom prst="rect">
            <a:avLst/>
          </a:prstGeom>
          <a:noFill/>
        </p:spPr>
        <p:txBody>
          <a:bodyPr wrap="none" rtlCol="0">
            <a:spAutoFit/>
          </a:bodyPr>
          <a:lstStyle/>
          <a:p>
            <a:r>
              <a:rPr lang="fr-FR" sz="1050" dirty="0">
                <a:solidFill>
                  <a:schemeClr val="bg1">
                    <a:lumMod val="50000"/>
                  </a:schemeClr>
                </a:solidFill>
              </a:rPr>
              <a:t>Aller vers les outils</a:t>
            </a:r>
          </a:p>
        </p:txBody>
      </p:sp>
      <p:sp>
        <p:nvSpPr>
          <p:cNvPr id="3" name="ZoneTexte 2">
            <a:extLst>
              <a:ext uri="{FF2B5EF4-FFF2-40B4-BE49-F238E27FC236}">
                <a16:creationId xmlns:a16="http://schemas.microsoft.com/office/drawing/2014/main" id="{55EBB89A-75BB-4898-967C-BB5B6595A387}"/>
              </a:ext>
            </a:extLst>
          </p:cNvPr>
          <p:cNvSpPr txBox="1"/>
          <p:nvPr/>
        </p:nvSpPr>
        <p:spPr>
          <a:xfrm>
            <a:off x="1349570" y="1222358"/>
            <a:ext cx="7737696" cy="1754326"/>
          </a:xfrm>
          <a:prstGeom prst="rect">
            <a:avLst/>
          </a:prstGeom>
          <a:noFill/>
        </p:spPr>
        <p:txBody>
          <a:bodyPr wrap="none" rtlCol="0">
            <a:spAutoFit/>
          </a:bodyPr>
          <a:lstStyle/>
          <a:p>
            <a:r>
              <a:rPr lang="fr-FR" dirty="0"/>
              <a:t>Une </a:t>
            </a:r>
            <a:r>
              <a:rPr lang="fr-FR" b="1" dirty="0"/>
              <a:t>VEILLE</a:t>
            </a:r>
            <a:r>
              <a:rPr lang="fr-FR" dirty="0"/>
              <a:t> est un processus permettant :</a:t>
            </a:r>
          </a:p>
          <a:p>
            <a:pPr marL="285750" indent="-285750">
              <a:buFont typeface="Arial" panose="020B0604020202020204" pitchFamily="34" charset="0"/>
              <a:buChar char="•"/>
            </a:pPr>
            <a:r>
              <a:rPr lang="fr-FR" dirty="0"/>
              <a:t>Comprendre les évolutions des concepts, outils, tendances dans son domaine</a:t>
            </a:r>
          </a:p>
          <a:p>
            <a:pPr marL="285750" indent="-285750">
              <a:buFont typeface="Arial" panose="020B0604020202020204" pitchFamily="34" charset="0"/>
              <a:buChar char="•"/>
            </a:pPr>
            <a:r>
              <a:rPr lang="fr-FR" dirty="0"/>
              <a:t>Se positionner sur des opportunités et d’orienter une stratégie</a:t>
            </a:r>
          </a:p>
          <a:p>
            <a:pPr marL="285750" indent="-285750">
              <a:buFont typeface="Arial" panose="020B0604020202020204" pitchFamily="34" charset="0"/>
              <a:buChar char="•"/>
            </a:pPr>
            <a:r>
              <a:rPr lang="fr-FR" dirty="0"/>
              <a:t>Anticiper les risques, identifier les menaces</a:t>
            </a:r>
          </a:p>
          <a:p>
            <a:pPr marL="285750" indent="-285750">
              <a:buFont typeface="Arial" panose="020B0604020202020204" pitchFamily="34" charset="0"/>
              <a:buChar char="•"/>
            </a:pPr>
            <a:r>
              <a:rPr lang="fr-FR" dirty="0"/>
              <a:t>Améliorer son image de marque</a:t>
            </a:r>
          </a:p>
          <a:p>
            <a:pPr marL="285750" indent="-285750">
              <a:buFont typeface="Arial" panose="020B0604020202020204" pitchFamily="34" charset="0"/>
              <a:buChar char="•"/>
            </a:pPr>
            <a:r>
              <a:rPr lang="fr-FR" dirty="0"/>
              <a:t>Valoriser son expertise</a:t>
            </a:r>
          </a:p>
        </p:txBody>
      </p:sp>
      <p:sp>
        <p:nvSpPr>
          <p:cNvPr id="29" name="ZoneTexte 28">
            <a:extLst>
              <a:ext uri="{FF2B5EF4-FFF2-40B4-BE49-F238E27FC236}">
                <a16:creationId xmlns:a16="http://schemas.microsoft.com/office/drawing/2014/main" id="{5D40D8CF-4880-4E18-8210-1216DFD80527}"/>
              </a:ext>
            </a:extLst>
          </p:cNvPr>
          <p:cNvSpPr txBox="1"/>
          <p:nvPr/>
        </p:nvSpPr>
        <p:spPr>
          <a:xfrm>
            <a:off x="783680" y="3748401"/>
            <a:ext cx="2205126" cy="369332"/>
          </a:xfrm>
          <a:prstGeom prst="rect">
            <a:avLst/>
          </a:prstGeom>
          <a:solidFill>
            <a:schemeClr val="bg1">
              <a:lumMod val="85000"/>
            </a:schemeClr>
          </a:solidFill>
        </p:spPr>
        <p:txBody>
          <a:bodyPr wrap="square" rtlCol="0">
            <a:spAutoFit/>
          </a:bodyPr>
          <a:lstStyle/>
          <a:p>
            <a:r>
              <a:rPr lang="fr-FR" dirty="0"/>
              <a:t>Expertise métiers</a:t>
            </a:r>
          </a:p>
        </p:txBody>
      </p:sp>
      <p:sp>
        <p:nvSpPr>
          <p:cNvPr id="30" name="ZoneTexte 29">
            <a:extLst>
              <a:ext uri="{FF2B5EF4-FFF2-40B4-BE49-F238E27FC236}">
                <a16:creationId xmlns:a16="http://schemas.microsoft.com/office/drawing/2014/main" id="{F0AE2758-33F1-480A-BD0C-02ABD75D94A1}"/>
              </a:ext>
            </a:extLst>
          </p:cNvPr>
          <p:cNvSpPr txBox="1"/>
          <p:nvPr/>
        </p:nvSpPr>
        <p:spPr>
          <a:xfrm>
            <a:off x="3334092" y="3748401"/>
            <a:ext cx="2182889" cy="369332"/>
          </a:xfrm>
          <a:prstGeom prst="rect">
            <a:avLst/>
          </a:prstGeom>
          <a:solidFill>
            <a:schemeClr val="bg1">
              <a:lumMod val="85000"/>
            </a:schemeClr>
          </a:solidFill>
        </p:spPr>
        <p:txBody>
          <a:bodyPr wrap="square" rtlCol="0">
            <a:spAutoFit/>
          </a:bodyPr>
          <a:lstStyle/>
          <a:p>
            <a:r>
              <a:rPr lang="fr-FR" dirty="0"/>
              <a:t> Règlementaire</a:t>
            </a:r>
          </a:p>
        </p:txBody>
      </p:sp>
      <p:cxnSp>
        <p:nvCxnSpPr>
          <p:cNvPr id="10" name="Connecteur droit 9">
            <a:extLst>
              <a:ext uri="{FF2B5EF4-FFF2-40B4-BE49-F238E27FC236}">
                <a16:creationId xmlns:a16="http://schemas.microsoft.com/office/drawing/2014/main" id="{DF1B6BD9-AB2C-4516-91BB-9CC197D04FAA}"/>
              </a:ext>
            </a:extLst>
          </p:cNvPr>
          <p:cNvCxnSpPr/>
          <p:nvPr/>
        </p:nvCxnSpPr>
        <p:spPr>
          <a:xfrm>
            <a:off x="3164114" y="3748401"/>
            <a:ext cx="0" cy="2245999"/>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cxnSp>
        <p:nvCxnSpPr>
          <p:cNvPr id="33" name="Connecteur droit 32">
            <a:extLst>
              <a:ext uri="{FF2B5EF4-FFF2-40B4-BE49-F238E27FC236}">
                <a16:creationId xmlns:a16="http://schemas.microsoft.com/office/drawing/2014/main" id="{0BDB89E5-D064-49F9-ACAE-92CC3A1651D3}"/>
              </a:ext>
            </a:extLst>
          </p:cNvPr>
          <p:cNvCxnSpPr>
            <a:cxnSpLocks/>
          </p:cNvCxnSpPr>
          <p:nvPr/>
        </p:nvCxnSpPr>
        <p:spPr>
          <a:xfrm flipH="1">
            <a:off x="883316" y="3469288"/>
            <a:ext cx="3731996" cy="0"/>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sp>
        <p:nvSpPr>
          <p:cNvPr id="38" name="ZoneTexte 37">
            <a:extLst>
              <a:ext uri="{FF2B5EF4-FFF2-40B4-BE49-F238E27FC236}">
                <a16:creationId xmlns:a16="http://schemas.microsoft.com/office/drawing/2014/main" id="{E556AE08-A5FC-4156-A106-DB202A0893EB}"/>
              </a:ext>
            </a:extLst>
          </p:cNvPr>
          <p:cNvSpPr txBox="1"/>
          <p:nvPr/>
        </p:nvSpPr>
        <p:spPr>
          <a:xfrm>
            <a:off x="846836" y="3093628"/>
            <a:ext cx="1124026" cy="369332"/>
          </a:xfrm>
          <a:prstGeom prst="rect">
            <a:avLst/>
          </a:prstGeom>
          <a:noFill/>
        </p:spPr>
        <p:txBody>
          <a:bodyPr wrap="none" rtlCol="0">
            <a:spAutoFit/>
          </a:bodyPr>
          <a:lstStyle/>
          <a:p>
            <a:r>
              <a:rPr lang="fr-FR" dirty="0"/>
              <a:t>Domaines</a:t>
            </a:r>
          </a:p>
        </p:txBody>
      </p:sp>
      <p:pic>
        <p:nvPicPr>
          <p:cNvPr id="31" name="Image 30">
            <a:extLst>
              <a:ext uri="{FF2B5EF4-FFF2-40B4-BE49-F238E27FC236}">
                <a16:creationId xmlns:a16="http://schemas.microsoft.com/office/drawing/2014/main" id="{8FB52266-BA2C-0459-41E3-3D3F81009CB7}"/>
              </a:ext>
            </a:extLst>
          </p:cNvPr>
          <p:cNvPicPr>
            <a:picLocks noChangeAspect="1"/>
          </p:cNvPicPr>
          <p:nvPr/>
        </p:nvPicPr>
        <p:blipFill>
          <a:blip r:embed="rId15">
            <a:extLst>
              <a:ext uri="{28A0092B-C50C-407E-A947-70E740481C1C}">
                <a14:useLocalDpi xmlns:a14="http://schemas.microsoft.com/office/drawing/2010/main" val="0"/>
              </a:ext>
            </a:extLst>
          </a:blip>
          <a:srcRect t="6633" b="6633"/>
          <a:stretch/>
        </p:blipFill>
        <p:spPr>
          <a:xfrm>
            <a:off x="5906153" y="4366214"/>
            <a:ext cx="2068000" cy="1117889"/>
          </a:xfrm>
          <a:custGeom>
            <a:avLst/>
            <a:gdLst>
              <a:gd name="connsiteX0" fmla="*/ 0 w 3456432"/>
              <a:gd name="connsiteY0" fmla="*/ 0 h 1874520"/>
              <a:gd name="connsiteX1" fmla="*/ 3456432 w 3456432"/>
              <a:gd name="connsiteY1" fmla="*/ 0 h 1874520"/>
              <a:gd name="connsiteX2" fmla="*/ 3456432 w 3456432"/>
              <a:gd name="connsiteY2" fmla="*/ 1874520 h 1874520"/>
              <a:gd name="connsiteX3" fmla="*/ 0 w 3456432"/>
              <a:gd name="connsiteY3" fmla="*/ 1874520 h 1874520"/>
            </a:gdLst>
            <a:ahLst/>
            <a:cxnLst>
              <a:cxn ang="0">
                <a:pos x="connsiteX0" y="connsiteY0"/>
              </a:cxn>
              <a:cxn ang="0">
                <a:pos x="connsiteX1" y="connsiteY1"/>
              </a:cxn>
              <a:cxn ang="0">
                <a:pos x="connsiteX2" y="connsiteY2"/>
              </a:cxn>
              <a:cxn ang="0">
                <a:pos x="connsiteX3" y="connsiteY3"/>
              </a:cxn>
            </a:cxnLst>
            <a:rect l="l" t="t" r="r" b="b"/>
            <a:pathLst>
              <a:path w="3456432" h="1874520">
                <a:moveTo>
                  <a:pt x="0" y="0"/>
                </a:moveTo>
                <a:lnTo>
                  <a:pt x="3456432" y="0"/>
                </a:lnTo>
                <a:lnTo>
                  <a:pt x="3456432" y="1874520"/>
                </a:lnTo>
                <a:lnTo>
                  <a:pt x="0" y="1874520"/>
                </a:lnTo>
                <a:close/>
              </a:path>
            </a:pathLst>
          </a:custGeom>
          <a:effectLst>
            <a:innerShdw blurRad="114300">
              <a:prstClr val="black"/>
            </a:innerShdw>
          </a:effectLst>
        </p:spPr>
      </p:pic>
      <p:sp>
        <p:nvSpPr>
          <p:cNvPr id="32" name="ZoneTexte 31">
            <a:extLst>
              <a:ext uri="{FF2B5EF4-FFF2-40B4-BE49-F238E27FC236}">
                <a16:creationId xmlns:a16="http://schemas.microsoft.com/office/drawing/2014/main" id="{5E39553E-47F6-6E49-6759-F51B0B187CC1}"/>
              </a:ext>
            </a:extLst>
          </p:cNvPr>
          <p:cNvSpPr txBox="1"/>
          <p:nvPr/>
        </p:nvSpPr>
        <p:spPr>
          <a:xfrm>
            <a:off x="5840141" y="5746871"/>
            <a:ext cx="2034485" cy="369332"/>
          </a:xfrm>
          <a:prstGeom prst="rect">
            <a:avLst/>
          </a:prstGeom>
          <a:noFill/>
        </p:spPr>
        <p:txBody>
          <a:bodyPr wrap="square" rtlCol="0">
            <a:spAutoFit/>
          </a:bodyPr>
          <a:lstStyle/>
          <a:p>
            <a:r>
              <a:rPr lang="fr-FR" dirty="0"/>
              <a:t>Les outils de veille</a:t>
            </a:r>
          </a:p>
        </p:txBody>
      </p:sp>
      <p:sp>
        <p:nvSpPr>
          <p:cNvPr id="39" name="Forme libre : forme 38">
            <a:extLst>
              <a:ext uri="{FF2B5EF4-FFF2-40B4-BE49-F238E27FC236}">
                <a16:creationId xmlns:a16="http://schemas.microsoft.com/office/drawing/2014/main" id="{4B473785-5120-2FAA-3033-125996EDFD09}"/>
              </a:ext>
            </a:extLst>
          </p:cNvPr>
          <p:cNvSpPr/>
          <p:nvPr/>
        </p:nvSpPr>
        <p:spPr>
          <a:xfrm>
            <a:off x="5862270" y="4308231"/>
            <a:ext cx="2182888" cy="1455259"/>
          </a:xfrm>
          <a:custGeom>
            <a:avLst/>
            <a:gdLst>
              <a:gd name="connsiteX0" fmla="*/ 18288 w 3648456"/>
              <a:gd name="connsiteY0" fmla="*/ 2432304 h 2432304"/>
              <a:gd name="connsiteX1" fmla="*/ 1554480 w 3648456"/>
              <a:gd name="connsiteY1" fmla="*/ 2432304 h 2432304"/>
              <a:gd name="connsiteX2" fmla="*/ 1911096 w 3648456"/>
              <a:gd name="connsiteY2" fmla="*/ 2075688 h 2432304"/>
              <a:gd name="connsiteX3" fmla="*/ 3648456 w 3648456"/>
              <a:gd name="connsiteY3" fmla="*/ 2075688 h 2432304"/>
              <a:gd name="connsiteX4" fmla="*/ 3648456 w 3648456"/>
              <a:gd name="connsiteY4" fmla="*/ 0 h 2432304"/>
              <a:gd name="connsiteX5" fmla="*/ 0 w 3648456"/>
              <a:gd name="connsiteY5" fmla="*/ 0 h 2432304"/>
              <a:gd name="connsiteX6" fmla="*/ 0 w 3648456"/>
              <a:gd name="connsiteY6" fmla="*/ 2414016 h 2432304"/>
              <a:gd name="connsiteX7" fmla="*/ 18288 w 3648456"/>
              <a:gd name="connsiteY7" fmla="*/ 2432304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456" h="2432304">
                <a:moveTo>
                  <a:pt x="18288" y="2432304"/>
                </a:moveTo>
                <a:lnTo>
                  <a:pt x="1554480" y="2432304"/>
                </a:lnTo>
                <a:lnTo>
                  <a:pt x="1911096" y="2075688"/>
                </a:lnTo>
                <a:lnTo>
                  <a:pt x="3648456" y="2075688"/>
                </a:lnTo>
                <a:lnTo>
                  <a:pt x="3648456" y="0"/>
                </a:lnTo>
                <a:lnTo>
                  <a:pt x="0" y="0"/>
                </a:lnTo>
                <a:lnTo>
                  <a:pt x="0" y="2414016"/>
                </a:lnTo>
                <a:lnTo>
                  <a:pt x="18288" y="2432304"/>
                </a:lnTo>
                <a:close/>
              </a:path>
            </a:pathLst>
          </a:custGeom>
          <a:noFill/>
          <a:ln>
            <a:solidFill>
              <a:srgbClr val="03C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40" name="Graphique 39" descr="Point d’insertion vers le bas avec un remplissage uni">
            <a:hlinkClick r:id="rId16" action="ppaction://hlinksldjump"/>
            <a:extLst>
              <a:ext uri="{FF2B5EF4-FFF2-40B4-BE49-F238E27FC236}">
                <a16:creationId xmlns:a16="http://schemas.microsoft.com/office/drawing/2014/main" id="{46101247-BFD3-FDCD-AEF4-37A99C5A53E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124871" y="5563788"/>
            <a:ext cx="256064" cy="256064"/>
          </a:xfrm>
          <a:prstGeom prst="rect">
            <a:avLst/>
          </a:prstGeom>
          <a:effectLst>
            <a:outerShdw blurRad="50800" dist="38100" dir="5400000" algn="t" rotWithShape="0">
              <a:prstClr val="black">
                <a:alpha val="40000"/>
              </a:prstClr>
            </a:outerShdw>
          </a:effectLst>
        </p:spPr>
      </p:pic>
      <p:pic>
        <p:nvPicPr>
          <p:cNvPr id="41" name="Graphique 40" descr="Point d’insertion vert le haut avec un remplissage uni">
            <a:extLst>
              <a:ext uri="{FF2B5EF4-FFF2-40B4-BE49-F238E27FC236}">
                <a16:creationId xmlns:a16="http://schemas.microsoft.com/office/drawing/2014/main" id="{ADD030F7-9BAC-EBD3-6B3F-C4BCA4B628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46594" y="5563788"/>
            <a:ext cx="256064" cy="256064"/>
          </a:xfrm>
          <a:prstGeom prst="rect">
            <a:avLst/>
          </a:prstGeom>
          <a:effectLst>
            <a:outerShdw blurRad="50800" dist="38100" dir="5400000" algn="t" rotWithShape="0">
              <a:prstClr val="black">
                <a:alpha val="40000"/>
              </a:prstClr>
            </a:outerShdw>
          </a:effectLst>
        </p:spPr>
      </p:pic>
      <p:sp>
        <p:nvSpPr>
          <p:cNvPr id="43" name="ZoneTexte 42">
            <a:extLst>
              <a:ext uri="{FF2B5EF4-FFF2-40B4-BE49-F238E27FC236}">
                <a16:creationId xmlns:a16="http://schemas.microsoft.com/office/drawing/2014/main" id="{91234B54-3366-568A-D29B-DEB76D48E484}"/>
              </a:ext>
            </a:extLst>
          </p:cNvPr>
          <p:cNvSpPr txBox="1"/>
          <p:nvPr/>
        </p:nvSpPr>
        <p:spPr>
          <a:xfrm>
            <a:off x="5862268" y="3748401"/>
            <a:ext cx="2182889" cy="369332"/>
          </a:xfrm>
          <a:prstGeom prst="rect">
            <a:avLst/>
          </a:prstGeom>
          <a:solidFill>
            <a:schemeClr val="bg1">
              <a:lumMod val="85000"/>
            </a:schemeClr>
          </a:solidFill>
        </p:spPr>
        <p:txBody>
          <a:bodyPr wrap="square" rtlCol="0">
            <a:spAutoFit/>
          </a:bodyPr>
          <a:lstStyle/>
          <a:p>
            <a:r>
              <a:rPr lang="fr-FR" dirty="0"/>
              <a:t>Technologique</a:t>
            </a:r>
          </a:p>
        </p:txBody>
      </p:sp>
      <p:cxnSp>
        <p:nvCxnSpPr>
          <p:cNvPr id="46" name="Connecteur droit 45">
            <a:extLst>
              <a:ext uri="{FF2B5EF4-FFF2-40B4-BE49-F238E27FC236}">
                <a16:creationId xmlns:a16="http://schemas.microsoft.com/office/drawing/2014/main" id="{083A907C-EC0A-3F59-5D2E-EC6D622BBAB0}"/>
              </a:ext>
            </a:extLst>
          </p:cNvPr>
          <p:cNvCxnSpPr/>
          <p:nvPr/>
        </p:nvCxnSpPr>
        <p:spPr>
          <a:xfrm>
            <a:off x="5692290" y="3748401"/>
            <a:ext cx="0" cy="2245999"/>
          </a:xfrm>
          <a:prstGeom prst="line">
            <a:avLst/>
          </a:prstGeom>
          <a:ln>
            <a:solidFill>
              <a:schemeClr val="bg1">
                <a:lumMod val="75000"/>
              </a:schemeClr>
            </a:solidFill>
          </a:ln>
        </p:spPr>
        <p:style>
          <a:lnRef idx="1">
            <a:schemeClr val="accent3"/>
          </a:lnRef>
          <a:fillRef idx="0">
            <a:schemeClr val="accent3"/>
          </a:fillRef>
          <a:effectRef idx="0">
            <a:schemeClr val="accent3"/>
          </a:effectRef>
          <a:fontRef idx="minor">
            <a:schemeClr val="tx1"/>
          </a:fontRef>
        </p:style>
      </p:cxnSp>
      <p:sp>
        <p:nvSpPr>
          <p:cNvPr id="52" name="Forme libre : forme 51">
            <a:extLst>
              <a:ext uri="{FF2B5EF4-FFF2-40B4-BE49-F238E27FC236}">
                <a16:creationId xmlns:a16="http://schemas.microsoft.com/office/drawing/2014/main" id="{B66403F5-6665-DC4F-0DD1-2AFC2F0554D5}"/>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3" name="Forme libre : forme 52">
            <a:extLst>
              <a:ext uri="{FF2B5EF4-FFF2-40B4-BE49-F238E27FC236}">
                <a16:creationId xmlns:a16="http://schemas.microsoft.com/office/drawing/2014/main" id="{A76B7849-E8D3-6FF4-FEAA-90E698048D6A}"/>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3559836123"/>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remove" nodeType="clickEffect">
                                  <p:stCondLst>
                                    <p:cond delay="0"/>
                                  </p:stCondLst>
                                  <p:childTnLst>
                                    <p:animClr clrSpc="rgb" dir="cw">
                                      <p:cBhvr>
                                        <p:cTn id="12" dur="250" fill="hold"/>
                                        <p:tgtEl>
                                          <p:spTgt spid="58"/>
                                        </p:tgtEl>
                                        <p:attrNameLst>
                                          <p:attrName>fillcolor</p:attrName>
                                        </p:attrNameLst>
                                      </p:cBhvr>
                                      <p:to>
                                        <a:schemeClr val="accent2"/>
                                      </p:to>
                                    </p:animClr>
                                    <p:set>
                                      <p:cBhvr>
                                        <p:cTn id="13" dur="250" fill="hold"/>
                                        <p:tgtEl>
                                          <p:spTgt spid="58"/>
                                        </p:tgtEl>
                                        <p:attrNameLst>
                                          <p:attrName>fill.type</p:attrName>
                                        </p:attrNameLst>
                                      </p:cBhvr>
                                      <p:to>
                                        <p:strVal val="solid"/>
                                      </p:to>
                                    </p:set>
                                    <p:set>
                                      <p:cBhvr>
                                        <p:cTn id="14" dur="250" fill="hold"/>
                                        <p:tgtEl>
                                          <p:spTgt spid="58"/>
                                        </p:tgtEl>
                                        <p:attrNameLst>
                                          <p:attrName>fill.on</p:attrName>
                                        </p:attrNameLst>
                                      </p:cBhvr>
                                      <p:to>
                                        <p:strVal val="true"/>
                                      </p:to>
                                    </p:set>
                                  </p:childTnLst>
                                </p:cTn>
                              </p:par>
                              <p:par>
                                <p:cTn id="15" presetID="6" presetClass="emph" presetSubtype="0" autoRev="1" fill="remove" grpId="0" nodeType="withEffect">
                                  <p:stCondLst>
                                    <p:cond delay="0"/>
                                  </p:stCondLst>
                                  <p:childTnLst>
                                    <p:animScale>
                                      <p:cBhvr>
                                        <p:cTn id="16" dur="250" fill="hold"/>
                                        <p:tgtEl>
                                          <p:spTgt spid="58"/>
                                        </p:tgtEl>
                                      </p:cBhvr>
                                      <p:by x="150000" y="150000"/>
                                    </p:animScale>
                                  </p:childTnLst>
                                </p:cTn>
                              </p:par>
                            </p:childTnLst>
                          </p:cTn>
                        </p:par>
                      </p:childTnLst>
                    </p:cTn>
                  </p:par>
                </p:childTnLst>
              </p:cTn>
              <p:nextCondLst>
                <p:cond evt="onClick" delay="0">
                  <p:tgtEl>
                    <p:spTgt spid="58"/>
                  </p:tgtEl>
                </p:cond>
              </p:nextCondLst>
            </p:seq>
          </p:childTnLst>
        </p:cTn>
      </p:par>
    </p:tnLst>
    <p:bldLst>
      <p:bldP spid="58" grpId="0" animBg="1"/>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 y="-638629"/>
            <a:ext cx="12214439" cy="8120340"/>
          </a:xfrm>
          <a:prstGeom prst="rect">
            <a:avLst/>
          </a:prstGeom>
        </p:spPr>
      </p:pic>
      <p:pic>
        <p:nvPicPr>
          <p:cNvPr id="5" name="Image 4">
            <a:extLst>
              <a:ext uri="{FF2B5EF4-FFF2-40B4-BE49-F238E27FC236}">
                <a16:creationId xmlns:a16="http://schemas.microsoft.com/office/drawing/2014/main" id="{7E8430EC-24D5-A76A-2906-28C947C08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633" y="1760072"/>
            <a:ext cx="6364134" cy="3337856"/>
          </a:xfrm>
          <a:prstGeom prst="rect">
            <a:avLst/>
          </a:prstGeom>
        </p:spPr>
      </p:pic>
      <p:sp>
        <p:nvSpPr>
          <p:cNvPr id="4" name="Forme libre : forme 3">
            <a:extLst>
              <a:ext uri="{FF2B5EF4-FFF2-40B4-BE49-F238E27FC236}">
                <a16:creationId xmlns:a16="http://schemas.microsoft.com/office/drawing/2014/main" id="{A7270624-D581-26F4-B2D1-A39B5902C5D7}"/>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orme libre : forme 5">
            <a:extLst>
              <a:ext uri="{FF2B5EF4-FFF2-40B4-BE49-F238E27FC236}">
                <a16:creationId xmlns:a16="http://schemas.microsoft.com/office/drawing/2014/main" id="{23E72D12-18DB-1322-C57B-212A65F3DE87}"/>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 name="Graphique 12" descr="Retour avec un remplissage uni">
            <a:hlinkClick r:id="rId4" action="ppaction://hlinksldjump"/>
            <a:extLst>
              <a:ext uri="{FF2B5EF4-FFF2-40B4-BE49-F238E27FC236}">
                <a16:creationId xmlns:a16="http://schemas.microsoft.com/office/drawing/2014/main" id="{93518FC1-550D-155A-FF8E-DF9E80B5F9CF}"/>
              </a:ext>
            </a:extLst>
          </p:cNvPr>
          <p:cNvSpPr/>
          <p:nvPr/>
        </p:nvSpPr>
        <p:spPr>
          <a:xfrm>
            <a:off x="11120499" y="-1431001"/>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Tree>
    <p:extLst>
      <p:ext uri="{BB962C8B-B14F-4D97-AF65-F5344CB8AC3E}">
        <p14:creationId xmlns:p14="http://schemas.microsoft.com/office/powerpoint/2010/main" val="426385650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rotWithShape="1">
          <a:blip r:embed="rId2">
            <a:extLst>
              <a:ext uri="{28A0092B-C50C-407E-A947-70E740481C1C}">
                <a14:useLocalDpi xmlns:a14="http://schemas.microsoft.com/office/drawing/2010/main" val="0"/>
              </a:ext>
            </a:extLst>
          </a:blip>
          <a:srcRect b="7681"/>
          <a:stretch/>
        </p:blipFill>
        <p:spPr>
          <a:xfrm>
            <a:off x="-22439" y="-638629"/>
            <a:ext cx="12214439" cy="7496629"/>
          </a:xfrm>
          <a:prstGeom prst="rect">
            <a:avLst/>
          </a:prstGeom>
        </p:spPr>
      </p:pic>
      <p:pic>
        <p:nvPicPr>
          <p:cNvPr id="10" name="Image 9">
            <a:extLst>
              <a:ext uri="{FF2B5EF4-FFF2-40B4-BE49-F238E27FC236}">
                <a16:creationId xmlns:a16="http://schemas.microsoft.com/office/drawing/2014/main" id="{6F21BBB9-FFF6-4176-6766-3F16B0B8A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833" y="1174748"/>
            <a:ext cx="3999511" cy="2097660"/>
          </a:xfrm>
          <a:prstGeom prst="rect">
            <a:avLst/>
          </a:prstGeom>
        </p:spPr>
      </p:pic>
      <p:sp>
        <p:nvSpPr>
          <p:cNvPr id="4" name="Titre 33">
            <a:extLst>
              <a:ext uri="{FF2B5EF4-FFF2-40B4-BE49-F238E27FC236}">
                <a16:creationId xmlns:a16="http://schemas.microsoft.com/office/drawing/2014/main" id="{8FE30BCB-0F89-683D-9129-04B6118A9F03}"/>
              </a:ext>
            </a:extLst>
          </p:cNvPr>
          <p:cNvSpPr txBox="1">
            <a:spLocks/>
          </p:cNvSpPr>
          <p:nvPr/>
        </p:nvSpPr>
        <p:spPr>
          <a:xfrm>
            <a:off x="223776" y="-203485"/>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LinkedIn</a:t>
            </a:r>
            <a:endParaRPr lang="fr-FR" b="1" dirty="0">
              <a:solidFill>
                <a:srgbClr val="FFFFCC"/>
              </a:solidFill>
            </a:endParaRPr>
          </a:p>
        </p:txBody>
      </p:sp>
      <p:cxnSp>
        <p:nvCxnSpPr>
          <p:cNvPr id="6" name="Connecteur droit 5">
            <a:extLst>
              <a:ext uri="{FF2B5EF4-FFF2-40B4-BE49-F238E27FC236}">
                <a16:creationId xmlns:a16="http://schemas.microsoft.com/office/drawing/2014/main" id="{A18C82D6-2B1D-1EE0-C421-B6408EF9D293}"/>
              </a:ext>
            </a:extLst>
          </p:cNvPr>
          <p:cNvCxnSpPr>
            <a:cxnSpLocks/>
          </p:cNvCxnSpPr>
          <p:nvPr/>
        </p:nvCxnSpPr>
        <p:spPr>
          <a:xfrm>
            <a:off x="309501" y="534205"/>
            <a:ext cx="1023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3" name="Groupe 12">
            <a:extLst>
              <a:ext uri="{FF2B5EF4-FFF2-40B4-BE49-F238E27FC236}">
                <a16:creationId xmlns:a16="http://schemas.microsoft.com/office/drawing/2014/main" id="{0013605E-00EF-B31D-53B0-C330E6D3274D}"/>
              </a:ext>
            </a:extLst>
          </p:cNvPr>
          <p:cNvGrpSpPr/>
          <p:nvPr/>
        </p:nvGrpSpPr>
        <p:grpSpPr>
          <a:xfrm>
            <a:off x="5362212" y="420773"/>
            <a:ext cx="7207493" cy="7331035"/>
            <a:chOff x="5362212" y="420773"/>
            <a:chExt cx="7207493" cy="7331035"/>
          </a:xfrm>
        </p:grpSpPr>
        <p:sp>
          <p:nvSpPr>
            <p:cNvPr id="14" name="Ellipse 13">
              <a:extLst>
                <a:ext uri="{FF2B5EF4-FFF2-40B4-BE49-F238E27FC236}">
                  <a16:creationId xmlns:a16="http://schemas.microsoft.com/office/drawing/2014/main" id="{3D66D73B-CD39-5E62-0EEE-ACE12BA84626}"/>
                </a:ext>
              </a:extLst>
            </p:cNvPr>
            <p:cNvSpPr/>
            <p:nvPr/>
          </p:nvSpPr>
          <p:spPr>
            <a:xfrm>
              <a:off x="5864989" y="420773"/>
              <a:ext cx="6704716" cy="6368581"/>
            </a:xfrm>
            <a:prstGeom prst="ellipse">
              <a:avLst/>
            </a:prstGeom>
            <a:solidFill>
              <a:srgbClr val="FF00FF">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B2D6CB7D-9DF9-3AD5-E8BF-E92AA678A5F2}"/>
                </a:ext>
              </a:extLst>
            </p:cNvPr>
            <p:cNvSpPr/>
            <p:nvPr/>
          </p:nvSpPr>
          <p:spPr>
            <a:xfrm>
              <a:off x="5362212" y="1383227"/>
              <a:ext cx="6704716" cy="6368581"/>
            </a:xfrm>
            <a:prstGeom prst="ellipse">
              <a:avLst/>
            </a:prstGeom>
            <a:solidFill>
              <a:srgbClr val="FFFF00">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6" name="Ellipse 15">
              <a:extLst>
                <a:ext uri="{FF2B5EF4-FFF2-40B4-BE49-F238E27FC236}">
                  <a16:creationId xmlns:a16="http://schemas.microsoft.com/office/drawing/2014/main" id="{03A8F5A8-3DDF-46E0-54F1-3EB1B1FFC11C}"/>
                </a:ext>
              </a:extLst>
            </p:cNvPr>
            <p:cNvSpPr/>
            <p:nvPr/>
          </p:nvSpPr>
          <p:spPr>
            <a:xfrm>
              <a:off x="5621551" y="802361"/>
              <a:ext cx="6704716" cy="6368581"/>
            </a:xfrm>
            <a:prstGeom prst="ellipse">
              <a:avLst/>
            </a:prstGeom>
            <a:solidFill>
              <a:schemeClr val="bg1"/>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ZoneTexte 7">
            <a:extLst>
              <a:ext uri="{FF2B5EF4-FFF2-40B4-BE49-F238E27FC236}">
                <a16:creationId xmlns:a16="http://schemas.microsoft.com/office/drawing/2014/main" id="{3BA38544-C714-0D57-AD69-DBCBEEBA2F61}"/>
              </a:ext>
            </a:extLst>
          </p:cNvPr>
          <p:cNvSpPr txBox="1"/>
          <p:nvPr/>
        </p:nvSpPr>
        <p:spPr>
          <a:xfrm>
            <a:off x="6597551" y="2639195"/>
            <a:ext cx="5038725" cy="2585323"/>
          </a:xfrm>
          <a:prstGeom prst="rect">
            <a:avLst/>
          </a:prstGeom>
          <a:noFill/>
        </p:spPr>
        <p:txBody>
          <a:bodyPr wrap="square" rtlCol="0">
            <a:spAutoFit/>
          </a:bodyPr>
          <a:lstStyle/>
          <a:p>
            <a:r>
              <a:rPr lang="fr-FR" dirty="0"/>
              <a:t>Le réseau social </a:t>
            </a:r>
            <a:r>
              <a:rPr lang="fr-FR" b="1" dirty="0"/>
              <a:t>LinkedIn </a:t>
            </a:r>
            <a:r>
              <a:rPr lang="fr-FR" dirty="0"/>
              <a:t>est destiné au réseautage professionnel. Il intègre des outils permettant de mettre en avant ses expériences et compétences, de mettre en relation les demandeurs d’emploi aux employeurs; il intègre énormément de ressources métier permettant la co-formation; L’algorithme met avant les éditeurs de contenu confirmés et valorise l’information qualifiée.</a:t>
            </a:r>
            <a:endParaRPr lang="fr-FR" b="1" dirty="0"/>
          </a:p>
          <a:p>
            <a:r>
              <a:rPr lang="fr-FR" dirty="0"/>
              <a:t>Voir aussi</a:t>
            </a:r>
            <a:r>
              <a:rPr lang="fr-FR" b="1" dirty="0"/>
              <a:t> </a:t>
            </a:r>
            <a:r>
              <a:rPr lang="fr-FR" dirty="0"/>
              <a:t> Facebook, Twitter, Instagram</a:t>
            </a:r>
          </a:p>
        </p:txBody>
      </p:sp>
      <p:sp>
        <p:nvSpPr>
          <p:cNvPr id="12" name="Graphique 12" descr="Retour avec un remplissage uni">
            <a:hlinkClick r:id="rId4" action="ppaction://hlinksldjump"/>
            <a:extLst>
              <a:ext uri="{FF2B5EF4-FFF2-40B4-BE49-F238E27FC236}">
                <a16:creationId xmlns:a16="http://schemas.microsoft.com/office/drawing/2014/main" id="{5BE15A48-DCBB-3B3B-1117-92C8461C0564}"/>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18" name="Rectangle : coins arrondis 17">
            <a:hlinkClick r:id="rId5" action="ppaction://hlinksldjump"/>
            <a:extLst>
              <a:ext uri="{FF2B5EF4-FFF2-40B4-BE49-F238E27FC236}">
                <a16:creationId xmlns:a16="http://schemas.microsoft.com/office/drawing/2014/main" id="{85A6D452-EDBF-9BC0-5E99-C3608AF0B0A5}"/>
              </a:ext>
            </a:extLst>
          </p:cNvPr>
          <p:cNvSpPr/>
          <p:nvPr/>
        </p:nvSpPr>
        <p:spPr>
          <a:xfrm>
            <a:off x="9332858" y="6044000"/>
            <a:ext cx="2549641" cy="436486"/>
          </a:xfrm>
          <a:prstGeom prst="roundRect">
            <a:avLst>
              <a:gd name="adj" fmla="val 50000"/>
            </a:avLst>
          </a:prstGeom>
          <a:gradFill flip="none" rotWithShape="1">
            <a:gsLst>
              <a:gs pos="48000">
                <a:srgbClr val="F3AED2"/>
              </a:gs>
              <a:gs pos="100000">
                <a:srgbClr val="FFD5EB"/>
              </a:gs>
              <a:gs pos="0">
                <a:srgbClr val="BB0162"/>
              </a:gs>
            </a:gsLst>
            <a:lin ang="16200000" scaled="1"/>
            <a:tileRect/>
          </a:gra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95000"/>
                    <a:lumOff val="5000"/>
                  </a:schemeClr>
                </a:solidFill>
                <a:latin typeface="Noto Sans Black" panose="020B0A02040504020204" pitchFamily="34" charset="0"/>
                <a:ea typeface="Noto Sans Black" panose="020B0A02040504020204" pitchFamily="34" charset="0"/>
                <a:cs typeface="Noto Sans Black" panose="020B0A02040504020204" pitchFamily="34" charset="0"/>
              </a:rPr>
              <a:t>Autres sources</a:t>
            </a:r>
          </a:p>
        </p:txBody>
      </p:sp>
      <p:sp>
        <p:nvSpPr>
          <p:cNvPr id="17" name="Forme libre : forme 16">
            <a:extLst>
              <a:ext uri="{FF2B5EF4-FFF2-40B4-BE49-F238E27FC236}">
                <a16:creationId xmlns:a16="http://schemas.microsoft.com/office/drawing/2014/main" id="{8C84A991-A425-0AAB-930F-102D84A18618}"/>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9" name="Forme libre : forme 18">
            <a:extLst>
              <a:ext uri="{FF2B5EF4-FFF2-40B4-BE49-F238E27FC236}">
                <a16:creationId xmlns:a16="http://schemas.microsoft.com/office/drawing/2014/main" id="{4405BBC4-AEA7-D2D9-3B27-69936B52FDCF}"/>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0" name="fleche gauche" descr="Point d’insertion vers la gauche avec un remplissage uni">
            <a:hlinkClick r:id="" action="ppaction://hlinkshowjump?jump=previousslide"/>
            <a:extLst>
              <a:ext uri="{FF2B5EF4-FFF2-40B4-BE49-F238E27FC236}">
                <a16:creationId xmlns:a16="http://schemas.microsoft.com/office/drawing/2014/main" id="{03AD9ED8-E26A-1AA2-34E6-899AC086AEAE}"/>
              </a:ext>
            </a:extLst>
          </p:cNvPr>
          <p:cNvSpPr/>
          <p:nvPr/>
        </p:nvSpPr>
        <p:spPr>
          <a:xfrm>
            <a:off x="1532350" y="7637097"/>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dirty="0"/>
          </a:p>
        </p:txBody>
      </p:sp>
      <p:sp>
        <p:nvSpPr>
          <p:cNvPr id="21" name="fleche droite" descr="Point d’insertion vers la droite avec un remplissage uni">
            <a:hlinkClick r:id="" action="ppaction://hlinkshowjump?jump=nextslide"/>
            <a:extLst>
              <a:ext uri="{FF2B5EF4-FFF2-40B4-BE49-F238E27FC236}">
                <a16:creationId xmlns:a16="http://schemas.microsoft.com/office/drawing/2014/main" id="{0D039614-AC81-7F57-6B78-0A218CD10385}"/>
              </a:ext>
            </a:extLst>
          </p:cNvPr>
          <p:cNvSpPr/>
          <p:nvPr/>
        </p:nvSpPr>
        <p:spPr>
          <a:xfrm>
            <a:off x="11504361" y="7637059"/>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251580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remove" nodeType="clickEffect">
                                  <p:stCondLst>
                                    <p:cond delay="0"/>
                                  </p:stCondLst>
                                  <p:childTnLst>
                                    <p:animClr clrSpc="rgb" dir="cw">
                                      <p:cBhvr>
                                        <p:cTn id="12" dur="500" fill="hold"/>
                                        <p:tgtEl>
                                          <p:spTgt spid="20"/>
                                        </p:tgtEl>
                                        <p:attrNameLst>
                                          <p:attrName>fillcolor</p:attrName>
                                        </p:attrNameLst>
                                      </p:cBhvr>
                                      <p:to>
                                        <a:srgbClr val="3A3838"/>
                                      </p:to>
                                    </p:animClr>
                                    <p:set>
                                      <p:cBhvr>
                                        <p:cTn id="13" dur="500" fill="hold"/>
                                        <p:tgtEl>
                                          <p:spTgt spid="20"/>
                                        </p:tgtEl>
                                        <p:attrNameLst>
                                          <p:attrName>fill.type</p:attrName>
                                        </p:attrNameLst>
                                      </p:cBhvr>
                                      <p:to>
                                        <p:strVal val="solid"/>
                                      </p:to>
                                    </p:set>
                                    <p:set>
                                      <p:cBhvr>
                                        <p:cTn id="14" dur="50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remove" nodeType="clickEffect">
                                  <p:stCondLst>
                                    <p:cond delay="0"/>
                                  </p:stCondLst>
                                  <p:childTnLst>
                                    <p:animClr clrSpc="rgb" dir="cw">
                                      <p:cBhvr>
                                        <p:cTn id="19" dur="500" fill="hold"/>
                                        <p:tgtEl>
                                          <p:spTgt spid="21"/>
                                        </p:tgtEl>
                                        <p:attrNameLst>
                                          <p:attrName>fillcolor</p:attrName>
                                        </p:attrNameLst>
                                      </p:cBhvr>
                                      <p:to>
                                        <a:srgbClr val="3A3838"/>
                                      </p:to>
                                    </p:animClr>
                                    <p:set>
                                      <p:cBhvr>
                                        <p:cTn id="20" dur="500" fill="hold"/>
                                        <p:tgtEl>
                                          <p:spTgt spid="21"/>
                                        </p:tgtEl>
                                        <p:attrNameLst>
                                          <p:attrName>fill.type</p:attrName>
                                        </p:attrNameLst>
                                      </p:cBhvr>
                                      <p:to>
                                        <p:strVal val="solid"/>
                                      </p:to>
                                    </p:set>
                                    <p:set>
                                      <p:cBhvr>
                                        <p:cTn id="21" dur="50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E5E7261-8296-40B3-A1B7-D95595DB568D}"/>
              </a:ext>
            </a:extLst>
          </p:cNvPr>
          <p:cNvSpPr txBox="1"/>
          <p:nvPr/>
        </p:nvSpPr>
        <p:spPr>
          <a:xfrm>
            <a:off x="846999" y="1973286"/>
            <a:ext cx="6096000" cy="1754326"/>
          </a:xfrm>
          <a:prstGeom prst="rect">
            <a:avLst/>
          </a:prstGeom>
          <a:noFill/>
        </p:spPr>
        <p:txBody>
          <a:bodyPr wrap="square">
            <a:spAutoFit/>
          </a:bodyPr>
          <a:lstStyle/>
          <a:p>
            <a:r>
              <a:rPr lang="fr-FR" b="0" i="0" u="none" strike="noStrike" dirty="0">
                <a:solidFill>
                  <a:schemeClr val="bg1"/>
                </a:solidFill>
                <a:effectLst/>
                <a:latin typeface="Helvetica Neue"/>
                <a:hlinkClick r:id="rId3">
                  <a:extLst>
                    <a:ext uri="{A12FA001-AC4F-418D-AE19-62706E023703}">
                      <ahyp:hlinkClr xmlns:ahyp="http://schemas.microsoft.com/office/drawing/2018/hyperlinkcolor" val="tx"/>
                    </a:ext>
                  </a:extLst>
                </a:hlinkClick>
              </a:rPr>
              <a:t>@EscouadeEDU</a:t>
            </a:r>
            <a:r>
              <a:rPr lang="fr-FR" b="0" i="0" dirty="0">
                <a:solidFill>
                  <a:schemeClr val="bg1"/>
                </a:solidFill>
                <a:effectLst/>
                <a:latin typeface="Helvetica Neue"/>
              </a:rPr>
              <a:t>,</a:t>
            </a:r>
          </a:p>
          <a:p>
            <a:r>
              <a:rPr lang="fr-FR" b="0" i="0" u="none" strike="noStrike" dirty="0">
                <a:solidFill>
                  <a:schemeClr val="bg1"/>
                </a:solidFill>
                <a:effectLst/>
                <a:latin typeface="Helvetica Neue"/>
                <a:hlinkClick r:id="rId4">
                  <a:extLst>
                    <a:ext uri="{A12FA001-AC4F-418D-AE19-62706E023703}">
                      <ahyp:hlinkClr xmlns:ahyp="http://schemas.microsoft.com/office/drawing/2018/hyperlinkcolor" val="tx"/>
                    </a:ext>
                  </a:extLst>
                </a:hlinkClick>
              </a:rPr>
              <a:t>@LeCADRE21</a:t>
            </a:r>
            <a:r>
              <a:rPr lang="fr-FR" b="0" i="0" dirty="0">
                <a:solidFill>
                  <a:schemeClr val="bg1"/>
                </a:solidFill>
                <a:effectLst/>
                <a:latin typeface="Helvetica Neue"/>
              </a:rPr>
              <a:t>, </a:t>
            </a:r>
          </a:p>
          <a:p>
            <a:r>
              <a:rPr lang="fr-FR" b="0" i="0" u="none" strike="noStrike" dirty="0">
                <a:solidFill>
                  <a:schemeClr val="bg1"/>
                </a:solidFill>
                <a:effectLst/>
                <a:latin typeface="Helvetica Neue"/>
                <a:hlinkClick r:id="rId5">
                  <a:extLst>
                    <a:ext uri="{A12FA001-AC4F-418D-AE19-62706E023703}">
                      <ahyp:hlinkClr xmlns:ahyp="http://schemas.microsoft.com/office/drawing/2018/hyperlinkcolor" val="tx"/>
                    </a:ext>
                  </a:extLst>
                </a:hlinkClick>
              </a:rPr>
              <a:t>@recitqc</a:t>
            </a:r>
            <a:r>
              <a:rPr lang="fr-FR" b="0" i="0" dirty="0">
                <a:solidFill>
                  <a:schemeClr val="bg1"/>
                </a:solidFill>
                <a:effectLst/>
                <a:latin typeface="Helvetica Neue"/>
              </a:rPr>
              <a:t>, </a:t>
            </a:r>
          </a:p>
          <a:p>
            <a:r>
              <a:rPr lang="fr-FR" b="0" i="0" u="none" strike="noStrike" dirty="0">
                <a:solidFill>
                  <a:schemeClr val="bg1"/>
                </a:solidFill>
                <a:effectLst/>
                <a:latin typeface="Helvetica Neue"/>
                <a:hlinkClick r:id="rId6">
                  <a:extLst>
                    <a:ext uri="{A12FA001-AC4F-418D-AE19-62706E023703}">
                      <ahyp:hlinkClr xmlns:ahyp="http://schemas.microsoft.com/office/drawing/2018/hyperlinkcolor" val="tx"/>
                    </a:ext>
                  </a:extLst>
                </a:hlinkClick>
              </a:rPr>
              <a:t>@carrefour_edu</a:t>
            </a:r>
            <a:r>
              <a:rPr lang="fr-FR" b="0" i="0" dirty="0">
                <a:solidFill>
                  <a:schemeClr val="bg1"/>
                </a:solidFill>
                <a:effectLst/>
                <a:latin typeface="Helvetica Neue"/>
              </a:rPr>
              <a:t>, </a:t>
            </a:r>
          </a:p>
          <a:p>
            <a:r>
              <a:rPr lang="fr-FR" b="0" i="0" u="none" strike="noStrike" dirty="0">
                <a:solidFill>
                  <a:schemeClr val="bg1"/>
                </a:solidFill>
                <a:effectLst/>
                <a:latin typeface="Helvetica Neue"/>
                <a:hlinkClick r:id="rId7">
                  <a:extLst>
                    <a:ext uri="{A12FA001-AC4F-418D-AE19-62706E023703}">
                      <ahyp:hlinkClr xmlns:ahyp="http://schemas.microsoft.com/office/drawing/2018/hyperlinkcolor" val="tx"/>
                    </a:ext>
                  </a:extLst>
                </a:hlinkClick>
              </a:rPr>
              <a:t>@EducationQC</a:t>
            </a:r>
            <a:r>
              <a:rPr lang="fr-FR" b="0" i="0" dirty="0">
                <a:solidFill>
                  <a:schemeClr val="bg1"/>
                </a:solidFill>
                <a:effectLst/>
                <a:latin typeface="Helvetica Neue"/>
              </a:rPr>
              <a:t> </a:t>
            </a:r>
          </a:p>
          <a:p>
            <a:r>
              <a:rPr lang="fr-FR" b="0" i="0" u="none" strike="noStrike" dirty="0">
                <a:solidFill>
                  <a:schemeClr val="bg1"/>
                </a:solidFill>
                <a:effectLst/>
                <a:latin typeface="Helvetica Neue"/>
                <a:hlinkClick r:id="rId8">
                  <a:extLst>
                    <a:ext uri="{A12FA001-AC4F-418D-AE19-62706E023703}">
                      <ahyp:hlinkClr xmlns:ahyp="http://schemas.microsoft.com/office/drawing/2018/hyperlinkcolor" val="tx"/>
                    </a:ext>
                  </a:extLst>
                </a:hlinkClick>
              </a:rPr>
              <a:t>@ecolebranchee</a:t>
            </a:r>
            <a:endParaRPr lang="fr-FR" u="none" strike="noStrike" dirty="0">
              <a:solidFill>
                <a:schemeClr val="bg1"/>
              </a:solidFill>
              <a:latin typeface="Helvetica Neue"/>
            </a:endParaRPr>
          </a:p>
        </p:txBody>
      </p:sp>
      <p:pic>
        <p:nvPicPr>
          <p:cNvPr id="4" name="Picture 6" descr="Twitter — Wikipédia">
            <a:extLst>
              <a:ext uri="{FF2B5EF4-FFF2-40B4-BE49-F238E27FC236}">
                <a16:creationId xmlns:a16="http://schemas.microsoft.com/office/drawing/2014/main" id="{73255381-689A-4F89-89BB-4134D2891B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9922" y="1333496"/>
            <a:ext cx="546446" cy="444482"/>
          </a:xfrm>
          <a:prstGeom prst="rect">
            <a:avLst/>
          </a:prstGeom>
          <a:solidFill>
            <a:schemeClr val="bg1"/>
          </a:solidFill>
          <a:ln>
            <a:solidFill>
              <a:schemeClr val="bg1"/>
            </a:solidFill>
          </a:ln>
        </p:spPr>
      </p:pic>
      <p:sp>
        <p:nvSpPr>
          <p:cNvPr id="6" name="ZoneTexte 5">
            <a:extLst>
              <a:ext uri="{FF2B5EF4-FFF2-40B4-BE49-F238E27FC236}">
                <a16:creationId xmlns:a16="http://schemas.microsoft.com/office/drawing/2014/main" id="{EABCB16F-96E3-48BE-BEDB-E9997CE40DBC}"/>
              </a:ext>
            </a:extLst>
          </p:cNvPr>
          <p:cNvSpPr txBox="1"/>
          <p:nvPr/>
        </p:nvSpPr>
        <p:spPr>
          <a:xfrm>
            <a:off x="958362" y="5786102"/>
            <a:ext cx="6097464" cy="369332"/>
          </a:xfrm>
          <a:prstGeom prst="rect">
            <a:avLst/>
          </a:prstGeom>
          <a:noFill/>
        </p:spPr>
        <p:txBody>
          <a:bodyPr wrap="square">
            <a:spAutoFit/>
          </a:bodyPr>
          <a:lstStyle/>
          <a:p>
            <a:r>
              <a:rPr lang="fr-FR" dirty="0">
                <a:solidFill>
                  <a:schemeClr val="bg1"/>
                </a:solidFill>
              </a:rPr>
              <a:t>https://www.facebook.com/groups/lesticeneducation/</a:t>
            </a:r>
          </a:p>
        </p:txBody>
      </p:sp>
      <p:pic>
        <p:nvPicPr>
          <p:cNvPr id="7" name="Picture 2" descr="Résultat de recherche d'images pour logo facebook">
            <a:extLst>
              <a:ext uri="{FF2B5EF4-FFF2-40B4-BE49-F238E27FC236}">
                <a16:creationId xmlns:a16="http://schemas.microsoft.com/office/drawing/2014/main" id="{8BBD591B-AF54-4BD4-AFC1-81FFE5B79E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6455" y="5090746"/>
            <a:ext cx="466646" cy="46664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a:extLst>
              <a:ext uri="{FF2B5EF4-FFF2-40B4-BE49-F238E27FC236}">
                <a16:creationId xmlns:a16="http://schemas.microsoft.com/office/drawing/2014/main" id="{E37920BD-7C11-4465-B035-1AB5A2F110E6}"/>
              </a:ext>
            </a:extLst>
          </p:cNvPr>
          <p:cNvSpPr txBox="1"/>
          <p:nvPr/>
        </p:nvSpPr>
        <p:spPr>
          <a:xfrm>
            <a:off x="8924192" y="5900319"/>
            <a:ext cx="3141050" cy="861774"/>
          </a:xfrm>
          <a:prstGeom prst="rect">
            <a:avLst/>
          </a:prstGeom>
          <a:noFill/>
        </p:spPr>
        <p:txBody>
          <a:bodyPr wrap="square">
            <a:spAutoFit/>
          </a:bodyPr>
          <a:lstStyle/>
          <a:p>
            <a:pPr algn="r"/>
            <a:r>
              <a:rPr lang="fr-FR" sz="1800" i="1" dirty="0">
                <a:solidFill>
                  <a:schemeClr val="bg1"/>
                </a:solidFill>
                <a:latin typeface="Helvetica Neue"/>
              </a:rPr>
              <a:t>Source </a:t>
            </a:r>
            <a:r>
              <a:rPr lang="fr-FR" b="0" i="0" dirty="0">
                <a:solidFill>
                  <a:schemeClr val="bg1"/>
                </a:solidFill>
                <a:effectLst/>
                <a:latin typeface="Helvetica Neue"/>
              </a:rPr>
              <a:t>Laurie Couture</a:t>
            </a:r>
          </a:p>
          <a:p>
            <a:pPr algn="r"/>
            <a:r>
              <a:rPr lang="fr-FR" sz="1400" i="1" dirty="0">
                <a:solidFill>
                  <a:schemeClr val="bg1"/>
                </a:solidFill>
              </a:rPr>
              <a:t>https://ecolebranchee.com/</a:t>
            </a:r>
          </a:p>
          <a:p>
            <a:pPr algn="r"/>
            <a:endParaRPr lang="fr-FR" i="1" dirty="0">
              <a:solidFill>
                <a:schemeClr val="bg1"/>
              </a:solidFill>
            </a:endParaRPr>
          </a:p>
        </p:txBody>
      </p:sp>
      <p:sp>
        <p:nvSpPr>
          <p:cNvPr id="8" name="Graphique 12" descr="Retour avec un remplissage uni">
            <a:hlinkClick r:id="" action="ppaction://hlinkshowjump?jump=previousslide"/>
            <a:extLst>
              <a:ext uri="{FF2B5EF4-FFF2-40B4-BE49-F238E27FC236}">
                <a16:creationId xmlns:a16="http://schemas.microsoft.com/office/drawing/2014/main" id="{C902B0E6-998F-14CB-72D6-472D0B8B4282}"/>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pic>
        <p:nvPicPr>
          <p:cNvPr id="5" name="Graphique 4" descr="Logement avec un remplissage uni">
            <a:hlinkClick r:id="rId11" action="ppaction://hlinksldjump"/>
            <a:extLst>
              <a:ext uri="{FF2B5EF4-FFF2-40B4-BE49-F238E27FC236}">
                <a16:creationId xmlns:a16="http://schemas.microsoft.com/office/drawing/2014/main" id="{F24AB86F-6925-EB97-7F8F-B04AFC387B7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66914" y="29641"/>
            <a:ext cx="914400" cy="914400"/>
          </a:xfrm>
          <a:prstGeom prst="rect">
            <a:avLst/>
          </a:prstGeom>
          <a:effectLst>
            <a:outerShdw blurRad="304800" dist="38100" dir="2700000" algn="tl" rotWithShape="0">
              <a:prstClr val="black">
                <a:alpha val="74000"/>
              </a:prstClr>
            </a:outerShdw>
          </a:effectLst>
        </p:spPr>
      </p:pic>
      <p:sp>
        <p:nvSpPr>
          <p:cNvPr id="10" name="Forme libre : forme 9">
            <a:extLst>
              <a:ext uri="{FF2B5EF4-FFF2-40B4-BE49-F238E27FC236}">
                <a16:creationId xmlns:a16="http://schemas.microsoft.com/office/drawing/2014/main" id="{82B1DD2A-F84F-8FA1-A929-57DD3AD79065}"/>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1" name="Forme libre : forme 10">
            <a:extLst>
              <a:ext uri="{FF2B5EF4-FFF2-40B4-BE49-F238E27FC236}">
                <a16:creationId xmlns:a16="http://schemas.microsoft.com/office/drawing/2014/main" id="{10A95C30-1B76-8BC9-ECC4-B3EC4F6DA740}"/>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57940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 y="-638629"/>
            <a:ext cx="12214439" cy="8120340"/>
          </a:xfrm>
          <a:prstGeom prst="rect">
            <a:avLst/>
          </a:prstGeom>
        </p:spPr>
      </p:pic>
      <p:pic>
        <p:nvPicPr>
          <p:cNvPr id="1026" name="Picture 2" descr="Newsletter PSD, 500+ modèles PSD gratuits de haute qualité à télécharger">
            <a:extLst>
              <a:ext uri="{FF2B5EF4-FFF2-40B4-BE49-F238E27FC236}">
                <a16:creationId xmlns:a16="http://schemas.microsoft.com/office/drawing/2014/main" id="{DF687575-D62D-1F8D-7908-A9B4A3F203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00" y="1750568"/>
            <a:ext cx="5994400" cy="3356864"/>
          </a:xfrm>
          <a:prstGeom prst="rect">
            <a:avLst/>
          </a:prstGeom>
          <a:noFill/>
          <a:extLst>
            <a:ext uri="{909E8E84-426E-40DD-AFC4-6F175D3DCCD1}">
              <a14:hiddenFill xmlns:a14="http://schemas.microsoft.com/office/drawing/2010/main">
                <a:solidFill>
                  <a:srgbClr val="FFFFFF"/>
                </a:solidFill>
              </a14:hiddenFill>
            </a:ext>
          </a:extLst>
        </p:spPr>
      </p:pic>
      <p:sp>
        <p:nvSpPr>
          <p:cNvPr id="4" name="Forme libre : forme 3">
            <a:extLst>
              <a:ext uri="{FF2B5EF4-FFF2-40B4-BE49-F238E27FC236}">
                <a16:creationId xmlns:a16="http://schemas.microsoft.com/office/drawing/2014/main" id="{00CE9F00-C1D3-B72E-6926-BB3089F90A6C}"/>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 name="Forme libre : forme 4">
            <a:extLst>
              <a:ext uri="{FF2B5EF4-FFF2-40B4-BE49-F238E27FC236}">
                <a16:creationId xmlns:a16="http://schemas.microsoft.com/office/drawing/2014/main" id="{80BDF039-7AF0-D607-940F-9272FBED6583}"/>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6" name="Graphique 12" descr="Retour avec un remplissage uni">
            <a:hlinkClick r:id="rId4" action="ppaction://hlinksldjump"/>
            <a:extLst>
              <a:ext uri="{FF2B5EF4-FFF2-40B4-BE49-F238E27FC236}">
                <a16:creationId xmlns:a16="http://schemas.microsoft.com/office/drawing/2014/main" id="{A4DC8AED-8695-7600-DD83-ADCCD221537A}"/>
              </a:ext>
            </a:extLst>
          </p:cNvPr>
          <p:cNvSpPr/>
          <p:nvPr/>
        </p:nvSpPr>
        <p:spPr>
          <a:xfrm>
            <a:off x="11120499" y="-1431001"/>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Tree>
    <p:extLst>
      <p:ext uri="{BB962C8B-B14F-4D97-AF65-F5344CB8AC3E}">
        <p14:creationId xmlns:p14="http://schemas.microsoft.com/office/powerpoint/2010/main" val="311218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rotWithShape="1">
          <a:blip r:embed="rId2">
            <a:extLst>
              <a:ext uri="{28A0092B-C50C-407E-A947-70E740481C1C}">
                <a14:useLocalDpi xmlns:a14="http://schemas.microsoft.com/office/drawing/2010/main" val="0"/>
              </a:ext>
            </a:extLst>
          </a:blip>
          <a:srcRect b="7681"/>
          <a:stretch/>
        </p:blipFill>
        <p:spPr>
          <a:xfrm>
            <a:off x="-22439" y="-638629"/>
            <a:ext cx="12214439" cy="7496629"/>
          </a:xfrm>
          <a:prstGeom prst="rect">
            <a:avLst/>
          </a:prstGeom>
        </p:spPr>
      </p:pic>
      <p:pic>
        <p:nvPicPr>
          <p:cNvPr id="9" name="Picture 2" descr="Newsletter PSD, 500+ modèles PSD gratuits de haute qualité à télécharger">
            <a:extLst>
              <a:ext uri="{FF2B5EF4-FFF2-40B4-BE49-F238E27FC236}">
                <a16:creationId xmlns:a16="http://schemas.microsoft.com/office/drawing/2014/main" id="{CCAB4780-D729-0339-C473-3E1BE726B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833" y="1155799"/>
            <a:ext cx="3999511" cy="2239726"/>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3">
            <a:extLst>
              <a:ext uri="{FF2B5EF4-FFF2-40B4-BE49-F238E27FC236}">
                <a16:creationId xmlns:a16="http://schemas.microsoft.com/office/drawing/2014/main" id="{8FE30BCB-0F89-683D-9129-04B6118A9F03}"/>
              </a:ext>
            </a:extLst>
          </p:cNvPr>
          <p:cNvSpPr txBox="1">
            <a:spLocks/>
          </p:cNvSpPr>
          <p:nvPr/>
        </p:nvSpPr>
        <p:spPr>
          <a:xfrm>
            <a:off x="223776" y="-203485"/>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err="1">
                <a:solidFill>
                  <a:srgbClr val="FFFFCC"/>
                </a:solidFill>
              </a:rPr>
              <a:t>NewsLetter</a:t>
            </a:r>
            <a:endParaRPr lang="fr-FR" b="1" dirty="0">
              <a:solidFill>
                <a:srgbClr val="FFFFCC"/>
              </a:solidFill>
            </a:endParaRPr>
          </a:p>
        </p:txBody>
      </p:sp>
      <p:cxnSp>
        <p:nvCxnSpPr>
          <p:cNvPr id="6" name="Connecteur droit 5">
            <a:extLst>
              <a:ext uri="{FF2B5EF4-FFF2-40B4-BE49-F238E27FC236}">
                <a16:creationId xmlns:a16="http://schemas.microsoft.com/office/drawing/2014/main" id="{A18C82D6-2B1D-1EE0-C421-B6408EF9D293}"/>
              </a:ext>
            </a:extLst>
          </p:cNvPr>
          <p:cNvCxnSpPr>
            <a:cxnSpLocks/>
          </p:cNvCxnSpPr>
          <p:nvPr/>
        </p:nvCxnSpPr>
        <p:spPr>
          <a:xfrm>
            <a:off x="309501" y="534205"/>
            <a:ext cx="1023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B560B583-204E-4B60-CEEA-74020AA34B9C}"/>
              </a:ext>
            </a:extLst>
          </p:cNvPr>
          <p:cNvGrpSpPr/>
          <p:nvPr/>
        </p:nvGrpSpPr>
        <p:grpSpPr>
          <a:xfrm>
            <a:off x="5362212" y="420773"/>
            <a:ext cx="7207493" cy="7331035"/>
            <a:chOff x="5362212" y="420773"/>
            <a:chExt cx="7207493" cy="7331035"/>
          </a:xfrm>
        </p:grpSpPr>
        <p:sp>
          <p:nvSpPr>
            <p:cNvPr id="13" name="Ellipse 12">
              <a:extLst>
                <a:ext uri="{FF2B5EF4-FFF2-40B4-BE49-F238E27FC236}">
                  <a16:creationId xmlns:a16="http://schemas.microsoft.com/office/drawing/2014/main" id="{0C22B9BC-EEAC-066A-0093-69FA5A089622}"/>
                </a:ext>
              </a:extLst>
            </p:cNvPr>
            <p:cNvSpPr/>
            <p:nvPr/>
          </p:nvSpPr>
          <p:spPr>
            <a:xfrm>
              <a:off x="5864989" y="420773"/>
              <a:ext cx="6704716" cy="6368581"/>
            </a:xfrm>
            <a:prstGeom prst="ellipse">
              <a:avLst/>
            </a:prstGeom>
            <a:solidFill>
              <a:srgbClr val="FF00FF">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D09FB6F8-DA87-AD21-F0C6-DBF0248B474A}"/>
                </a:ext>
              </a:extLst>
            </p:cNvPr>
            <p:cNvSpPr/>
            <p:nvPr/>
          </p:nvSpPr>
          <p:spPr>
            <a:xfrm>
              <a:off x="5362212" y="1383227"/>
              <a:ext cx="6704716" cy="6368581"/>
            </a:xfrm>
            <a:prstGeom prst="ellipse">
              <a:avLst/>
            </a:prstGeom>
            <a:solidFill>
              <a:srgbClr val="FFFF00">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F4195C67-6E5C-1E8C-B884-20EDBAF49503}"/>
                </a:ext>
              </a:extLst>
            </p:cNvPr>
            <p:cNvSpPr/>
            <p:nvPr/>
          </p:nvSpPr>
          <p:spPr>
            <a:xfrm>
              <a:off x="5621551" y="802361"/>
              <a:ext cx="6704716" cy="6368581"/>
            </a:xfrm>
            <a:prstGeom prst="ellipse">
              <a:avLst/>
            </a:prstGeom>
            <a:solidFill>
              <a:schemeClr val="bg1"/>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ZoneTexte 7">
            <a:extLst>
              <a:ext uri="{FF2B5EF4-FFF2-40B4-BE49-F238E27FC236}">
                <a16:creationId xmlns:a16="http://schemas.microsoft.com/office/drawing/2014/main" id="{3BA38544-C714-0D57-AD69-DBCBEEBA2F61}"/>
              </a:ext>
            </a:extLst>
          </p:cNvPr>
          <p:cNvSpPr txBox="1"/>
          <p:nvPr/>
        </p:nvSpPr>
        <p:spPr>
          <a:xfrm>
            <a:off x="6597551" y="2639195"/>
            <a:ext cx="5038725" cy="2308324"/>
          </a:xfrm>
          <a:prstGeom prst="rect">
            <a:avLst/>
          </a:prstGeom>
          <a:noFill/>
        </p:spPr>
        <p:txBody>
          <a:bodyPr wrap="square" rtlCol="0">
            <a:spAutoFit/>
          </a:bodyPr>
          <a:lstStyle/>
          <a:p>
            <a:r>
              <a:rPr lang="fr-FR" dirty="0"/>
              <a:t>La </a:t>
            </a:r>
            <a:r>
              <a:rPr lang="fr-FR" b="1" dirty="0"/>
              <a:t>Newsletter </a:t>
            </a:r>
            <a:r>
              <a:rPr lang="fr-FR" dirty="0"/>
              <a:t>est surtout un outils de marketing digital car il permet à l’éditeur d’offrir un service d’information et de fidélisation. C’est aussi un bon moyen pour les internautes de faire de la curation de manière automatique. La plupart des sites ou blog d’information propose la newsletter à leur adhérent.</a:t>
            </a:r>
            <a:endParaRPr lang="fr-FR" b="1" dirty="0"/>
          </a:p>
          <a:p>
            <a:endParaRPr lang="fr-FR" dirty="0"/>
          </a:p>
        </p:txBody>
      </p:sp>
      <p:sp>
        <p:nvSpPr>
          <p:cNvPr id="12" name="Graphique 12" descr="Retour avec un remplissage uni">
            <a:hlinkClick r:id="rId4" action="ppaction://hlinksldjump"/>
            <a:extLst>
              <a:ext uri="{FF2B5EF4-FFF2-40B4-BE49-F238E27FC236}">
                <a16:creationId xmlns:a16="http://schemas.microsoft.com/office/drawing/2014/main" id="{5BE15A48-DCBB-3B3B-1117-92C8461C0564}"/>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16" name="Forme libre : forme 15">
            <a:extLst>
              <a:ext uri="{FF2B5EF4-FFF2-40B4-BE49-F238E27FC236}">
                <a16:creationId xmlns:a16="http://schemas.microsoft.com/office/drawing/2014/main" id="{2847E0BF-F9D4-0177-CA7E-489818166B9D}"/>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7" name="Forme libre : forme 16">
            <a:extLst>
              <a:ext uri="{FF2B5EF4-FFF2-40B4-BE49-F238E27FC236}">
                <a16:creationId xmlns:a16="http://schemas.microsoft.com/office/drawing/2014/main" id="{462B1F74-0E33-0045-B674-9230BC83509A}"/>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8" name="fleche gauche" descr="Point d’insertion vers la gauche avec un remplissage uni">
            <a:hlinkClick r:id="" action="ppaction://hlinkshowjump?jump=previousslide"/>
            <a:extLst>
              <a:ext uri="{FF2B5EF4-FFF2-40B4-BE49-F238E27FC236}">
                <a16:creationId xmlns:a16="http://schemas.microsoft.com/office/drawing/2014/main" id="{1092A272-CBDA-1C83-1110-D78168CFAECF}"/>
              </a:ext>
            </a:extLst>
          </p:cNvPr>
          <p:cNvSpPr/>
          <p:nvPr/>
        </p:nvSpPr>
        <p:spPr>
          <a:xfrm>
            <a:off x="1532350" y="7637097"/>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dirty="0"/>
          </a:p>
        </p:txBody>
      </p:sp>
      <p:sp>
        <p:nvSpPr>
          <p:cNvPr id="19" name="fleche droite" descr="Point d’insertion vers la droite avec un remplissage uni">
            <a:hlinkClick r:id="" action="ppaction://hlinkshowjump?jump=nextslide"/>
            <a:extLst>
              <a:ext uri="{FF2B5EF4-FFF2-40B4-BE49-F238E27FC236}">
                <a16:creationId xmlns:a16="http://schemas.microsoft.com/office/drawing/2014/main" id="{F320304D-9BFC-84D0-637B-80051474C7D3}"/>
              </a:ext>
            </a:extLst>
          </p:cNvPr>
          <p:cNvSpPr/>
          <p:nvPr/>
        </p:nvSpPr>
        <p:spPr>
          <a:xfrm>
            <a:off x="11504361" y="7637059"/>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852044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remove" nodeType="clickEffect">
                                  <p:stCondLst>
                                    <p:cond delay="0"/>
                                  </p:stCondLst>
                                  <p:childTnLst>
                                    <p:animClr clrSpc="rgb" dir="cw">
                                      <p:cBhvr>
                                        <p:cTn id="12" dur="500" fill="hold"/>
                                        <p:tgtEl>
                                          <p:spTgt spid="18"/>
                                        </p:tgtEl>
                                        <p:attrNameLst>
                                          <p:attrName>fillcolor</p:attrName>
                                        </p:attrNameLst>
                                      </p:cBhvr>
                                      <p:to>
                                        <a:srgbClr val="3A3838"/>
                                      </p:to>
                                    </p:animClr>
                                    <p:set>
                                      <p:cBhvr>
                                        <p:cTn id="13" dur="500" fill="hold"/>
                                        <p:tgtEl>
                                          <p:spTgt spid="18"/>
                                        </p:tgtEl>
                                        <p:attrNameLst>
                                          <p:attrName>fill.type</p:attrName>
                                        </p:attrNameLst>
                                      </p:cBhvr>
                                      <p:to>
                                        <p:strVal val="solid"/>
                                      </p:to>
                                    </p:set>
                                    <p:set>
                                      <p:cBhvr>
                                        <p:cTn id="1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remove" nodeType="clickEffect">
                                  <p:stCondLst>
                                    <p:cond delay="0"/>
                                  </p:stCondLst>
                                  <p:childTnLst>
                                    <p:animClr clrSpc="rgb" dir="cw">
                                      <p:cBhvr>
                                        <p:cTn id="19" dur="500" fill="hold"/>
                                        <p:tgtEl>
                                          <p:spTgt spid="19"/>
                                        </p:tgtEl>
                                        <p:attrNameLst>
                                          <p:attrName>fillcolor</p:attrName>
                                        </p:attrNameLst>
                                      </p:cBhvr>
                                      <p:to>
                                        <a:srgbClr val="3A3838"/>
                                      </p:to>
                                    </p:animClr>
                                    <p:set>
                                      <p:cBhvr>
                                        <p:cTn id="20" dur="500" fill="hold"/>
                                        <p:tgtEl>
                                          <p:spTgt spid="19"/>
                                        </p:tgtEl>
                                        <p:attrNameLst>
                                          <p:attrName>fill.type</p:attrName>
                                        </p:attrNameLst>
                                      </p:cBhvr>
                                      <p:to>
                                        <p:strVal val="solid"/>
                                      </p:to>
                                    </p:set>
                                    <p:set>
                                      <p:cBhvr>
                                        <p:cTn id="21"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39" y="-638629"/>
            <a:ext cx="12214439" cy="8120340"/>
          </a:xfrm>
          <a:prstGeom prst="rect">
            <a:avLst/>
          </a:prstGeom>
        </p:spPr>
      </p:pic>
      <p:pic>
        <p:nvPicPr>
          <p:cNvPr id="4" name="Image 3">
            <a:extLst>
              <a:ext uri="{FF2B5EF4-FFF2-40B4-BE49-F238E27FC236}">
                <a16:creationId xmlns:a16="http://schemas.microsoft.com/office/drawing/2014/main" id="{748895F1-2933-ADC3-0E2F-48D8F3A958CC}"/>
              </a:ext>
            </a:extLst>
          </p:cNvPr>
          <p:cNvPicPr>
            <a:picLocks noChangeAspect="1"/>
          </p:cNvPicPr>
          <p:nvPr/>
        </p:nvPicPr>
        <p:blipFill>
          <a:blip r:embed="rId3"/>
          <a:stretch>
            <a:fillRect/>
          </a:stretch>
        </p:blipFill>
        <p:spPr>
          <a:xfrm>
            <a:off x="3093402" y="1750568"/>
            <a:ext cx="6005196" cy="3356864"/>
          </a:xfrm>
          <a:prstGeom prst="rect">
            <a:avLst/>
          </a:prstGeom>
        </p:spPr>
      </p:pic>
      <p:sp>
        <p:nvSpPr>
          <p:cNvPr id="5" name="Forme libre : forme 4">
            <a:extLst>
              <a:ext uri="{FF2B5EF4-FFF2-40B4-BE49-F238E27FC236}">
                <a16:creationId xmlns:a16="http://schemas.microsoft.com/office/drawing/2014/main" id="{B455F2DF-CB4E-05AD-9176-65EFB7CA0004}"/>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6" name="Forme libre : forme 5">
            <a:extLst>
              <a:ext uri="{FF2B5EF4-FFF2-40B4-BE49-F238E27FC236}">
                <a16:creationId xmlns:a16="http://schemas.microsoft.com/office/drawing/2014/main" id="{CDD2C3B9-8643-20CF-5D86-2BCB48DD7BBC}"/>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7" name="Graphique 12" descr="Retour avec un remplissage uni">
            <a:hlinkClick r:id="rId4" action="ppaction://hlinksldjump"/>
            <a:extLst>
              <a:ext uri="{FF2B5EF4-FFF2-40B4-BE49-F238E27FC236}">
                <a16:creationId xmlns:a16="http://schemas.microsoft.com/office/drawing/2014/main" id="{FA74FDEC-0596-2F9B-EA71-B673A9563CDD}"/>
              </a:ext>
            </a:extLst>
          </p:cNvPr>
          <p:cNvSpPr/>
          <p:nvPr/>
        </p:nvSpPr>
        <p:spPr>
          <a:xfrm>
            <a:off x="11120499" y="-1431001"/>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Tree>
    <p:extLst>
      <p:ext uri="{BB962C8B-B14F-4D97-AF65-F5344CB8AC3E}">
        <p14:creationId xmlns:p14="http://schemas.microsoft.com/office/powerpoint/2010/main" val="380191603"/>
      </p:ext>
    </p:extLst>
  </p:cSld>
  <p:clrMapOvr>
    <a:masterClrMapping/>
  </p:clrMapOvr>
  <mc:AlternateContent xmlns:mc="http://schemas.openxmlformats.org/markup-compatibility/2006">
    <mc:Choice xmlns:p14="http://schemas.microsoft.com/office/powerpoint/2010/main" Requires="p14">
      <p:transition spd="slow" p14:dur="2000" advClick="0" advTm="2000"/>
    </mc:Choice>
    <mc:Fallback>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portable, intérieur, ordinateur&#10;&#10;Description générée automatiquement">
            <a:extLst>
              <a:ext uri="{FF2B5EF4-FFF2-40B4-BE49-F238E27FC236}">
                <a16:creationId xmlns:a16="http://schemas.microsoft.com/office/drawing/2014/main" id="{AF532924-D7ED-E1E4-BB42-9C310248E52F}"/>
              </a:ext>
            </a:extLst>
          </p:cNvPr>
          <p:cNvPicPr>
            <a:picLocks noChangeAspect="1"/>
          </p:cNvPicPr>
          <p:nvPr/>
        </p:nvPicPr>
        <p:blipFill rotWithShape="1">
          <a:blip r:embed="rId2">
            <a:extLst>
              <a:ext uri="{28A0092B-C50C-407E-A947-70E740481C1C}">
                <a14:useLocalDpi xmlns:a14="http://schemas.microsoft.com/office/drawing/2010/main" val="0"/>
              </a:ext>
            </a:extLst>
          </a:blip>
          <a:srcRect b="7681"/>
          <a:stretch/>
        </p:blipFill>
        <p:spPr>
          <a:xfrm>
            <a:off x="-22439" y="-638629"/>
            <a:ext cx="12214439" cy="7496629"/>
          </a:xfrm>
          <a:prstGeom prst="rect">
            <a:avLst/>
          </a:prstGeom>
        </p:spPr>
      </p:pic>
      <p:pic>
        <p:nvPicPr>
          <p:cNvPr id="10" name="Image 9">
            <a:extLst>
              <a:ext uri="{FF2B5EF4-FFF2-40B4-BE49-F238E27FC236}">
                <a16:creationId xmlns:a16="http://schemas.microsoft.com/office/drawing/2014/main" id="{686BBA1A-3341-43F6-9090-F81511FEB9BE}"/>
              </a:ext>
            </a:extLst>
          </p:cNvPr>
          <p:cNvPicPr>
            <a:picLocks noChangeAspect="1"/>
          </p:cNvPicPr>
          <p:nvPr/>
        </p:nvPicPr>
        <p:blipFill>
          <a:blip r:embed="rId3"/>
          <a:stretch>
            <a:fillRect/>
          </a:stretch>
        </p:blipFill>
        <p:spPr>
          <a:xfrm>
            <a:off x="223776" y="1150836"/>
            <a:ext cx="4030568" cy="2253060"/>
          </a:xfrm>
          <a:prstGeom prst="rect">
            <a:avLst/>
          </a:prstGeom>
        </p:spPr>
      </p:pic>
      <p:sp>
        <p:nvSpPr>
          <p:cNvPr id="4" name="Titre 33">
            <a:extLst>
              <a:ext uri="{FF2B5EF4-FFF2-40B4-BE49-F238E27FC236}">
                <a16:creationId xmlns:a16="http://schemas.microsoft.com/office/drawing/2014/main" id="{8FE30BCB-0F89-683D-9129-04B6118A9F03}"/>
              </a:ext>
            </a:extLst>
          </p:cNvPr>
          <p:cNvSpPr txBox="1">
            <a:spLocks/>
          </p:cNvSpPr>
          <p:nvPr/>
        </p:nvSpPr>
        <p:spPr>
          <a:xfrm>
            <a:off x="223776" y="-203485"/>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Forum</a:t>
            </a:r>
            <a:endParaRPr lang="fr-FR" b="1" dirty="0">
              <a:solidFill>
                <a:srgbClr val="FFFFCC"/>
              </a:solidFill>
            </a:endParaRPr>
          </a:p>
        </p:txBody>
      </p:sp>
      <p:cxnSp>
        <p:nvCxnSpPr>
          <p:cNvPr id="6" name="Connecteur droit 5">
            <a:extLst>
              <a:ext uri="{FF2B5EF4-FFF2-40B4-BE49-F238E27FC236}">
                <a16:creationId xmlns:a16="http://schemas.microsoft.com/office/drawing/2014/main" id="{A18C82D6-2B1D-1EE0-C421-B6408EF9D293}"/>
              </a:ext>
            </a:extLst>
          </p:cNvPr>
          <p:cNvCxnSpPr>
            <a:cxnSpLocks/>
          </p:cNvCxnSpPr>
          <p:nvPr/>
        </p:nvCxnSpPr>
        <p:spPr>
          <a:xfrm>
            <a:off x="309501" y="534205"/>
            <a:ext cx="102399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363BF19D-843A-A665-FF82-81FC55AE804B}"/>
              </a:ext>
            </a:extLst>
          </p:cNvPr>
          <p:cNvGrpSpPr/>
          <p:nvPr/>
        </p:nvGrpSpPr>
        <p:grpSpPr>
          <a:xfrm>
            <a:off x="5362212" y="420773"/>
            <a:ext cx="7207493" cy="7331035"/>
            <a:chOff x="5362212" y="420773"/>
            <a:chExt cx="7207493" cy="7331035"/>
          </a:xfrm>
        </p:grpSpPr>
        <p:sp>
          <p:nvSpPr>
            <p:cNvPr id="13" name="Ellipse 12">
              <a:extLst>
                <a:ext uri="{FF2B5EF4-FFF2-40B4-BE49-F238E27FC236}">
                  <a16:creationId xmlns:a16="http://schemas.microsoft.com/office/drawing/2014/main" id="{EF821527-8291-8156-F7CB-3D724DF12267}"/>
                </a:ext>
              </a:extLst>
            </p:cNvPr>
            <p:cNvSpPr/>
            <p:nvPr/>
          </p:nvSpPr>
          <p:spPr>
            <a:xfrm>
              <a:off x="5864989" y="420773"/>
              <a:ext cx="6704716" cy="6368581"/>
            </a:xfrm>
            <a:prstGeom prst="ellipse">
              <a:avLst/>
            </a:prstGeom>
            <a:solidFill>
              <a:srgbClr val="FF00FF">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FF86BCA6-8610-C023-E5DB-AE60D18A4504}"/>
                </a:ext>
              </a:extLst>
            </p:cNvPr>
            <p:cNvSpPr/>
            <p:nvPr/>
          </p:nvSpPr>
          <p:spPr>
            <a:xfrm>
              <a:off x="5362212" y="1383227"/>
              <a:ext cx="6704716" cy="6368581"/>
            </a:xfrm>
            <a:prstGeom prst="ellipse">
              <a:avLst/>
            </a:prstGeom>
            <a:solidFill>
              <a:srgbClr val="FFFF00">
                <a:alpha val="43000"/>
              </a:srgbClr>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BC70B5B2-B96A-EE2A-3A58-D0D2AB6E33F3}"/>
                </a:ext>
              </a:extLst>
            </p:cNvPr>
            <p:cNvSpPr/>
            <p:nvPr/>
          </p:nvSpPr>
          <p:spPr>
            <a:xfrm>
              <a:off x="5621551" y="802361"/>
              <a:ext cx="6704716" cy="6368581"/>
            </a:xfrm>
            <a:prstGeom prst="ellipse">
              <a:avLst/>
            </a:prstGeom>
            <a:solidFill>
              <a:schemeClr val="bg1"/>
            </a:solidFill>
            <a:ln>
              <a:solidFill>
                <a:schemeClr val="accent1">
                  <a:shade val="50000"/>
                </a:schemeClr>
              </a:solidFill>
            </a:ln>
            <a:effectLst>
              <a:softEdge rad="736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8" name="ZoneTexte 7">
            <a:extLst>
              <a:ext uri="{FF2B5EF4-FFF2-40B4-BE49-F238E27FC236}">
                <a16:creationId xmlns:a16="http://schemas.microsoft.com/office/drawing/2014/main" id="{3BA38544-C714-0D57-AD69-DBCBEEBA2F61}"/>
              </a:ext>
            </a:extLst>
          </p:cNvPr>
          <p:cNvSpPr txBox="1"/>
          <p:nvPr/>
        </p:nvSpPr>
        <p:spPr>
          <a:xfrm>
            <a:off x="6597551" y="2639195"/>
            <a:ext cx="5038725" cy="3139321"/>
          </a:xfrm>
          <a:prstGeom prst="rect">
            <a:avLst/>
          </a:prstGeom>
          <a:noFill/>
        </p:spPr>
        <p:txBody>
          <a:bodyPr wrap="square" rtlCol="0">
            <a:spAutoFit/>
          </a:bodyPr>
          <a:lstStyle/>
          <a:p>
            <a:r>
              <a:rPr lang="fr-FR" dirty="0"/>
              <a:t>Le </a:t>
            </a:r>
            <a:r>
              <a:rPr lang="fr-FR" b="1" dirty="0"/>
              <a:t>Forum (ou chat en synchrone) </a:t>
            </a:r>
            <a:r>
              <a:rPr lang="fr-FR" dirty="0"/>
              <a:t>est destiné à être informé de manière précise sur une problématique spécifique. En étant par nature individuelle, la réponse apportée peut servir aux personnes dont la difficulté ou la question posée est similaire.</a:t>
            </a:r>
          </a:p>
          <a:p>
            <a:r>
              <a:rPr lang="fr-FR" dirty="0"/>
              <a:t>Très efficace pour faire valoir l’intelligence collective le forum nécessite l’intervention du gardien du cadre (comme le veut le concept de Nonaka la spirale des connaissance) en la qualité du modérateur.</a:t>
            </a:r>
            <a:r>
              <a:rPr lang="fr-FR" b="1" dirty="0"/>
              <a:t> </a:t>
            </a:r>
          </a:p>
          <a:p>
            <a:endParaRPr lang="fr-FR" dirty="0"/>
          </a:p>
        </p:txBody>
      </p:sp>
      <p:sp>
        <p:nvSpPr>
          <p:cNvPr id="12" name="Graphique 12" descr="Retour avec un remplissage uni">
            <a:hlinkClick r:id="rId4" action="ppaction://hlinksldjump"/>
            <a:extLst>
              <a:ext uri="{FF2B5EF4-FFF2-40B4-BE49-F238E27FC236}">
                <a16:creationId xmlns:a16="http://schemas.microsoft.com/office/drawing/2014/main" id="{5BE15A48-DCBB-3B3B-1117-92C8461C0564}"/>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16" name="Forme libre : forme 15">
            <a:extLst>
              <a:ext uri="{FF2B5EF4-FFF2-40B4-BE49-F238E27FC236}">
                <a16:creationId xmlns:a16="http://schemas.microsoft.com/office/drawing/2014/main" id="{F7116072-088E-0323-F9EA-1915937C0EC7}"/>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7" name="Forme libre : forme 16">
            <a:extLst>
              <a:ext uri="{FF2B5EF4-FFF2-40B4-BE49-F238E27FC236}">
                <a16:creationId xmlns:a16="http://schemas.microsoft.com/office/drawing/2014/main" id="{00957C4D-C63A-02C7-665E-70B77AFE26D5}"/>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8" name="fleche gauche" descr="Point d’insertion vers la gauche avec un remplissage uni">
            <a:hlinkClick r:id="" action="ppaction://hlinkshowjump?jump=previousslide"/>
            <a:extLst>
              <a:ext uri="{FF2B5EF4-FFF2-40B4-BE49-F238E27FC236}">
                <a16:creationId xmlns:a16="http://schemas.microsoft.com/office/drawing/2014/main" id="{BB82306E-1D3E-67B6-C2C2-BAFC048A58DA}"/>
              </a:ext>
            </a:extLst>
          </p:cNvPr>
          <p:cNvSpPr/>
          <p:nvPr/>
        </p:nvSpPr>
        <p:spPr>
          <a:xfrm>
            <a:off x="1532350" y="7637097"/>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dirty="0"/>
          </a:p>
        </p:txBody>
      </p:sp>
      <p:sp>
        <p:nvSpPr>
          <p:cNvPr id="19" name="fleche droite" descr="Point d’insertion vers la droite avec un remplissage uni">
            <a:hlinkClick r:id="" action="ppaction://hlinkshowjump?jump=nextslide"/>
            <a:extLst>
              <a:ext uri="{FF2B5EF4-FFF2-40B4-BE49-F238E27FC236}">
                <a16:creationId xmlns:a16="http://schemas.microsoft.com/office/drawing/2014/main" id="{7BE39D87-B039-AC90-88D7-0D808705E137}"/>
              </a:ext>
            </a:extLst>
          </p:cNvPr>
          <p:cNvSpPr/>
          <p:nvPr/>
        </p:nvSpPr>
        <p:spPr>
          <a:xfrm>
            <a:off x="11504361" y="7637059"/>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2512899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mph" presetSubtype="2" fill="remove" nodeType="clickEffect">
                                  <p:stCondLst>
                                    <p:cond delay="0"/>
                                  </p:stCondLst>
                                  <p:childTnLst>
                                    <p:animClr clrSpc="rgb" dir="cw">
                                      <p:cBhvr>
                                        <p:cTn id="12" dur="500" fill="hold"/>
                                        <p:tgtEl>
                                          <p:spTgt spid="18"/>
                                        </p:tgtEl>
                                        <p:attrNameLst>
                                          <p:attrName>fillcolor</p:attrName>
                                        </p:attrNameLst>
                                      </p:cBhvr>
                                      <p:to>
                                        <a:srgbClr val="3A3838"/>
                                      </p:to>
                                    </p:animClr>
                                    <p:set>
                                      <p:cBhvr>
                                        <p:cTn id="13" dur="500" fill="hold"/>
                                        <p:tgtEl>
                                          <p:spTgt spid="18"/>
                                        </p:tgtEl>
                                        <p:attrNameLst>
                                          <p:attrName>fill.type</p:attrName>
                                        </p:attrNameLst>
                                      </p:cBhvr>
                                      <p:to>
                                        <p:strVal val="solid"/>
                                      </p:to>
                                    </p:set>
                                    <p:set>
                                      <p:cBhvr>
                                        <p:cTn id="14" dur="50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remove" nodeType="clickEffect">
                                  <p:stCondLst>
                                    <p:cond delay="0"/>
                                  </p:stCondLst>
                                  <p:childTnLst>
                                    <p:animClr clrSpc="rgb" dir="cw">
                                      <p:cBhvr>
                                        <p:cTn id="19" dur="500" fill="hold"/>
                                        <p:tgtEl>
                                          <p:spTgt spid="19"/>
                                        </p:tgtEl>
                                        <p:attrNameLst>
                                          <p:attrName>fillcolor</p:attrName>
                                        </p:attrNameLst>
                                      </p:cBhvr>
                                      <p:to>
                                        <a:srgbClr val="3A3838"/>
                                      </p:to>
                                    </p:animClr>
                                    <p:set>
                                      <p:cBhvr>
                                        <p:cTn id="20" dur="500" fill="hold"/>
                                        <p:tgtEl>
                                          <p:spTgt spid="19"/>
                                        </p:tgtEl>
                                        <p:attrNameLst>
                                          <p:attrName>fill.type</p:attrName>
                                        </p:attrNameLst>
                                      </p:cBhvr>
                                      <p:to>
                                        <p:strVal val="solid"/>
                                      </p:to>
                                    </p:set>
                                    <p:set>
                                      <p:cBhvr>
                                        <p:cTn id="21" dur="50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useBgFill="1">
        <p:nvSpPr>
          <p:cNvPr id="2" name="Rectangle : coins arrondis 1">
            <a:hlinkClick r:id="rId3"/>
            <a:extLst>
              <a:ext uri="{FF2B5EF4-FFF2-40B4-BE49-F238E27FC236}">
                <a16:creationId xmlns:a16="http://schemas.microsoft.com/office/drawing/2014/main" id="{9B3E9FD7-D506-CC91-9CFC-21E801982133}"/>
              </a:ext>
            </a:extLst>
          </p:cNvPr>
          <p:cNvSpPr/>
          <p:nvPr/>
        </p:nvSpPr>
        <p:spPr>
          <a:xfrm>
            <a:off x="9448800" y="212271"/>
            <a:ext cx="2743200" cy="508000"/>
          </a:xfrm>
          <a:prstGeom prst="roundRect">
            <a:avLst>
              <a:gd name="adj" fmla="val 50000"/>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Noto Sans Black" panose="020B0A02040504020204" pitchFamily="34" charset="0"/>
                <a:ea typeface="Noto Sans Black" panose="020B0A02040504020204" pitchFamily="34" charset="0"/>
                <a:cs typeface="Noto Sans Black" panose="020B0A02040504020204" pitchFamily="34" charset="0"/>
              </a:rPr>
              <a:t>Site de l’éditeur</a:t>
            </a:r>
          </a:p>
        </p:txBody>
      </p:sp>
      <p:pic>
        <p:nvPicPr>
          <p:cNvPr id="4" name="Image 3">
            <a:extLst>
              <a:ext uri="{FF2B5EF4-FFF2-40B4-BE49-F238E27FC236}">
                <a16:creationId xmlns:a16="http://schemas.microsoft.com/office/drawing/2014/main" id="{24A93A8F-17E8-60DB-96B3-215281D1F236}"/>
              </a:ext>
            </a:extLst>
          </p:cNvPr>
          <p:cNvPicPr>
            <a:picLocks noChangeAspect="1"/>
          </p:cNvPicPr>
          <p:nvPr/>
        </p:nvPicPr>
        <p:blipFill>
          <a:blip r:embed="rId4"/>
          <a:stretch>
            <a:fillRect/>
          </a:stretch>
        </p:blipFill>
        <p:spPr>
          <a:xfrm>
            <a:off x="3398611" y="1516743"/>
            <a:ext cx="5120640" cy="2533650"/>
          </a:xfrm>
          <a:prstGeom prst="rect">
            <a:avLst/>
          </a:prstGeom>
        </p:spPr>
      </p:pic>
      <p:grpSp>
        <p:nvGrpSpPr>
          <p:cNvPr id="8" name="Groupe 7">
            <a:extLst>
              <a:ext uri="{FF2B5EF4-FFF2-40B4-BE49-F238E27FC236}">
                <a16:creationId xmlns:a16="http://schemas.microsoft.com/office/drawing/2014/main" id="{48908974-FF43-F372-FDEB-805B5FF3260E}"/>
              </a:ext>
            </a:extLst>
          </p:cNvPr>
          <p:cNvGrpSpPr/>
          <p:nvPr/>
        </p:nvGrpSpPr>
        <p:grpSpPr>
          <a:xfrm>
            <a:off x="3390900" y="4780955"/>
            <a:ext cx="5128351" cy="819150"/>
            <a:chOff x="3390900" y="4780955"/>
            <a:chExt cx="5128351" cy="819150"/>
          </a:xfrm>
        </p:grpSpPr>
        <p:sp useBgFill="1">
          <p:nvSpPr>
            <p:cNvPr id="6" name="Bouton d’action : vide 5">
              <a:hlinkClick r:id="" action="ppaction://noaction" highlightClick="1"/>
              <a:extLst>
                <a:ext uri="{FF2B5EF4-FFF2-40B4-BE49-F238E27FC236}">
                  <a16:creationId xmlns:a16="http://schemas.microsoft.com/office/drawing/2014/main" id="{5FF0DF50-209A-7B44-1759-1F077E97ACEC}"/>
                </a:ext>
              </a:extLst>
            </p:cNvPr>
            <p:cNvSpPr/>
            <p:nvPr/>
          </p:nvSpPr>
          <p:spPr>
            <a:xfrm>
              <a:off x="3390900" y="4780955"/>
              <a:ext cx="819150" cy="819150"/>
            </a:xfrm>
            <a:prstGeom prst="actionButtonBlank">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Noto Sans Black" panose="020B0A02040504020204" pitchFamily="34" charset="0"/>
                  <a:ea typeface="Noto Sans Black" panose="020B0A02040504020204" pitchFamily="34" charset="0"/>
                  <a:cs typeface="Noto Sans Black" panose="020B0A02040504020204" pitchFamily="34" charset="0"/>
                </a:rPr>
                <a:t>1</a:t>
              </a:r>
            </a:p>
          </p:txBody>
        </p:sp>
        <p:sp useBgFill="1">
          <p:nvSpPr>
            <p:cNvPr id="7" name="Bouton d’action : vide 6">
              <a:hlinkClick r:id="" action="ppaction://noaction" highlightClick="1"/>
              <a:extLst>
                <a:ext uri="{FF2B5EF4-FFF2-40B4-BE49-F238E27FC236}">
                  <a16:creationId xmlns:a16="http://schemas.microsoft.com/office/drawing/2014/main" id="{110BE9F2-44C0-5DB8-CF43-A1EB2DB35C6E}"/>
                </a:ext>
              </a:extLst>
            </p:cNvPr>
            <p:cNvSpPr/>
            <p:nvPr/>
          </p:nvSpPr>
          <p:spPr>
            <a:xfrm>
              <a:off x="4656863" y="4780955"/>
              <a:ext cx="3862388" cy="819150"/>
            </a:xfrm>
            <a:prstGeom prst="actionButtonBlank">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bg1"/>
                  </a:solidFill>
                </a:rPr>
                <a:t>L’interface</a:t>
              </a:r>
            </a:p>
          </p:txBody>
        </p:sp>
      </p:grpSp>
      <p:sp useBgFill="1">
        <p:nvSpPr>
          <p:cNvPr id="10" name="Rectangle : coins arrondis 9">
            <a:hlinkClick r:id="rId5" action="ppaction://hlinksldjump"/>
            <a:extLst>
              <a:ext uri="{FF2B5EF4-FFF2-40B4-BE49-F238E27FC236}">
                <a16:creationId xmlns:a16="http://schemas.microsoft.com/office/drawing/2014/main" id="{D796AEA9-070C-89B3-DCFA-0CE918EF3244}"/>
              </a:ext>
            </a:extLst>
          </p:cNvPr>
          <p:cNvSpPr/>
          <p:nvPr/>
        </p:nvSpPr>
        <p:spPr>
          <a:xfrm>
            <a:off x="9448800" y="1008743"/>
            <a:ext cx="2743200" cy="508000"/>
          </a:xfrm>
          <a:prstGeom prst="roundRect">
            <a:avLst>
              <a:gd name="adj" fmla="val 50000"/>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Noto Sans Black" panose="020B0A02040504020204" pitchFamily="34" charset="0"/>
                <a:ea typeface="Noto Sans Black" panose="020B0A02040504020204" pitchFamily="34" charset="0"/>
                <a:cs typeface="Noto Sans Black" panose="020B0A02040504020204" pitchFamily="34" charset="0"/>
              </a:rPr>
              <a:t>Voir la vidéo</a:t>
            </a:r>
          </a:p>
        </p:txBody>
      </p:sp>
      <p:sp>
        <p:nvSpPr>
          <p:cNvPr id="9" name="Forme libre : forme 8">
            <a:extLst>
              <a:ext uri="{FF2B5EF4-FFF2-40B4-BE49-F238E27FC236}">
                <a16:creationId xmlns:a16="http://schemas.microsoft.com/office/drawing/2014/main" id="{51B021BC-C30D-2B15-50CE-44A3EF04ACD0}"/>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1" name="Forme libre : forme 10">
            <a:extLst>
              <a:ext uri="{FF2B5EF4-FFF2-40B4-BE49-F238E27FC236}">
                <a16:creationId xmlns:a16="http://schemas.microsoft.com/office/drawing/2014/main" id="{301A7E23-3934-E6BB-1F6A-5A0A135664F6}"/>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3235930699"/>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a:blip r:embed="rId3"/>
          <a:stretch>
            <a:fillRect/>
          </a:stretch>
        </p:blipFill>
        <p:spPr>
          <a:xfrm>
            <a:off x="80211" y="452437"/>
            <a:ext cx="12031578" cy="5953125"/>
          </a:xfrm>
          <a:prstGeom prst="rect">
            <a:avLst/>
          </a:prstGeom>
        </p:spPr>
      </p:pic>
      <p:sp>
        <p:nvSpPr>
          <p:cNvPr id="3" name="Graphique 12" descr="Retour avec un remplissage uni">
            <a:hlinkClick r:id="rId4" action="ppaction://hlinksldjump"/>
            <a:extLst>
              <a:ext uri="{FF2B5EF4-FFF2-40B4-BE49-F238E27FC236}">
                <a16:creationId xmlns:a16="http://schemas.microsoft.com/office/drawing/2014/main" id="{62ED9899-6728-DBAB-C513-45AC9026EE54}"/>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4" name="Forme libre : forme 3">
            <a:extLst>
              <a:ext uri="{FF2B5EF4-FFF2-40B4-BE49-F238E27FC236}">
                <a16:creationId xmlns:a16="http://schemas.microsoft.com/office/drawing/2014/main" id="{13706597-6A27-FB0E-59EF-2741795358F9}"/>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5" name="Forme libre : forme 4">
            <a:extLst>
              <a:ext uri="{FF2B5EF4-FFF2-40B4-BE49-F238E27FC236}">
                <a16:creationId xmlns:a16="http://schemas.microsoft.com/office/drawing/2014/main" id="{E579E195-ADF7-827D-44CB-3C26062D51A7}"/>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2166923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00">
        <p159:morph option="byObject"/>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r="58551" b="50000"/>
          <a:stretch/>
        </p:blipFill>
        <p:spPr>
          <a:xfrm>
            <a:off x="78205" y="436417"/>
            <a:ext cx="12035590" cy="7183488"/>
          </a:xfrm>
          <a:prstGeom prst="rect">
            <a:avLst/>
          </a:prstGeom>
        </p:spPr>
      </p:pic>
      <p:grpSp>
        <p:nvGrpSpPr>
          <p:cNvPr id="6" name="Groupe 5">
            <a:extLst>
              <a:ext uri="{FF2B5EF4-FFF2-40B4-BE49-F238E27FC236}">
                <a16:creationId xmlns:a16="http://schemas.microsoft.com/office/drawing/2014/main" id="{CCDA9554-5E1D-35B0-431B-437D3B00E2AC}"/>
              </a:ext>
            </a:extLst>
          </p:cNvPr>
          <p:cNvGrpSpPr/>
          <p:nvPr/>
        </p:nvGrpSpPr>
        <p:grpSpPr>
          <a:xfrm>
            <a:off x="1101230" y="1704975"/>
            <a:ext cx="6013450" cy="1470025"/>
            <a:chOff x="1085850" y="1704975"/>
            <a:chExt cx="6013450" cy="1470025"/>
          </a:xfrm>
        </p:grpSpPr>
        <p:pic>
          <p:nvPicPr>
            <p:cNvPr id="4" name="Image 3">
              <a:extLst>
                <a:ext uri="{FF2B5EF4-FFF2-40B4-BE49-F238E27FC236}">
                  <a16:creationId xmlns:a16="http://schemas.microsoft.com/office/drawing/2014/main" id="{B3A1C9CA-A175-6BA6-7DD8-3EBCF21047A4}"/>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52010841-6B31-B43C-38C8-89B112CBDF2A}"/>
                </a:ext>
              </a:extLst>
            </p:cNvPr>
            <p:cNvSpPr txBox="1"/>
            <p:nvPr/>
          </p:nvSpPr>
          <p:spPr>
            <a:xfrm>
              <a:off x="1894699" y="2178377"/>
              <a:ext cx="4598951" cy="523220"/>
            </a:xfrm>
            <a:prstGeom prst="rect">
              <a:avLst/>
            </a:prstGeom>
            <a:noFill/>
          </p:spPr>
          <p:txBody>
            <a:bodyPr wrap="none" rtlCol="0">
              <a:spAutoFit/>
            </a:bodyPr>
            <a:lstStyle/>
            <a:p>
              <a:r>
                <a:rPr lang="fr-FR" sz="2800" dirty="0"/>
                <a:t>Accès aux données du compte</a:t>
              </a:r>
            </a:p>
          </p:txBody>
        </p:sp>
      </p:grpSp>
      <p:cxnSp>
        <p:nvCxnSpPr>
          <p:cNvPr id="29" name="Connecteur droit avec flèche 28">
            <a:extLst>
              <a:ext uri="{FF2B5EF4-FFF2-40B4-BE49-F238E27FC236}">
                <a16:creationId xmlns:a16="http://schemas.microsoft.com/office/drawing/2014/main" id="{C2092C79-63A8-858D-D639-8C5363AFD331}"/>
              </a:ext>
            </a:extLst>
          </p:cNvPr>
          <p:cNvCxnSpPr>
            <a:cxnSpLocks/>
          </p:cNvCxnSpPr>
          <p:nvPr/>
        </p:nvCxnSpPr>
        <p:spPr>
          <a:xfrm flipH="1" flipV="1">
            <a:off x="781050" y="1104900"/>
            <a:ext cx="533400" cy="600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F75FC81B-37A2-3CED-2287-FEC3D5582D34}"/>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2C8BE54D-1240-0DF4-F253-99674CBE98D0}"/>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orme libre : forme 8">
            <a:extLst>
              <a:ext uri="{FF2B5EF4-FFF2-40B4-BE49-F238E27FC236}">
                <a16:creationId xmlns:a16="http://schemas.microsoft.com/office/drawing/2014/main" id="{8567B4F8-5BEB-FD90-4557-5C034135595E}"/>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6233783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3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 18">
            <a:extLst>
              <a:ext uri="{FF2B5EF4-FFF2-40B4-BE49-F238E27FC236}">
                <a16:creationId xmlns:a16="http://schemas.microsoft.com/office/drawing/2014/main" id="{95064D7F-54D5-4368-BD43-0D4A3D8AE6C0}"/>
              </a:ext>
            </a:extLst>
          </p:cNvPr>
          <p:cNvGrpSpPr/>
          <p:nvPr/>
        </p:nvGrpSpPr>
        <p:grpSpPr>
          <a:xfrm>
            <a:off x="847482" y="1881170"/>
            <a:ext cx="3648456" cy="2432304"/>
            <a:chOff x="1024128" y="2816352"/>
            <a:chExt cx="3648456" cy="2432304"/>
          </a:xfrm>
        </p:grpSpPr>
        <p:pic>
          <p:nvPicPr>
            <p:cNvPr id="18" name="Image 17" descr="Une image contenant personne, intérieur, fenêtre, complet&#10;&#10;Description générée automatiquement">
              <a:extLst>
                <a:ext uri="{FF2B5EF4-FFF2-40B4-BE49-F238E27FC236}">
                  <a16:creationId xmlns:a16="http://schemas.microsoft.com/office/drawing/2014/main" id="{D5C1244C-3BFB-4476-B974-E2508B85191E}"/>
                </a:ext>
              </a:extLst>
            </p:cNvPr>
            <p:cNvPicPr>
              <a:picLocks noChangeAspect="1"/>
            </p:cNvPicPr>
            <p:nvPr/>
          </p:nvPicPr>
          <p:blipFill>
            <a:blip r:embed="rId2">
              <a:alphaModFix/>
              <a:extLst>
                <a:ext uri="{28A0092B-C50C-407E-A947-70E740481C1C}">
                  <a14:useLocalDpi xmlns:a14="http://schemas.microsoft.com/office/drawing/2010/main" val="0"/>
                </a:ext>
              </a:extLst>
            </a:blip>
            <a:srcRect t="12429" b="6214"/>
            <a:stretch>
              <a:fillRect/>
            </a:stretch>
          </p:blipFill>
          <p:spPr>
            <a:xfrm>
              <a:off x="1115568" y="2887718"/>
              <a:ext cx="3456432" cy="1874520"/>
            </a:xfrm>
            <a:custGeom>
              <a:avLst/>
              <a:gdLst>
                <a:gd name="connsiteX0" fmla="*/ 0 w 3456432"/>
                <a:gd name="connsiteY0" fmla="*/ 0 h 1874520"/>
                <a:gd name="connsiteX1" fmla="*/ 3456432 w 3456432"/>
                <a:gd name="connsiteY1" fmla="*/ 0 h 1874520"/>
                <a:gd name="connsiteX2" fmla="*/ 3456432 w 3456432"/>
                <a:gd name="connsiteY2" fmla="*/ 1874520 h 1874520"/>
                <a:gd name="connsiteX3" fmla="*/ 0 w 3456432"/>
                <a:gd name="connsiteY3" fmla="*/ 1874520 h 1874520"/>
              </a:gdLst>
              <a:ahLst/>
              <a:cxnLst>
                <a:cxn ang="0">
                  <a:pos x="connsiteX0" y="connsiteY0"/>
                </a:cxn>
                <a:cxn ang="0">
                  <a:pos x="connsiteX1" y="connsiteY1"/>
                </a:cxn>
                <a:cxn ang="0">
                  <a:pos x="connsiteX2" y="connsiteY2"/>
                </a:cxn>
                <a:cxn ang="0">
                  <a:pos x="connsiteX3" y="connsiteY3"/>
                </a:cxn>
              </a:cxnLst>
              <a:rect l="l" t="t" r="r" b="b"/>
              <a:pathLst>
                <a:path w="3456432" h="1874520">
                  <a:moveTo>
                    <a:pt x="0" y="0"/>
                  </a:moveTo>
                  <a:lnTo>
                    <a:pt x="3456432" y="0"/>
                  </a:lnTo>
                  <a:lnTo>
                    <a:pt x="3456432" y="1874520"/>
                  </a:lnTo>
                  <a:lnTo>
                    <a:pt x="0" y="1874520"/>
                  </a:lnTo>
                  <a:close/>
                </a:path>
              </a:pathLst>
            </a:custGeom>
            <a:effectLst>
              <a:innerShdw blurRad="114300">
                <a:prstClr val="black"/>
              </a:innerShdw>
            </a:effectLst>
          </p:spPr>
        </p:pic>
        <p:sp>
          <p:nvSpPr>
            <p:cNvPr id="3" name="Rectangle 2">
              <a:extLst>
                <a:ext uri="{FF2B5EF4-FFF2-40B4-BE49-F238E27FC236}">
                  <a16:creationId xmlns:a16="http://schemas.microsoft.com/office/drawing/2014/main" id="{D462FCB6-D422-434D-A557-C3B267F4B928}"/>
                </a:ext>
              </a:extLst>
            </p:cNvPr>
            <p:cNvSpPr/>
            <p:nvPr/>
          </p:nvSpPr>
          <p:spPr>
            <a:xfrm>
              <a:off x="1115568" y="2898648"/>
              <a:ext cx="3456432" cy="1874520"/>
            </a:xfrm>
            <a:prstGeom prst="rect">
              <a:avLst/>
            </a:prstGeom>
            <a:solidFill>
              <a:srgbClr val="BB0162">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A03A72CA-F496-49D1-A720-D5EC8F566EE6}"/>
                </a:ext>
              </a:extLst>
            </p:cNvPr>
            <p:cNvSpPr txBox="1"/>
            <p:nvPr/>
          </p:nvSpPr>
          <p:spPr>
            <a:xfrm>
              <a:off x="1086683" y="4833604"/>
              <a:ext cx="1479829" cy="369332"/>
            </a:xfrm>
            <a:prstGeom prst="rect">
              <a:avLst/>
            </a:prstGeom>
            <a:noFill/>
          </p:spPr>
          <p:txBody>
            <a:bodyPr wrap="none" rtlCol="0">
              <a:spAutoFit/>
            </a:bodyPr>
            <a:lstStyle/>
            <a:p>
              <a:r>
                <a:rPr lang="fr-FR" dirty="0"/>
                <a:t>ANDRAGOGIE</a:t>
              </a:r>
            </a:p>
          </p:txBody>
        </p:sp>
        <p:sp>
          <p:nvSpPr>
            <p:cNvPr id="11" name="Forme libre : forme 10">
              <a:extLst>
                <a:ext uri="{FF2B5EF4-FFF2-40B4-BE49-F238E27FC236}">
                  <a16:creationId xmlns:a16="http://schemas.microsoft.com/office/drawing/2014/main" id="{902C5950-EEF5-4FE8-8ECA-22C3002ACFA4}"/>
                </a:ext>
              </a:extLst>
            </p:cNvPr>
            <p:cNvSpPr/>
            <p:nvPr/>
          </p:nvSpPr>
          <p:spPr>
            <a:xfrm>
              <a:off x="1024128" y="2816352"/>
              <a:ext cx="3648456" cy="2432304"/>
            </a:xfrm>
            <a:custGeom>
              <a:avLst/>
              <a:gdLst>
                <a:gd name="connsiteX0" fmla="*/ 18288 w 3648456"/>
                <a:gd name="connsiteY0" fmla="*/ 2432304 h 2432304"/>
                <a:gd name="connsiteX1" fmla="*/ 1554480 w 3648456"/>
                <a:gd name="connsiteY1" fmla="*/ 2432304 h 2432304"/>
                <a:gd name="connsiteX2" fmla="*/ 1911096 w 3648456"/>
                <a:gd name="connsiteY2" fmla="*/ 2075688 h 2432304"/>
                <a:gd name="connsiteX3" fmla="*/ 3648456 w 3648456"/>
                <a:gd name="connsiteY3" fmla="*/ 2075688 h 2432304"/>
                <a:gd name="connsiteX4" fmla="*/ 3648456 w 3648456"/>
                <a:gd name="connsiteY4" fmla="*/ 0 h 2432304"/>
                <a:gd name="connsiteX5" fmla="*/ 0 w 3648456"/>
                <a:gd name="connsiteY5" fmla="*/ 0 h 2432304"/>
                <a:gd name="connsiteX6" fmla="*/ 0 w 3648456"/>
                <a:gd name="connsiteY6" fmla="*/ 2414016 h 2432304"/>
                <a:gd name="connsiteX7" fmla="*/ 18288 w 3648456"/>
                <a:gd name="connsiteY7" fmla="*/ 2432304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456" h="2432304">
                  <a:moveTo>
                    <a:pt x="18288" y="2432304"/>
                  </a:moveTo>
                  <a:lnTo>
                    <a:pt x="1554480" y="2432304"/>
                  </a:lnTo>
                  <a:lnTo>
                    <a:pt x="1911096" y="2075688"/>
                  </a:lnTo>
                  <a:lnTo>
                    <a:pt x="3648456" y="2075688"/>
                  </a:lnTo>
                  <a:lnTo>
                    <a:pt x="3648456" y="0"/>
                  </a:lnTo>
                  <a:lnTo>
                    <a:pt x="0" y="0"/>
                  </a:lnTo>
                  <a:lnTo>
                    <a:pt x="0" y="2414016"/>
                  </a:lnTo>
                  <a:lnTo>
                    <a:pt x="18288" y="2432304"/>
                  </a:lnTo>
                  <a:close/>
                </a:path>
              </a:pathLst>
            </a:custGeom>
            <a:noFill/>
            <a:ln>
              <a:solidFill>
                <a:srgbClr val="BB0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grpSp>
      <p:pic>
        <p:nvPicPr>
          <p:cNvPr id="21" name="Graphique 20" descr="Point d’insertion vers le bas avec un remplissage uni">
            <a:extLst>
              <a:ext uri="{FF2B5EF4-FFF2-40B4-BE49-F238E27FC236}">
                <a16:creationId xmlns:a16="http://schemas.microsoft.com/office/drawing/2014/main" id="{36F5A0C8-DD68-4262-A375-2EB5C3F11F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4437" y="3968849"/>
            <a:ext cx="427982" cy="427982"/>
          </a:xfrm>
          <a:prstGeom prst="rect">
            <a:avLst/>
          </a:prstGeom>
          <a:effectLst>
            <a:outerShdw blurRad="50800" dist="38100" dir="5400000" algn="t" rotWithShape="0">
              <a:prstClr val="black">
                <a:alpha val="40000"/>
              </a:prstClr>
            </a:outerShdw>
          </a:effectLst>
        </p:spPr>
      </p:pic>
      <p:pic>
        <p:nvPicPr>
          <p:cNvPr id="23" name="Graphique 22" descr="Point d’insertion vert le haut avec un remplissage uni">
            <a:hlinkClick r:id="rId5" action="ppaction://hlinksldjump"/>
            <a:extLst>
              <a:ext uri="{FF2B5EF4-FFF2-40B4-BE49-F238E27FC236}">
                <a16:creationId xmlns:a16="http://schemas.microsoft.com/office/drawing/2014/main" id="{747FE9EB-3322-4EEE-A17E-9A83466903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06160" y="3968849"/>
            <a:ext cx="427982" cy="427982"/>
          </a:xfrm>
          <a:prstGeom prst="rect">
            <a:avLst/>
          </a:prstGeom>
          <a:effectLst>
            <a:outerShdw blurRad="50800" dist="38100" dir="5400000" algn="t" rotWithShape="0">
              <a:prstClr val="black">
                <a:alpha val="40000"/>
              </a:prstClr>
            </a:outerShdw>
          </a:effectLst>
        </p:spPr>
      </p:pic>
      <p:grpSp>
        <p:nvGrpSpPr>
          <p:cNvPr id="30" name="Groupe 29">
            <a:extLst>
              <a:ext uri="{FF2B5EF4-FFF2-40B4-BE49-F238E27FC236}">
                <a16:creationId xmlns:a16="http://schemas.microsoft.com/office/drawing/2014/main" id="{F0886DE1-183F-4801-935E-9C4163AF4F6E}"/>
              </a:ext>
            </a:extLst>
          </p:cNvPr>
          <p:cNvGrpSpPr/>
          <p:nvPr/>
        </p:nvGrpSpPr>
        <p:grpSpPr>
          <a:xfrm>
            <a:off x="6276109" y="1905293"/>
            <a:ext cx="4353791" cy="4278094"/>
            <a:chOff x="5465618" y="1696504"/>
            <a:chExt cx="4353791" cy="4278094"/>
          </a:xfrm>
        </p:grpSpPr>
        <p:sp>
          <p:nvSpPr>
            <p:cNvPr id="24" name="ZoneTexte 23">
              <a:extLst>
                <a:ext uri="{FF2B5EF4-FFF2-40B4-BE49-F238E27FC236}">
                  <a16:creationId xmlns:a16="http://schemas.microsoft.com/office/drawing/2014/main" id="{086083D3-45CB-4706-A05D-89578BEE942D}"/>
                </a:ext>
              </a:extLst>
            </p:cNvPr>
            <p:cNvSpPr txBox="1"/>
            <p:nvPr/>
          </p:nvSpPr>
          <p:spPr>
            <a:xfrm>
              <a:off x="5465618" y="1696504"/>
              <a:ext cx="4353791" cy="4278094"/>
            </a:xfrm>
            <a:prstGeom prst="rect">
              <a:avLst/>
            </a:prstGeom>
            <a:noFill/>
          </p:spPr>
          <p:txBody>
            <a:bodyPr wrap="square" rtlCol="0">
              <a:spAutoFit/>
            </a:bodyPr>
            <a:lstStyle/>
            <a:p>
              <a:r>
                <a:rPr lang="fr-FR" dirty="0"/>
                <a:t>Le but de cette veille est de permettre aux formateurs et à l’équipe pédagogique de découvrir et d’exploiter efficacement les outils innovants et de valoriser l’apprentissage, de partager les informations et communiquer, de collaborer efficacement sur les différents programmes de formation, de partager son expérience et d’utiliser les ressources pédagogiques existantes.</a:t>
              </a:r>
            </a:p>
            <a:p>
              <a:endParaRPr lang="fr-FR" dirty="0"/>
            </a:p>
            <a:p>
              <a:pPr defTabSz="363538">
                <a:tabLst>
                  <a:tab pos="363538" algn="l"/>
                </a:tabLst>
              </a:pPr>
              <a:r>
                <a:rPr lang="fr-FR" b="1" i="0" dirty="0">
                  <a:solidFill>
                    <a:schemeClr val="tx1">
                      <a:lumMod val="50000"/>
                      <a:lumOff val="50000"/>
                    </a:schemeClr>
                  </a:solidFill>
                  <a:effectLst/>
                  <a:latin typeface="Karla" panose="020B0604020202020204" pitchFamily="2" charset="0"/>
                </a:rPr>
                <a:t>	</a:t>
              </a:r>
              <a:r>
                <a:rPr lang="fr-FR" sz="2000" i="1" dirty="0">
                  <a:solidFill>
                    <a:schemeClr val="tx1">
                      <a:lumMod val="50000"/>
                      <a:lumOff val="50000"/>
                    </a:schemeClr>
                  </a:solidFill>
                  <a:effectLst/>
                  <a:latin typeface="+mj-lt"/>
                  <a:cs typeface="LilyUPC" panose="020B0502040204020203" pitchFamily="34" charset="-34"/>
                </a:rPr>
                <a:t>Quand on partage un bien matériel on le divise, quand on partage un bien immatériel on le multiplie. </a:t>
              </a:r>
            </a:p>
            <a:p>
              <a:pPr algn="r"/>
              <a:r>
                <a:rPr lang="fr-FR" b="1" i="0" dirty="0">
                  <a:solidFill>
                    <a:srgbClr val="57585F"/>
                  </a:solidFill>
                  <a:effectLst/>
                  <a:latin typeface="Karla" panose="020B0604020202020204" pitchFamily="2" charset="0"/>
                </a:rPr>
                <a:t>Serge Soudoplatoff</a:t>
              </a:r>
            </a:p>
            <a:p>
              <a:pPr algn="r"/>
              <a:r>
                <a:rPr lang="fr-FR" sz="1400" dirty="0">
                  <a:solidFill>
                    <a:srgbClr val="57585F"/>
                  </a:solidFill>
                  <a:latin typeface="Karla" panose="020B0604020202020204" pitchFamily="2" charset="0"/>
                </a:rPr>
                <a:t>auteur</a:t>
              </a:r>
              <a:endParaRPr lang="fr-FR" sz="1400" dirty="0"/>
            </a:p>
          </p:txBody>
        </p:sp>
        <p:pic>
          <p:nvPicPr>
            <p:cNvPr id="28" name="Graphique 27" descr="Guillemet ouvert avec un remplissage uni">
              <a:extLst>
                <a:ext uri="{FF2B5EF4-FFF2-40B4-BE49-F238E27FC236}">
                  <a16:creationId xmlns:a16="http://schemas.microsoft.com/office/drawing/2014/main" id="{37164185-F683-4FE7-8F49-D4613C46C9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39619" y="4336447"/>
              <a:ext cx="273885" cy="273885"/>
            </a:xfrm>
            <a:prstGeom prst="rect">
              <a:avLst/>
            </a:prstGeom>
          </p:spPr>
        </p:pic>
        <p:pic>
          <p:nvPicPr>
            <p:cNvPr id="29" name="Graphique 28" descr="Guillemet ouvert avec un remplissage uni">
              <a:extLst>
                <a:ext uri="{FF2B5EF4-FFF2-40B4-BE49-F238E27FC236}">
                  <a16:creationId xmlns:a16="http://schemas.microsoft.com/office/drawing/2014/main" id="{90CF9B7C-DA5F-4BFA-AE9F-153C681AC7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0800000">
              <a:off x="8225549" y="5024553"/>
              <a:ext cx="273885" cy="273885"/>
            </a:xfrm>
            <a:prstGeom prst="rect">
              <a:avLst/>
            </a:prstGeom>
          </p:spPr>
        </p:pic>
      </p:grpSp>
      <p:grpSp>
        <p:nvGrpSpPr>
          <p:cNvPr id="14" name="Groupe 13">
            <a:extLst>
              <a:ext uri="{FF2B5EF4-FFF2-40B4-BE49-F238E27FC236}">
                <a16:creationId xmlns:a16="http://schemas.microsoft.com/office/drawing/2014/main" id="{7975EC89-2C57-4687-8766-417AC9E41F59}"/>
              </a:ext>
            </a:extLst>
          </p:cNvPr>
          <p:cNvGrpSpPr/>
          <p:nvPr/>
        </p:nvGrpSpPr>
        <p:grpSpPr>
          <a:xfrm>
            <a:off x="395848" y="105639"/>
            <a:ext cx="7662384" cy="900570"/>
            <a:chOff x="31337" y="643096"/>
            <a:chExt cx="7662384" cy="900570"/>
          </a:xfrm>
        </p:grpSpPr>
        <p:sp>
          <p:nvSpPr>
            <p:cNvPr id="15" name="Rectangle 14">
              <a:extLst>
                <a:ext uri="{FF2B5EF4-FFF2-40B4-BE49-F238E27FC236}">
                  <a16:creationId xmlns:a16="http://schemas.microsoft.com/office/drawing/2014/main" id="{531B27C1-0EBF-4BC2-9E33-1A41DEB7DF34}"/>
                </a:ext>
              </a:extLst>
            </p:cNvPr>
            <p:cNvSpPr/>
            <p:nvPr/>
          </p:nvSpPr>
          <p:spPr>
            <a:xfrm>
              <a:off x="31337" y="915931"/>
              <a:ext cx="7461206" cy="627735"/>
            </a:xfrm>
            <a:prstGeom prst="rect">
              <a:avLst/>
            </a:prstGeom>
            <a:gradFill flip="none" rotWithShape="1">
              <a:gsLst>
                <a:gs pos="0">
                  <a:srgbClr val="09EA9D"/>
                </a:gs>
                <a:gs pos="100000">
                  <a:srgbClr val="00B0F0"/>
                </a:gs>
              </a:gsLst>
              <a:lin ang="10800000" scaled="1"/>
              <a:tileRect/>
            </a:gradFill>
          </p:spPr>
          <p:txBody>
            <a:bodyPr wrap="square" rtlCol="0">
              <a:spAutoFit/>
            </a:bodyPr>
            <a:lstStyle/>
            <a:p>
              <a:endParaRPr lang="fr-FR">
                <a:solidFill>
                  <a:schemeClr val="tx1"/>
                </a:solidFill>
              </a:endParaRPr>
            </a:p>
          </p:txBody>
        </p:sp>
        <p:sp>
          <p:nvSpPr>
            <p:cNvPr id="16" name="ZoneTexte 15">
              <a:extLst>
                <a:ext uri="{FF2B5EF4-FFF2-40B4-BE49-F238E27FC236}">
                  <a16:creationId xmlns:a16="http://schemas.microsoft.com/office/drawing/2014/main" id="{9CD48A70-3FAF-4731-BEE5-DCF44BB2C83C}"/>
                </a:ext>
              </a:extLst>
            </p:cNvPr>
            <p:cNvSpPr txBox="1"/>
            <p:nvPr/>
          </p:nvSpPr>
          <p:spPr>
            <a:xfrm>
              <a:off x="435107" y="997732"/>
              <a:ext cx="7085914" cy="369332"/>
            </a:xfrm>
            <a:prstGeom prst="rect">
              <a:avLst/>
            </a:prstGeom>
            <a:noFill/>
          </p:spPr>
          <p:txBody>
            <a:bodyPr wrap="none" rtlCol="0">
              <a:spAutoFit/>
            </a:bodyPr>
            <a:lstStyle/>
            <a:p>
              <a:r>
                <a:rPr lang="fr-FR" dirty="0"/>
                <a:t>POURQUOI DEVONS NOUS APPLIQUER UNE VEILLE INFORMATIONNELLE </a:t>
              </a:r>
            </a:p>
          </p:txBody>
        </p:sp>
        <p:sp>
          <p:nvSpPr>
            <p:cNvPr id="17" name="Rectangle 16">
              <a:extLst>
                <a:ext uri="{FF2B5EF4-FFF2-40B4-BE49-F238E27FC236}">
                  <a16:creationId xmlns:a16="http://schemas.microsoft.com/office/drawing/2014/main" id="{F39880AC-F29A-421A-86C3-BD27DE648723}"/>
                </a:ext>
              </a:extLst>
            </p:cNvPr>
            <p:cNvSpPr/>
            <p:nvPr/>
          </p:nvSpPr>
          <p:spPr>
            <a:xfrm rot="297858">
              <a:off x="7291365" y="643096"/>
              <a:ext cx="402356" cy="707886"/>
            </a:xfrm>
            <a:prstGeom prst="rect">
              <a:avLst/>
            </a:prstGeom>
            <a:solidFill>
              <a:srgbClr val="FFC000"/>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fr-FR" sz="4000" b="0" cap="none" spc="0" dirty="0">
                  <a:ln w="0"/>
                  <a:solidFill>
                    <a:schemeClr val="bg1"/>
                  </a:solidFill>
                  <a:effectLst>
                    <a:outerShdw blurRad="50800" dist="38100" dir="16200000" rotWithShape="0">
                      <a:prstClr val="black">
                        <a:alpha val="40000"/>
                      </a:prstClr>
                    </a:outerShdw>
                  </a:effectLst>
                </a:rPr>
                <a:t>?</a:t>
              </a:r>
            </a:p>
          </p:txBody>
        </p:sp>
      </p:grpSp>
      <p:grpSp>
        <p:nvGrpSpPr>
          <p:cNvPr id="31" name="Groupe 30">
            <a:extLst>
              <a:ext uri="{FF2B5EF4-FFF2-40B4-BE49-F238E27FC236}">
                <a16:creationId xmlns:a16="http://schemas.microsoft.com/office/drawing/2014/main" id="{95B4DAB2-B780-49AC-BC97-F4A5F2117B81}"/>
              </a:ext>
            </a:extLst>
          </p:cNvPr>
          <p:cNvGrpSpPr/>
          <p:nvPr/>
        </p:nvGrpSpPr>
        <p:grpSpPr>
          <a:xfrm>
            <a:off x="10016836" y="6229352"/>
            <a:ext cx="1301254" cy="500402"/>
            <a:chOff x="10016836" y="6229352"/>
            <a:chExt cx="1301254" cy="500402"/>
          </a:xfrm>
        </p:grpSpPr>
        <p:sp>
          <p:nvSpPr>
            <p:cNvPr id="32" name="Triangle isocèle 31">
              <a:extLst>
                <a:ext uri="{FF2B5EF4-FFF2-40B4-BE49-F238E27FC236}">
                  <a16:creationId xmlns:a16="http://schemas.microsoft.com/office/drawing/2014/main" id="{94724AC5-FBD0-47D9-9B23-0FFFD14B59B4}"/>
                </a:ext>
              </a:extLst>
            </p:cNvPr>
            <p:cNvSpPr/>
            <p:nvPr/>
          </p:nvSpPr>
          <p:spPr>
            <a:xfrm>
              <a:off x="10506404" y="6229352"/>
              <a:ext cx="322118" cy="23899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4C5B3DD5-5121-4A66-8C22-D5723C776228}"/>
                </a:ext>
              </a:extLst>
            </p:cNvPr>
            <p:cNvSpPr txBox="1"/>
            <p:nvPr/>
          </p:nvSpPr>
          <p:spPr>
            <a:xfrm>
              <a:off x="10016836" y="6452755"/>
              <a:ext cx="1301254" cy="276999"/>
            </a:xfrm>
            <a:prstGeom prst="rect">
              <a:avLst/>
            </a:prstGeom>
            <a:noFill/>
          </p:spPr>
          <p:txBody>
            <a:bodyPr wrap="none" rtlCol="0">
              <a:spAutoFit/>
            </a:bodyPr>
            <a:lstStyle/>
            <a:p>
              <a:r>
                <a:rPr lang="fr-FR" sz="1200" dirty="0">
                  <a:solidFill>
                    <a:schemeClr val="bg1">
                      <a:lumMod val="50000"/>
                    </a:schemeClr>
                  </a:solidFill>
                </a:rPr>
                <a:t>Revenir à l’Accueil</a:t>
              </a:r>
            </a:p>
          </p:txBody>
        </p:sp>
      </p:grpSp>
      <p:sp>
        <p:nvSpPr>
          <p:cNvPr id="34" name="Rectangle 33">
            <a:hlinkClick r:id="rId10" action="ppaction://hlinksldjump"/>
            <a:extLst>
              <a:ext uri="{FF2B5EF4-FFF2-40B4-BE49-F238E27FC236}">
                <a16:creationId xmlns:a16="http://schemas.microsoft.com/office/drawing/2014/main" id="{81CD2DB8-E804-4584-B74A-B99999842B9B}"/>
              </a:ext>
            </a:extLst>
          </p:cNvPr>
          <p:cNvSpPr/>
          <p:nvPr/>
        </p:nvSpPr>
        <p:spPr>
          <a:xfrm>
            <a:off x="10016836" y="6123709"/>
            <a:ext cx="1380837" cy="60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6CC7CAFC-9824-4DEC-A16F-7C23B09C9CE3}"/>
              </a:ext>
            </a:extLst>
          </p:cNvPr>
          <p:cNvSpPr txBox="1"/>
          <p:nvPr/>
        </p:nvSpPr>
        <p:spPr>
          <a:xfrm>
            <a:off x="1214839" y="5322562"/>
            <a:ext cx="1906035" cy="369332"/>
          </a:xfrm>
          <a:prstGeom prst="rect">
            <a:avLst/>
          </a:prstGeom>
          <a:noFill/>
        </p:spPr>
        <p:txBody>
          <a:bodyPr wrap="none" rtlCol="0">
            <a:spAutoFit/>
          </a:bodyPr>
          <a:lstStyle/>
          <a:p>
            <a:r>
              <a:rPr lang="fr-FR" dirty="0"/>
              <a:t>Source </a:t>
            </a:r>
            <a:r>
              <a:rPr lang="fr-FR" dirty="0">
                <a:hlinkClick r:id="rId11"/>
              </a:rPr>
              <a:t>Digiformag</a:t>
            </a:r>
            <a:endParaRPr lang="fr-FR" dirty="0"/>
          </a:p>
        </p:txBody>
      </p:sp>
      <p:sp>
        <p:nvSpPr>
          <p:cNvPr id="22" name="Forme libre : forme 21">
            <a:extLst>
              <a:ext uri="{FF2B5EF4-FFF2-40B4-BE49-F238E27FC236}">
                <a16:creationId xmlns:a16="http://schemas.microsoft.com/office/drawing/2014/main" id="{E0663578-5D4A-127F-6452-8B05706A8D40}"/>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25" name="Forme libre : forme 24">
            <a:extLst>
              <a:ext uri="{FF2B5EF4-FFF2-40B4-BE49-F238E27FC236}">
                <a16:creationId xmlns:a16="http://schemas.microsoft.com/office/drawing/2014/main" id="{915B3DEA-1911-AFEF-6A78-749EE7569D93}"/>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256075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r="58551" b="50000"/>
          <a:stretch/>
        </p:blipFill>
        <p:spPr>
          <a:xfrm>
            <a:off x="78205" y="436417"/>
            <a:ext cx="12035590" cy="7183488"/>
          </a:xfrm>
          <a:prstGeom prst="rect">
            <a:avLst/>
          </a:prstGeom>
        </p:spPr>
      </p:pic>
      <p:grpSp>
        <p:nvGrpSpPr>
          <p:cNvPr id="12" name="Groupe 11">
            <a:extLst>
              <a:ext uri="{FF2B5EF4-FFF2-40B4-BE49-F238E27FC236}">
                <a16:creationId xmlns:a16="http://schemas.microsoft.com/office/drawing/2014/main" id="{15555FA1-BDF9-A006-FBDF-7CC4F18C55ED}"/>
              </a:ext>
            </a:extLst>
          </p:cNvPr>
          <p:cNvGrpSpPr/>
          <p:nvPr/>
        </p:nvGrpSpPr>
        <p:grpSpPr>
          <a:xfrm>
            <a:off x="1082180" y="1707496"/>
            <a:ext cx="6013450" cy="1470025"/>
            <a:chOff x="1085850" y="1704975"/>
            <a:chExt cx="6013450" cy="1470025"/>
          </a:xfrm>
        </p:grpSpPr>
        <p:pic>
          <p:nvPicPr>
            <p:cNvPr id="14" name="Image 13">
              <a:extLst>
                <a:ext uri="{FF2B5EF4-FFF2-40B4-BE49-F238E27FC236}">
                  <a16:creationId xmlns:a16="http://schemas.microsoft.com/office/drawing/2014/main" id="{3F6084A3-AF6E-124A-0198-6D642A17A47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9700BBFB-4A8A-08B9-8025-C54833361D86}"/>
                </a:ext>
              </a:extLst>
            </p:cNvPr>
            <p:cNvSpPr txBox="1"/>
            <p:nvPr/>
          </p:nvSpPr>
          <p:spPr>
            <a:xfrm>
              <a:off x="1894699" y="2178377"/>
              <a:ext cx="4145943" cy="523220"/>
            </a:xfrm>
            <a:prstGeom prst="rect">
              <a:avLst/>
            </a:prstGeom>
            <a:noFill/>
          </p:spPr>
          <p:txBody>
            <a:bodyPr wrap="none" rtlCol="0">
              <a:spAutoFit/>
            </a:bodyPr>
            <a:lstStyle/>
            <a:p>
              <a:r>
                <a:rPr lang="fr-FR" sz="2800" dirty="0"/>
                <a:t>Accès à « Mes collections »</a:t>
              </a:r>
            </a:p>
          </p:txBody>
        </p:sp>
      </p:grpSp>
      <p:cxnSp>
        <p:nvCxnSpPr>
          <p:cNvPr id="18" name="Connecteur droit avec flèche 17">
            <a:extLst>
              <a:ext uri="{FF2B5EF4-FFF2-40B4-BE49-F238E27FC236}">
                <a16:creationId xmlns:a16="http://schemas.microsoft.com/office/drawing/2014/main" id="{5EA64A50-FC7D-1A3A-62B6-5B73062F177A}"/>
              </a:ext>
            </a:extLst>
          </p:cNvPr>
          <p:cNvCxnSpPr>
            <a:cxnSpLocks/>
          </p:cNvCxnSpPr>
          <p:nvPr/>
        </p:nvCxnSpPr>
        <p:spPr>
          <a:xfrm flipH="1" flipV="1">
            <a:off x="1624329" y="1104900"/>
            <a:ext cx="533400" cy="600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21289ABF-D09E-6D42-F9F5-C0BFF2B5D3FD}"/>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5E0DF560-85CA-A27E-DCDC-25D33B7BC806}"/>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orme libre : forme 8">
            <a:extLst>
              <a:ext uri="{FF2B5EF4-FFF2-40B4-BE49-F238E27FC236}">
                <a16:creationId xmlns:a16="http://schemas.microsoft.com/office/drawing/2014/main" id="{B883F450-1808-D572-DACC-B5D364379E5A}"/>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4403517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r="58551" b="50000"/>
          <a:stretch/>
        </p:blipFill>
        <p:spPr>
          <a:xfrm>
            <a:off x="78205" y="436417"/>
            <a:ext cx="12035590" cy="7183488"/>
          </a:xfrm>
          <a:prstGeom prst="rect">
            <a:avLst/>
          </a:prstGeom>
        </p:spPr>
      </p:pic>
      <p:grpSp>
        <p:nvGrpSpPr>
          <p:cNvPr id="17" name="Groupe 16">
            <a:extLst>
              <a:ext uri="{FF2B5EF4-FFF2-40B4-BE49-F238E27FC236}">
                <a16:creationId xmlns:a16="http://schemas.microsoft.com/office/drawing/2014/main" id="{BE461ECA-9497-3527-C3FF-1615258C7645}"/>
              </a:ext>
            </a:extLst>
          </p:cNvPr>
          <p:cNvGrpSpPr/>
          <p:nvPr/>
        </p:nvGrpSpPr>
        <p:grpSpPr>
          <a:xfrm>
            <a:off x="1082180" y="1683731"/>
            <a:ext cx="6013450" cy="1470025"/>
            <a:chOff x="1085850" y="1704975"/>
            <a:chExt cx="6013450" cy="1470025"/>
          </a:xfrm>
        </p:grpSpPr>
        <p:pic>
          <p:nvPicPr>
            <p:cNvPr id="19" name="Image 18">
              <a:extLst>
                <a:ext uri="{FF2B5EF4-FFF2-40B4-BE49-F238E27FC236}">
                  <a16:creationId xmlns:a16="http://schemas.microsoft.com/office/drawing/2014/main" id="{0AF9D206-EF78-E425-5503-5447C89C1BC5}"/>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20" name="ZoneTexte 19">
              <a:extLst>
                <a:ext uri="{FF2B5EF4-FFF2-40B4-BE49-F238E27FC236}">
                  <a16:creationId xmlns:a16="http://schemas.microsoft.com/office/drawing/2014/main" id="{62821827-6D9A-F412-59ED-9D46216CE4EC}"/>
                </a:ext>
              </a:extLst>
            </p:cNvPr>
            <p:cNvSpPr txBox="1"/>
            <p:nvPr/>
          </p:nvSpPr>
          <p:spPr>
            <a:xfrm>
              <a:off x="1894699" y="2178377"/>
              <a:ext cx="3629583" cy="523220"/>
            </a:xfrm>
            <a:prstGeom prst="rect">
              <a:avLst/>
            </a:prstGeom>
            <a:noFill/>
          </p:spPr>
          <p:txBody>
            <a:bodyPr wrap="none" rtlCol="0">
              <a:spAutoFit/>
            </a:bodyPr>
            <a:lstStyle/>
            <a:p>
              <a:r>
                <a:rPr lang="fr-FR" sz="2800" dirty="0"/>
                <a:t>Accès à « Mon réseau »</a:t>
              </a:r>
            </a:p>
          </p:txBody>
        </p:sp>
      </p:grpSp>
      <p:cxnSp>
        <p:nvCxnSpPr>
          <p:cNvPr id="18" name="Connecteur droit avec flèche 17">
            <a:extLst>
              <a:ext uri="{FF2B5EF4-FFF2-40B4-BE49-F238E27FC236}">
                <a16:creationId xmlns:a16="http://schemas.microsoft.com/office/drawing/2014/main" id="{D7C8E538-F965-CF54-F091-0B90B43CF32C}"/>
              </a:ext>
            </a:extLst>
          </p:cNvPr>
          <p:cNvCxnSpPr>
            <a:cxnSpLocks/>
          </p:cNvCxnSpPr>
          <p:nvPr/>
        </p:nvCxnSpPr>
        <p:spPr>
          <a:xfrm flipH="1" flipV="1">
            <a:off x="2457450" y="1104900"/>
            <a:ext cx="495300" cy="5788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388E7756-A928-CD6F-0A13-83FEFC5811F8}"/>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3228291E-59CE-E357-0C4B-BDCBCEE395F0}"/>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orme libre : forme 8">
            <a:extLst>
              <a:ext uri="{FF2B5EF4-FFF2-40B4-BE49-F238E27FC236}">
                <a16:creationId xmlns:a16="http://schemas.microsoft.com/office/drawing/2014/main" id="{70087F0E-4D9B-5DA9-29C0-1381C545AB1B}"/>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32090722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r="58551" b="50000"/>
          <a:stretch/>
        </p:blipFill>
        <p:spPr>
          <a:xfrm>
            <a:off x="78205" y="436417"/>
            <a:ext cx="12035590" cy="7183488"/>
          </a:xfrm>
          <a:prstGeom prst="rect">
            <a:avLst/>
          </a:prstGeom>
        </p:spPr>
      </p:pic>
      <p:grpSp>
        <p:nvGrpSpPr>
          <p:cNvPr id="22" name="Groupe 21">
            <a:extLst>
              <a:ext uri="{FF2B5EF4-FFF2-40B4-BE49-F238E27FC236}">
                <a16:creationId xmlns:a16="http://schemas.microsoft.com/office/drawing/2014/main" id="{D18C980B-C43A-CEF6-5854-638CF32AAEF0}"/>
              </a:ext>
            </a:extLst>
          </p:cNvPr>
          <p:cNvGrpSpPr/>
          <p:nvPr/>
        </p:nvGrpSpPr>
        <p:grpSpPr>
          <a:xfrm>
            <a:off x="1101598" y="1659339"/>
            <a:ext cx="6051182" cy="1470025"/>
            <a:chOff x="1085850" y="1704975"/>
            <a:chExt cx="6051182" cy="1470025"/>
          </a:xfrm>
        </p:grpSpPr>
        <p:pic>
          <p:nvPicPr>
            <p:cNvPr id="24" name="Image 23">
              <a:extLst>
                <a:ext uri="{FF2B5EF4-FFF2-40B4-BE49-F238E27FC236}">
                  <a16:creationId xmlns:a16="http://schemas.microsoft.com/office/drawing/2014/main" id="{170D16EB-C916-1812-1206-97DB1EFF3A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25" name="ZoneTexte 24">
              <a:extLst>
                <a:ext uri="{FF2B5EF4-FFF2-40B4-BE49-F238E27FC236}">
                  <a16:creationId xmlns:a16="http://schemas.microsoft.com/office/drawing/2014/main" id="{93322B51-8DE3-5C83-9570-EBAAAF9219E0}"/>
                </a:ext>
              </a:extLst>
            </p:cNvPr>
            <p:cNvSpPr txBox="1"/>
            <p:nvPr/>
          </p:nvSpPr>
          <p:spPr>
            <a:xfrm>
              <a:off x="1894699" y="2178377"/>
              <a:ext cx="5242333" cy="523220"/>
            </a:xfrm>
            <a:prstGeom prst="rect">
              <a:avLst/>
            </a:prstGeom>
            <a:noFill/>
          </p:spPr>
          <p:txBody>
            <a:bodyPr wrap="none" rtlCol="0">
              <a:spAutoFit/>
            </a:bodyPr>
            <a:lstStyle/>
            <a:p>
              <a:r>
                <a:rPr lang="fr-FR" sz="2800" dirty="0"/>
                <a:t>Accès à « Mes recommandations »</a:t>
              </a:r>
            </a:p>
          </p:txBody>
        </p:sp>
      </p:grpSp>
      <p:cxnSp>
        <p:nvCxnSpPr>
          <p:cNvPr id="18" name="Connecteur droit avec flèche 17">
            <a:extLst>
              <a:ext uri="{FF2B5EF4-FFF2-40B4-BE49-F238E27FC236}">
                <a16:creationId xmlns:a16="http://schemas.microsoft.com/office/drawing/2014/main" id="{1F79B6B7-370F-E0A9-7C05-C257A0937C4C}"/>
              </a:ext>
            </a:extLst>
          </p:cNvPr>
          <p:cNvCxnSpPr>
            <a:cxnSpLocks/>
          </p:cNvCxnSpPr>
          <p:nvPr/>
        </p:nvCxnSpPr>
        <p:spPr>
          <a:xfrm flipH="1" flipV="1">
            <a:off x="3429000" y="1104900"/>
            <a:ext cx="476250" cy="5357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61A3F744-CA66-270C-2666-1F615B0505A8}"/>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CBD95E99-C7C6-8EE5-B182-93B9972DA361}"/>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orme libre : forme 8">
            <a:extLst>
              <a:ext uri="{FF2B5EF4-FFF2-40B4-BE49-F238E27FC236}">
                <a16:creationId xmlns:a16="http://schemas.microsoft.com/office/drawing/2014/main" id="{967A55BE-F2BC-B8F4-4621-5ED514ACB06B}"/>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35486891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l="6942" t="3268" r="62194" b="61644"/>
          <a:stretch/>
        </p:blipFill>
        <p:spPr>
          <a:xfrm>
            <a:off x="0" y="0"/>
            <a:ext cx="12192000" cy="6858000"/>
          </a:xfrm>
          <a:prstGeom prst="rect">
            <a:avLst/>
          </a:prstGeom>
        </p:spPr>
      </p:pic>
      <p:grpSp>
        <p:nvGrpSpPr>
          <p:cNvPr id="22" name="Groupe 21">
            <a:extLst>
              <a:ext uri="{FF2B5EF4-FFF2-40B4-BE49-F238E27FC236}">
                <a16:creationId xmlns:a16="http://schemas.microsoft.com/office/drawing/2014/main" id="{D18C980B-C43A-CEF6-5854-638CF32AAEF0}"/>
              </a:ext>
            </a:extLst>
          </p:cNvPr>
          <p:cNvGrpSpPr/>
          <p:nvPr/>
        </p:nvGrpSpPr>
        <p:grpSpPr>
          <a:xfrm>
            <a:off x="5178298" y="4951558"/>
            <a:ext cx="6013450" cy="1470025"/>
            <a:chOff x="1085850" y="1704975"/>
            <a:chExt cx="6013450" cy="1470025"/>
          </a:xfrm>
        </p:grpSpPr>
        <p:pic>
          <p:nvPicPr>
            <p:cNvPr id="24" name="Image 23">
              <a:extLst>
                <a:ext uri="{FF2B5EF4-FFF2-40B4-BE49-F238E27FC236}">
                  <a16:creationId xmlns:a16="http://schemas.microsoft.com/office/drawing/2014/main" id="{170D16EB-C916-1812-1206-97DB1EFF3A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25" name="ZoneTexte 24">
              <a:extLst>
                <a:ext uri="{FF2B5EF4-FFF2-40B4-BE49-F238E27FC236}">
                  <a16:creationId xmlns:a16="http://schemas.microsoft.com/office/drawing/2014/main" id="{93322B51-8DE3-5C83-9570-EBAAAF9219E0}"/>
                </a:ext>
              </a:extLst>
            </p:cNvPr>
            <p:cNvSpPr txBox="1"/>
            <p:nvPr/>
          </p:nvSpPr>
          <p:spPr>
            <a:xfrm>
              <a:off x="2532874" y="2178377"/>
              <a:ext cx="2945999" cy="523220"/>
            </a:xfrm>
            <a:prstGeom prst="rect">
              <a:avLst/>
            </a:prstGeom>
            <a:noFill/>
          </p:spPr>
          <p:txBody>
            <a:bodyPr wrap="none" rtlCol="0">
              <a:spAutoFit/>
            </a:bodyPr>
            <a:lstStyle/>
            <a:p>
              <a:r>
                <a:rPr lang="fr-FR" sz="2800" dirty="0"/>
                <a:t>Ajouter un dossier </a:t>
              </a:r>
            </a:p>
          </p:txBody>
        </p:sp>
      </p:grpSp>
      <p:cxnSp>
        <p:nvCxnSpPr>
          <p:cNvPr id="3" name="Connecteur droit avec flèche 2">
            <a:extLst>
              <a:ext uri="{FF2B5EF4-FFF2-40B4-BE49-F238E27FC236}">
                <a16:creationId xmlns:a16="http://schemas.microsoft.com/office/drawing/2014/main" id="{4D3F808A-E7B5-F28A-F60C-63422DF153AA}"/>
              </a:ext>
            </a:extLst>
          </p:cNvPr>
          <p:cNvCxnSpPr>
            <a:cxnSpLocks/>
          </p:cNvCxnSpPr>
          <p:nvPr/>
        </p:nvCxnSpPr>
        <p:spPr>
          <a:xfrm flipV="1">
            <a:off x="7943850" y="3543301"/>
            <a:ext cx="0" cy="140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9F0E884A-9BA1-6E42-B18D-A660E2366473}"/>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61269157-2770-ABD9-6E35-69746D4D3E7E}"/>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orme libre : forme 8">
            <a:extLst>
              <a:ext uri="{FF2B5EF4-FFF2-40B4-BE49-F238E27FC236}">
                <a16:creationId xmlns:a16="http://schemas.microsoft.com/office/drawing/2014/main" id="{3B5258F2-4C34-D4CC-7F62-D622CCAF4F8F}"/>
              </a:ext>
            </a:extLst>
          </p:cNvPr>
          <p:cNvSpPr/>
          <p:nvPr/>
        </p:nvSpPr>
        <p:spPr>
          <a:xfrm>
            <a:off x="-8343901" y="-103648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11" name="Forme libre : forme 10">
            <a:extLst>
              <a:ext uri="{FF2B5EF4-FFF2-40B4-BE49-F238E27FC236}">
                <a16:creationId xmlns:a16="http://schemas.microsoft.com/office/drawing/2014/main" id="{4277E350-C3CF-A684-639E-1DFBD28510E6}"/>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80833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l="9209" t="3268" r="59927" b="61644"/>
          <a:stretch/>
        </p:blipFill>
        <p:spPr>
          <a:xfrm>
            <a:off x="0" y="0"/>
            <a:ext cx="12192000" cy="6858000"/>
          </a:xfrm>
          <a:prstGeom prst="rect">
            <a:avLst/>
          </a:prstGeom>
        </p:spPr>
      </p:pic>
      <p:grpSp>
        <p:nvGrpSpPr>
          <p:cNvPr id="22" name="Groupe 21">
            <a:extLst>
              <a:ext uri="{FF2B5EF4-FFF2-40B4-BE49-F238E27FC236}">
                <a16:creationId xmlns:a16="http://schemas.microsoft.com/office/drawing/2014/main" id="{D18C980B-C43A-CEF6-5854-638CF32AAEF0}"/>
              </a:ext>
            </a:extLst>
          </p:cNvPr>
          <p:cNvGrpSpPr/>
          <p:nvPr/>
        </p:nvGrpSpPr>
        <p:grpSpPr>
          <a:xfrm>
            <a:off x="5178298" y="4951558"/>
            <a:ext cx="6013450" cy="1470025"/>
            <a:chOff x="1085850" y="1704975"/>
            <a:chExt cx="6013450" cy="1470025"/>
          </a:xfrm>
        </p:grpSpPr>
        <p:pic>
          <p:nvPicPr>
            <p:cNvPr id="24" name="Image 23">
              <a:extLst>
                <a:ext uri="{FF2B5EF4-FFF2-40B4-BE49-F238E27FC236}">
                  <a16:creationId xmlns:a16="http://schemas.microsoft.com/office/drawing/2014/main" id="{170D16EB-C916-1812-1206-97DB1EFF3A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25" name="ZoneTexte 24">
              <a:extLst>
                <a:ext uri="{FF2B5EF4-FFF2-40B4-BE49-F238E27FC236}">
                  <a16:creationId xmlns:a16="http://schemas.microsoft.com/office/drawing/2014/main" id="{93322B51-8DE3-5C83-9570-EBAAAF9219E0}"/>
                </a:ext>
              </a:extLst>
            </p:cNvPr>
            <p:cNvSpPr txBox="1"/>
            <p:nvPr/>
          </p:nvSpPr>
          <p:spPr>
            <a:xfrm>
              <a:off x="2532874" y="2178377"/>
              <a:ext cx="2945999" cy="523220"/>
            </a:xfrm>
            <a:prstGeom prst="rect">
              <a:avLst/>
            </a:prstGeom>
            <a:noFill/>
          </p:spPr>
          <p:txBody>
            <a:bodyPr wrap="none" rtlCol="0">
              <a:spAutoFit/>
            </a:bodyPr>
            <a:lstStyle/>
            <a:p>
              <a:r>
                <a:rPr lang="fr-FR" sz="2800" dirty="0"/>
                <a:t>Ajouter un dossier </a:t>
              </a:r>
            </a:p>
          </p:txBody>
        </p:sp>
      </p:grpSp>
      <p:cxnSp>
        <p:nvCxnSpPr>
          <p:cNvPr id="3" name="Connecteur droit avec flèche 2">
            <a:extLst>
              <a:ext uri="{FF2B5EF4-FFF2-40B4-BE49-F238E27FC236}">
                <a16:creationId xmlns:a16="http://schemas.microsoft.com/office/drawing/2014/main" id="{4D3F808A-E7B5-F28A-F60C-63422DF153AA}"/>
              </a:ext>
            </a:extLst>
          </p:cNvPr>
          <p:cNvCxnSpPr>
            <a:cxnSpLocks/>
          </p:cNvCxnSpPr>
          <p:nvPr/>
        </p:nvCxnSpPr>
        <p:spPr>
          <a:xfrm flipV="1">
            <a:off x="7943850" y="3543301"/>
            <a:ext cx="0" cy="140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Forme libre : forme 6">
            <a:extLst>
              <a:ext uri="{FF2B5EF4-FFF2-40B4-BE49-F238E27FC236}">
                <a16:creationId xmlns:a16="http://schemas.microsoft.com/office/drawing/2014/main" id="{413D2E21-BAC6-2A62-1DEA-E485F6AE4BC5}"/>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8" name="Forme libre : forme 7">
            <a:extLst>
              <a:ext uri="{FF2B5EF4-FFF2-40B4-BE49-F238E27FC236}">
                <a16:creationId xmlns:a16="http://schemas.microsoft.com/office/drawing/2014/main" id="{457FA6C9-1DAF-29EE-5BE0-BA3573BF4A42}"/>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2003401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l="11186" t="3268" r="57951" b="61644"/>
          <a:stretch/>
        </p:blipFill>
        <p:spPr>
          <a:xfrm>
            <a:off x="0" y="0"/>
            <a:ext cx="12192000" cy="6858000"/>
          </a:xfrm>
          <a:prstGeom prst="rect">
            <a:avLst/>
          </a:prstGeom>
        </p:spPr>
      </p:pic>
      <p:grpSp>
        <p:nvGrpSpPr>
          <p:cNvPr id="22" name="Groupe 21">
            <a:extLst>
              <a:ext uri="{FF2B5EF4-FFF2-40B4-BE49-F238E27FC236}">
                <a16:creationId xmlns:a16="http://schemas.microsoft.com/office/drawing/2014/main" id="{D18C980B-C43A-CEF6-5854-638CF32AAEF0}"/>
              </a:ext>
            </a:extLst>
          </p:cNvPr>
          <p:cNvGrpSpPr/>
          <p:nvPr/>
        </p:nvGrpSpPr>
        <p:grpSpPr>
          <a:xfrm>
            <a:off x="5178298" y="4951558"/>
            <a:ext cx="6013450" cy="1470025"/>
            <a:chOff x="1085850" y="1704975"/>
            <a:chExt cx="6013450" cy="1470025"/>
          </a:xfrm>
        </p:grpSpPr>
        <p:pic>
          <p:nvPicPr>
            <p:cNvPr id="24" name="Image 23">
              <a:extLst>
                <a:ext uri="{FF2B5EF4-FFF2-40B4-BE49-F238E27FC236}">
                  <a16:creationId xmlns:a16="http://schemas.microsoft.com/office/drawing/2014/main" id="{170D16EB-C916-1812-1206-97DB1EFF3A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25" name="ZoneTexte 24">
              <a:extLst>
                <a:ext uri="{FF2B5EF4-FFF2-40B4-BE49-F238E27FC236}">
                  <a16:creationId xmlns:a16="http://schemas.microsoft.com/office/drawing/2014/main" id="{93322B51-8DE3-5C83-9570-EBAAAF9219E0}"/>
                </a:ext>
              </a:extLst>
            </p:cNvPr>
            <p:cNvSpPr txBox="1"/>
            <p:nvPr/>
          </p:nvSpPr>
          <p:spPr>
            <a:xfrm>
              <a:off x="2532874" y="2178377"/>
              <a:ext cx="3159519" cy="523220"/>
            </a:xfrm>
            <a:prstGeom prst="rect">
              <a:avLst/>
            </a:prstGeom>
            <a:noFill/>
          </p:spPr>
          <p:txBody>
            <a:bodyPr wrap="none" rtlCol="0">
              <a:spAutoFit/>
            </a:bodyPr>
            <a:lstStyle/>
            <a:p>
              <a:r>
                <a:rPr lang="fr-FR" sz="2800" dirty="0"/>
                <a:t>Partager les dossiers</a:t>
              </a:r>
            </a:p>
          </p:txBody>
        </p:sp>
      </p:grpSp>
      <p:cxnSp>
        <p:nvCxnSpPr>
          <p:cNvPr id="3" name="Connecteur droit avec flèche 2">
            <a:extLst>
              <a:ext uri="{FF2B5EF4-FFF2-40B4-BE49-F238E27FC236}">
                <a16:creationId xmlns:a16="http://schemas.microsoft.com/office/drawing/2014/main" id="{4D3F808A-E7B5-F28A-F60C-63422DF153AA}"/>
              </a:ext>
            </a:extLst>
          </p:cNvPr>
          <p:cNvCxnSpPr>
            <a:cxnSpLocks/>
          </p:cNvCxnSpPr>
          <p:nvPr/>
        </p:nvCxnSpPr>
        <p:spPr>
          <a:xfrm flipV="1">
            <a:off x="7943850" y="3543301"/>
            <a:ext cx="0" cy="140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C71CFA69-0335-209F-538F-11D7CCA25979}"/>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A8310702-7652-FF48-E01A-F545682F88F1}"/>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0286429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D3594FE5-1389-53F0-080D-7EABB39BF172}"/>
              </a:ext>
            </a:extLst>
          </p:cNvPr>
          <p:cNvPicPr>
            <a:picLocks noChangeAspect="1"/>
          </p:cNvPicPr>
          <p:nvPr/>
        </p:nvPicPr>
        <p:blipFill rotWithShape="1">
          <a:blip r:embed="rId3"/>
          <a:srcRect l="13260" t="3268" r="55877" b="61644"/>
          <a:stretch/>
        </p:blipFill>
        <p:spPr>
          <a:xfrm>
            <a:off x="0" y="0"/>
            <a:ext cx="12192000" cy="6858000"/>
          </a:xfrm>
          <a:prstGeom prst="rect">
            <a:avLst/>
          </a:prstGeom>
        </p:spPr>
      </p:pic>
      <p:grpSp>
        <p:nvGrpSpPr>
          <p:cNvPr id="22" name="Groupe 21">
            <a:extLst>
              <a:ext uri="{FF2B5EF4-FFF2-40B4-BE49-F238E27FC236}">
                <a16:creationId xmlns:a16="http://schemas.microsoft.com/office/drawing/2014/main" id="{D18C980B-C43A-CEF6-5854-638CF32AAEF0}"/>
              </a:ext>
            </a:extLst>
          </p:cNvPr>
          <p:cNvGrpSpPr/>
          <p:nvPr/>
        </p:nvGrpSpPr>
        <p:grpSpPr>
          <a:xfrm>
            <a:off x="5178298" y="4951558"/>
            <a:ext cx="6013450" cy="1470025"/>
            <a:chOff x="1085850" y="1704975"/>
            <a:chExt cx="6013450" cy="1470025"/>
          </a:xfrm>
        </p:grpSpPr>
        <p:pic>
          <p:nvPicPr>
            <p:cNvPr id="24" name="Image 23">
              <a:extLst>
                <a:ext uri="{FF2B5EF4-FFF2-40B4-BE49-F238E27FC236}">
                  <a16:creationId xmlns:a16="http://schemas.microsoft.com/office/drawing/2014/main" id="{170D16EB-C916-1812-1206-97DB1EFF3A6B}"/>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100000"/>
                      </a14:imgEffect>
                    </a14:imgLayer>
                  </a14:imgProps>
                </a:ext>
              </a:extLst>
            </a:blip>
            <a:srcRect l="3477" t="8718" r="75813" b="81050"/>
            <a:stretch/>
          </p:blipFill>
          <p:spPr>
            <a:xfrm>
              <a:off x="1085850" y="1704975"/>
              <a:ext cx="6013450" cy="1470025"/>
            </a:xfrm>
            <a:prstGeom prst="rect">
              <a:avLst/>
            </a:prstGeom>
            <a:ln>
              <a:solidFill>
                <a:schemeClr val="bg1"/>
              </a:solidFill>
            </a:ln>
            <a:effectLst>
              <a:outerShdw blurRad="50800" dist="38100" dir="2700000" algn="tl" rotWithShape="0">
                <a:prstClr val="black">
                  <a:alpha val="40000"/>
                </a:prstClr>
              </a:outerShdw>
            </a:effectLst>
          </p:spPr>
        </p:pic>
        <p:sp>
          <p:nvSpPr>
            <p:cNvPr id="25" name="ZoneTexte 24">
              <a:extLst>
                <a:ext uri="{FF2B5EF4-FFF2-40B4-BE49-F238E27FC236}">
                  <a16:creationId xmlns:a16="http://schemas.microsoft.com/office/drawing/2014/main" id="{93322B51-8DE3-5C83-9570-EBAAAF9219E0}"/>
                </a:ext>
              </a:extLst>
            </p:cNvPr>
            <p:cNvSpPr txBox="1"/>
            <p:nvPr/>
          </p:nvSpPr>
          <p:spPr>
            <a:xfrm>
              <a:off x="2192761" y="1790005"/>
              <a:ext cx="4271278" cy="1384995"/>
            </a:xfrm>
            <a:prstGeom prst="rect">
              <a:avLst/>
            </a:prstGeom>
            <a:noFill/>
          </p:spPr>
          <p:txBody>
            <a:bodyPr wrap="square" rtlCol="0">
              <a:spAutoFit/>
            </a:bodyPr>
            <a:lstStyle/>
            <a:p>
              <a:r>
                <a:rPr lang="fr-FR" sz="2800" dirty="0"/>
                <a:t>Les collections dossiers traitant du même thème proposés par les membres</a:t>
              </a:r>
            </a:p>
          </p:txBody>
        </p:sp>
      </p:grpSp>
      <p:cxnSp>
        <p:nvCxnSpPr>
          <p:cNvPr id="3" name="Connecteur droit avec flèche 2">
            <a:extLst>
              <a:ext uri="{FF2B5EF4-FFF2-40B4-BE49-F238E27FC236}">
                <a16:creationId xmlns:a16="http://schemas.microsoft.com/office/drawing/2014/main" id="{4D3F808A-E7B5-F28A-F60C-63422DF153AA}"/>
              </a:ext>
            </a:extLst>
          </p:cNvPr>
          <p:cNvCxnSpPr>
            <a:cxnSpLocks/>
          </p:cNvCxnSpPr>
          <p:nvPr/>
        </p:nvCxnSpPr>
        <p:spPr>
          <a:xfrm flipV="1">
            <a:off x="7943850" y="3543301"/>
            <a:ext cx="0" cy="14082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Graphique 12" descr="Retour avec un remplissage uni">
            <a:hlinkClick r:id="rId6" action="ppaction://hlinksldjump"/>
            <a:extLst>
              <a:ext uri="{FF2B5EF4-FFF2-40B4-BE49-F238E27FC236}">
                <a16:creationId xmlns:a16="http://schemas.microsoft.com/office/drawing/2014/main" id="{1D00685C-9021-9D71-E152-6213B096846E}"/>
              </a:ext>
            </a:extLst>
          </p:cNvPr>
          <p:cNvSpPr/>
          <p:nvPr/>
        </p:nvSpPr>
        <p:spPr>
          <a:xfrm>
            <a:off x="11120499" y="139786"/>
            <a:ext cx="762000" cy="561975"/>
          </a:xfrm>
          <a:custGeom>
            <a:avLst/>
            <a:gdLst>
              <a:gd name="connsiteX0" fmla="*/ 0 w 762000"/>
              <a:gd name="connsiteY0" fmla="*/ 228600 h 561975"/>
              <a:gd name="connsiteX1" fmla="*/ 272415 w 762000"/>
              <a:gd name="connsiteY1" fmla="*/ 0 h 561975"/>
              <a:gd name="connsiteX2" fmla="*/ 272415 w 762000"/>
              <a:gd name="connsiteY2" fmla="*/ 133350 h 561975"/>
              <a:gd name="connsiteX3" fmla="*/ 762000 w 762000"/>
              <a:gd name="connsiteY3" fmla="*/ 561975 h 561975"/>
              <a:gd name="connsiteX4" fmla="*/ 272415 w 762000"/>
              <a:gd name="connsiteY4" fmla="*/ 333375 h 561975"/>
              <a:gd name="connsiteX5" fmla="*/ 272415 w 762000"/>
              <a:gd name="connsiteY5" fmla="*/ 457200 h 561975"/>
              <a:gd name="connsiteX6" fmla="*/ 0 w 762000"/>
              <a:gd name="connsiteY6" fmla="*/ 2286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0" h="561975">
                <a:moveTo>
                  <a:pt x="0" y="228600"/>
                </a:moveTo>
                <a:lnTo>
                  <a:pt x="272415" y="0"/>
                </a:lnTo>
                <a:lnTo>
                  <a:pt x="272415" y="133350"/>
                </a:lnTo>
                <a:cubicBezTo>
                  <a:pt x="690563" y="137160"/>
                  <a:pt x="762000" y="561975"/>
                  <a:pt x="762000" y="561975"/>
                </a:cubicBezTo>
                <a:cubicBezTo>
                  <a:pt x="762000" y="561975"/>
                  <a:pt x="606743" y="336233"/>
                  <a:pt x="272415" y="333375"/>
                </a:cubicBezTo>
                <a:lnTo>
                  <a:pt x="272415" y="457200"/>
                </a:lnTo>
                <a:lnTo>
                  <a:pt x="0" y="228600"/>
                </a:lnTo>
                <a:close/>
              </a:path>
            </a:pathLst>
          </a:custGeom>
          <a:solidFill>
            <a:schemeClr val="bg1"/>
          </a:solidFill>
          <a:ln w="9525" cap="flat">
            <a:noFill/>
            <a:prstDash val="solid"/>
            <a:miter/>
          </a:ln>
          <a:effectLst>
            <a:outerShdw blurRad="304800" dist="38100" dir="2700000" algn="tl" rotWithShape="0">
              <a:prstClr val="black">
                <a:alpha val="74000"/>
              </a:prstClr>
            </a:outerShdw>
          </a:effectLst>
        </p:spPr>
        <p:txBody>
          <a:bodyPr rtlCol="0" anchor="ctr"/>
          <a:lstStyle/>
          <a:p>
            <a:endParaRPr lang="fr-FR"/>
          </a:p>
        </p:txBody>
      </p:sp>
      <p:sp>
        <p:nvSpPr>
          <p:cNvPr id="8" name="Forme libre : forme 7">
            <a:extLst>
              <a:ext uri="{FF2B5EF4-FFF2-40B4-BE49-F238E27FC236}">
                <a16:creationId xmlns:a16="http://schemas.microsoft.com/office/drawing/2014/main" id="{F701B7ED-CD7E-AC39-C3A7-FEEFC7AC72D9}"/>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9" name="Forme libre : forme 8">
            <a:extLst>
              <a:ext uri="{FF2B5EF4-FFF2-40B4-BE49-F238E27FC236}">
                <a16:creationId xmlns:a16="http://schemas.microsoft.com/office/drawing/2014/main" id="{83FD60E1-CA32-4151-1B10-07C5841A89ED}"/>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5233698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5000" advClick="0" advTm="1000">
        <p159:morph option="byObject"/>
      </p:transition>
    </mc:Choice>
    <mc:Fallback>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useBgFill="1">
        <p:nvSpPr>
          <p:cNvPr id="2" name="Rectangle : coins arrondis 1">
            <a:hlinkClick r:id="rId5"/>
            <a:extLst>
              <a:ext uri="{FF2B5EF4-FFF2-40B4-BE49-F238E27FC236}">
                <a16:creationId xmlns:a16="http://schemas.microsoft.com/office/drawing/2014/main" id="{9B3E9FD7-D506-CC91-9CFC-21E801982133}"/>
              </a:ext>
            </a:extLst>
          </p:cNvPr>
          <p:cNvSpPr/>
          <p:nvPr/>
        </p:nvSpPr>
        <p:spPr>
          <a:xfrm>
            <a:off x="647700" y="566056"/>
            <a:ext cx="2743200" cy="508000"/>
          </a:xfrm>
          <a:prstGeom prst="roundRect">
            <a:avLst>
              <a:gd name="adj" fmla="val 50000"/>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latin typeface="Noto Sans Black" panose="020B0A02040504020204" pitchFamily="34" charset="0"/>
                <a:ea typeface="Noto Sans Black" panose="020B0A02040504020204" pitchFamily="34" charset="0"/>
                <a:cs typeface="Noto Sans Black" panose="020B0A02040504020204" pitchFamily="34" charset="0"/>
              </a:rPr>
              <a:t>Créer un dossier</a:t>
            </a:r>
          </a:p>
        </p:txBody>
      </p:sp>
      <p:pic>
        <p:nvPicPr>
          <p:cNvPr id="4" name="Image 3">
            <a:extLst>
              <a:ext uri="{FF2B5EF4-FFF2-40B4-BE49-F238E27FC236}">
                <a16:creationId xmlns:a16="http://schemas.microsoft.com/office/drawing/2014/main" id="{24A93A8F-17E8-60DB-96B3-215281D1F236}"/>
              </a:ext>
            </a:extLst>
          </p:cNvPr>
          <p:cNvPicPr>
            <a:picLocks noChangeAspect="1"/>
          </p:cNvPicPr>
          <p:nvPr/>
        </p:nvPicPr>
        <p:blipFill>
          <a:blip r:embed="rId6"/>
          <a:stretch>
            <a:fillRect/>
          </a:stretch>
        </p:blipFill>
        <p:spPr>
          <a:xfrm>
            <a:off x="3398611" y="1516743"/>
            <a:ext cx="5120640" cy="2533650"/>
          </a:xfrm>
          <a:prstGeom prst="rect">
            <a:avLst/>
          </a:prstGeom>
        </p:spPr>
      </p:pic>
      <p:grpSp>
        <p:nvGrpSpPr>
          <p:cNvPr id="8" name="Groupe 7">
            <a:extLst>
              <a:ext uri="{FF2B5EF4-FFF2-40B4-BE49-F238E27FC236}">
                <a16:creationId xmlns:a16="http://schemas.microsoft.com/office/drawing/2014/main" id="{48908974-FF43-F372-FDEB-805B5FF3260E}"/>
              </a:ext>
            </a:extLst>
          </p:cNvPr>
          <p:cNvGrpSpPr/>
          <p:nvPr/>
        </p:nvGrpSpPr>
        <p:grpSpPr>
          <a:xfrm>
            <a:off x="3390900" y="4780955"/>
            <a:ext cx="5128351" cy="819150"/>
            <a:chOff x="3390900" y="4780955"/>
            <a:chExt cx="5128351" cy="819150"/>
          </a:xfrm>
        </p:grpSpPr>
        <p:sp useBgFill="1">
          <p:nvSpPr>
            <p:cNvPr id="6" name="Bouton d’action : vide 5">
              <a:hlinkClick r:id="" action="ppaction://noaction" highlightClick="1"/>
              <a:extLst>
                <a:ext uri="{FF2B5EF4-FFF2-40B4-BE49-F238E27FC236}">
                  <a16:creationId xmlns:a16="http://schemas.microsoft.com/office/drawing/2014/main" id="{5FF0DF50-209A-7B44-1759-1F077E97ACEC}"/>
                </a:ext>
              </a:extLst>
            </p:cNvPr>
            <p:cNvSpPr/>
            <p:nvPr/>
          </p:nvSpPr>
          <p:spPr>
            <a:xfrm>
              <a:off x="3390900" y="4780955"/>
              <a:ext cx="819150" cy="819150"/>
            </a:xfrm>
            <a:prstGeom prst="actionButtonBlank">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Noto Sans Black" panose="020B0A02040504020204" pitchFamily="34" charset="0"/>
                <a:ea typeface="Noto Sans Black" panose="020B0A02040504020204" pitchFamily="34" charset="0"/>
                <a:cs typeface="Noto Sans Black" panose="020B0A02040504020204" pitchFamily="34" charset="0"/>
              </a:endParaRPr>
            </a:p>
          </p:txBody>
        </p:sp>
        <p:sp useBgFill="1">
          <p:nvSpPr>
            <p:cNvPr id="7" name="Bouton d’action : vide 6">
              <a:hlinkClick r:id="" action="ppaction://noaction" highlightClick="1"/>
              <a:extLst>
                <a:ext uri="{FF2B5EF4-FFF2-40B4-BE49-F238E27FC236}">
                  <a16:creationId xmlns:a16="http://schemas.microsoft.com/office/drawing/2014/main" id="{110BE9F2-44C0-5DB8-CF43-A1EB2DB35C6E}"/>
                </a:ext>
              </a:extLst>
            </p:cNvPr>
            <p:cNvSpPr/>
            <p:nvPr/>
          </p:nvSpPr>
          <p:spPr>
            <a:xfrm>
              <a:off x="4656863" y="4780955"/>
              <a:ext cx="3862388" cy="819150"/>
            </a:xfrm>
            <a:prstGeom prst="actionButtonBlank">
              <a:avLst/>
            </a:prstGeom>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000" dirty="0">
                  <a:solidFill>
                    <a:schemeClr val="bg1"/>
                  </a:solidFill>
                </a:rPr>
                <a:t>VIDÉO</a:t>
              </a:r>
            </a:p>
          </p:txBody>
        </p:sp>
      </p:grpSp>
      <p:sp>
        <p:nvSpPr>
          <p:cNvPr id="3" name="Triangle isocèle 2">
            <a:extLst>
              <a:ext uri="{FF2B5EF4-FFF2-40B4-BE49-F238E27FC236}">
                <a16:creationId xmlns:a16="http://schemas.microsoft.com/office/drawing/2014/main" id="{E01F3E15-A385-6C9F-B1C8-CED3C449A118}"/>
              </a:ext>
            </a:extLst>
          </p:cNvPr>
          <p:cNvSpPr/>
          <p:nvPr/>
        </p:nvSpPr>
        <p:spPr>
          <a:xfrm rot="5400000">
            <a:off x="3610294" y="4979159"/>
            <a:ext cx="466866" cy="402471"/>
          </a:xfrm>
          <a:prstGeom prst="triangle">
            <a:avLst/>
          </a:prstGeom>
          <a:blipFill dpi="0" rotWithShape="0">
            <a:blip r:embed="rId4">
              <a:lum/>
            </a:blip>
            <a:srcRect/>
            <a:stretch>
              <a:fillRect l="-413953" t="-658997" r="-974419" b="-228910"/>
            </a:stretch>
          </a:blipFill>
          <a:ln>
            <a:solidFill>
              <a:schemeClr val="bg1"/>
            </a:solidFill>
          </a:ln>
          <a:effectLst>
            <a:innerShdw blurRad="368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Noto Sans Black" panose="020B0A02040504020204" pitchFamily="34" charset="0"/>
              <a:ea typeface="Noto Sans Black" panose="020B0A02040504020204" pitchFamily="34" charset="0"/>
              <a:cs typeface="Noto Sans Black" panose="020B0A02040504020204" pitchFamily="34" charset="0"/>
            </a:endParaRPr>
          </a:p>
        </p:txBody>
      </p:sp>
      <p:pic>
        <p:nvPicPr>
          <p:cNvPr id="5" name="Enregistrement d’écran 4">
            <a:hlinkClick r:id="" action="ppaction://media"/>
            <a:extLst>
              <a:ext uri="{FF2B5EF4-FFF2-40B4-BE49-F238E27FC236}">
                <a16:creationId xmlns:a16="http://schemas.microsoft.com/office/drawing/2014/main" id="{156AEAEE-901E-8E1E-CDBA-6D00D422463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398611" y="1524908"/>
            <a:ext cx="5120640" cy="2695670"/>
          </a:xfrm>
          <a:prstGeom prst="rect">
            <a:avLst/>
          </a:prstGeom>
        </p:spPr>
      </p:pic>
      <p:sp>
        <p:nvSpPr>
          <p:cNvPr id="9" name="Forme libre : forme 8">
            <a:extLst>
              <a:ext uri="{FF2B5EF4-FFF2-40B4-BE49-F238E27FC236}">
                <a16:creationId xmlns:a16="http://schemas.microsoft.com/office/drawing/2014/main" id="{4C372F2B-EC93-A34B-0FC3-3227113A05EF}"/>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Tree>
    <p:extLst>
      <p:ext uri="{BB962C8B-B14F-4D97-AF65-F5344CB8AC3E}">
        <p14:creationId xmlns:p14="http://schemas.microsoft.com/office/powerpoint/2010/main" val="1322726753"/>
      </p:ext>
    </p:extLst>
  </p:cSld>
  <p:clrMapOvr>
    <a:masterClrMapping/>
  </p:clrMapOvr>
  <mc:AlternateContent xmlns:mc="http://schemas.openxmlformats.org/markup-compatibility/2006">
    <mc:Choice xmlns:p14="http://schemas.microsoft.com/office/powerpoint/2010/main" Requires="p14">
      <p:transition spd="slow" p14:dur="2000" advClick="0" advTm="137816"/>
    </mc:Choice>
    <mc:Fallback>
      <p:transition spd="slow" advClick="0" advTm="1378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1000"/>
                                  </p:stCondLst>
                                  <p:childTnLst>
                                    <p:cmd type="call" cmd="playFrom(0.0)">
                                      <p:cBhvr>
                                        <p:cTn id="12" dur="1378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100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128C2B-AB13-4271-BD4F-AC7032F0E1FA}"/>
              </a:ext>
            </a:extLst>
          </p:cNvPr>
          <p:cNvSpPr>
            <a:spLocks noGrp="1"/>
          </p:cNvSpPr>
          <p:nvPr>
            <p:ph type="title"/>
          </p:nvPr>
        </p:nvSpPr>
        <p:spPr/>
        <p:txBody>
          <a:bodyPr/>
          <a:lstStyle/>
          <a:p>
            <a:r>
              <a:rPr lang="fr-FR" dirty="0"/>
              <a:t>Les Bons usages</a:t>
            </a:r>
          </a:p>
        </p:txBody>
      </p:sp>
      <p:sp>
        <p:nvSpPr>
          <p:cNvPr id="3" name="ZoneTexte 2">
            <a:extLst>
              <a:ext uri="{FF2B5EF4-FFF2-40B4-BE49-F238E27FC236}">
                <a16:creationId xmlns:a16="http://schemas.microsoft.com/office/drawing/2014/main" id="{ECB538F8-3968-4B24-8394-B63E9C9C8281}"/>
              </a:ext>
            </a:extLst>
          </p:cNvPr>
          <p:cNvSpPr txBox="1"/>
          <p:nvPr/>
        </p:nvSpPr>
        <p:spPr>
          <a:xfrm>
            <a:off x="2598057" y="2627086"/>
            <a:ext cx="7221977" cy="1200329"/>
          </a:xfrm>
          <a:prstGeom prst="rect">
            <a:avLst/>
          </a:prstGeom>
          <a:noFill/>
        </p:spPr>
        <p:txBody>
          <a:bodyPr wrap="none" rtlCol="0">
            <a:spAutoFit/>
          </a:bodyPr>
          <a:lstStyle/>
          <a:p>
            <a:r>
              <a:rPr lang="fr-FR" dirty="0"/>
              <a:t>Citez ses sources</a:t>
            </a:r>
          </a:p>
          <a:p>
            <a:r>
              <a:rPr lang="fr-FR" dirty="0"/>
              <a:t>Vérifiez la légitimité de la source</a:t>
            </a:r>
          </a:p>
          <a:p>
            <a:r>
              <a:rPr lang="fr-FR" dirty="0"/>
              <a:t>Mettre à jour les informations</a:t>
            </a:r>
          </a:p>
          <a:p>
            <a:r>
              <a:rPr lang="fr-FR" dirty="0"/>
              <a:t>Partagez les données en priorisant du plus importants au moins importants</a:t>
            </a:r>
          </a:p>
        </p:txBody>
      </p:sp>
      <p:grpSp>
        <p:nvGrpSpPr>
          <p:cNvPr id="4" name="Groupe 3">
            <a:extLst>
              <a:ext uri="{FF2B5EF4-FFF2-40B4-BE49-F238E27FC236}">
                <a16:creationId xmlns:a16="http://schemas.microsoft.com/office/drawing/2014/main" id="{442C895C-D30C-42A4-AFC2-55E1BBCC46DF}"/>
              </a:ext>
            </a:extLst>
          </p:cNvPr>
          <p:cNvGrpSpPr/>
          <p:nvPr/>
        </p:nvGrpSpPr>
        <p:grpSpPr>
          <a:xfrm>
            <a:off x="10016836" y="6229352"/>
            <a:ext cx="1301254" cy="500402"/>
            <a:chOff x="10016836" y="6229352"/>
            <a:chExt cx="1301254" cy="500402"/>
          </a:xfrm>
        </p:grpSpPr>
        <p:sp>
          <p:nvSpPr>
            <p:cNvPr id="5" name="Triangle isocèle 4">
              <a:extLst>
                <a:ext uri="{FF2B5EF4-FFF2-40B4-BE49-F238E27FC236}">
                  <a16:creationId xmlns:a16="http://schemas.microsoft.com/office/drawing/2014/main" id="{911804A1-4E39-453B-9549-FEDBC599C8BB}"/>
                </a:ext>
              </a:extLst>
            </p:cNvPr>
            <p:cNvSpPr/>
            <p:nvPr/>
          </p:nvSpPr>
          <p:spPr>
            <a:xfrm>
              <a:off x="10506404" y="6229352"/>
              <a:ext cx="322118" cy="23899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A5BE586F-52D5-4812-A25C-26B304BF4C9C}"/>
                </a:ext>
              </a:extLst>
            </p:cNvPr>
            <p:cNvSpPr txBox="1"/>
            <p:nvPr/>
          </p:nvSpPr>
          <p:spPr>
            <a:xfrm>
              <a:off x="10016836" y="6452755"/>
              <a:ext cx="1301254" cy="276999"/>
            </a:xfrm>
            <a:prstGeom prst="rect">
              <a:avLst/>
            </a:prstGeom>
            <a:noFill/>
          </p:spPr>
          <p:txBody>
            <a:bodyPr wrap="none" rtlCol="0">
              <a:spAutoFit/>
            </a:bodyPr>
            <a:lstStyle/>
            <a:p>
              <a:r>
                <a:rPr lang="fr-FR" sz="1200" dirty="0">
                  <a:solidFill>
                    <a:schemeClr val="bg1">
                      <a:lumMod val="50000"/>
                    </a:schemeClr>
                  </a:solidFill>
                </a:rPr>
                <a:t>Revenir à l’Accueil</a:t>
              </a:r>
            </a:p>
          </p:txBody>
        </p:sp>
      </p:grpSp>
      <p:sp>
        <p:nvSpPr>
          <p:cNvPr id="7" name="Rectangle 6">
            <a:hlinkClick r:id="rId2" action="ppaction://hlinksldjump"/>
            <a:extLst>
              <a:ext uri="{FF2B5EF4-FFF2-40B4-BE49-F238E27FC236}">
                <a16:creationId xmlns:a16="http://schemas.microsoft.com/office/drawing/2014/main" id="{08041270-B48E-43EA-99BA-BDB9418DEDF8}"/>
              </a:ext>
            </a:extLst>
          </p:cNvPr>
          <p:cNvSpPr/>
          <p:nvPr/>
        </p:nvSpPr>
        <p:spPr>
          <a:xfrm>
            <a:off x="10016836" y="6123709"/>
            <a:ext cx="1380837" cy="60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554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85000"/>
                <a:alpha val="95000"/>
              </a:schemeClr>
            </a:gs>
            <a:gs pos="100000">
              <a:srgbClr val="EEEEEE">
                <a:alpha val="41000"/>
              </a:srgbClr>
            </a:gs>
          </a:gsLst>
          <a:lin ang="18900000" scaled="1"/>
        </a:gradFill>
        <a:effectLst/>
      </p:bgPr>
    </p:bg>
    <p:spTree>
      <p:nvGrpSpPr>
        <p:cNvPr id="1" name=""/>
        <p:cNvGrpSpPr/>
        <p:nvPr/>
      </p:nvGrpSpPr>
      <p:grpSpPr>
        <a:xfrm>
          <a:off x="0" y="0"/>
          <a:ext cx="0" cy="0"/>
          <a:chOff x="0" y="0"/>
          <a:chExt cx="0" cy="0"/>
        </a:xfrm>
      </p:grpSpPr>
      <p:pic>
        <p:nvPicPr>
          <p:cNvPr id="16" name="Image 15" descr="Une image contenant habits, personne, femme, tenant&#10;&#10;Description générée automatiquement">
            <a:extLst>
              <a:ext uri="{FF2B5EF4-FFF2-40B4-BE49-F238E27FC236}">
                <a16:creationId xmlns:a16="http://schemas.microsoft.com/office/drawing/2014/main" id="{59F9419E-097D-407C-95CB-ECDBB5EEEFFA}"/>
              </a:ext>
            </a:extLst>
          </p:cNvPr>
          <p:cNvPicPr>
            <a:picLocks noChangeAspect="1"/>
          </p:cNvPicPr>
          <p:nvPr/>
        </p:nvPicPr>
        <p:blipFill rotWithShape="1">
          <a:blip r:embed="rId2" cstate="print">
            <a:clrChange>
              <a:clrFrom>
                <a:srgbClr val="F1F1F1"/>
              </a:clrFrom>
              <a:clrTo>
                <a:srgbClr val="F1F1F1">
                  <a:alpha val="0"/>
                </a:srgbClr>
              </a:clrTo>
            </a:clrChange>
            <a:duotone>
              <a:schemeClr val="accent1">
                <a:shade val="45000"/>
                <a:satMod val="135000"/>
              </a:schemeClr>
              <a:prstClr val="white"/>
            </a:duotone>
            <a:alphaModFix amt="42000"/>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l="42194" t="22301" r="12195" b="25578"/>
          <a:stretch/>
        </p:blipFill>
        <p:spPr>
          <a:xfrm>
            <a:off x="0" y="20342"/>
            <a:ext cx="8893327" cy="6775169"/>
          </a:xfrm>
          <a:custGeom>
            <a:avLst/>
            <a:gdLst>
              <a:gd name="connsiteX0" fmla="*/ 0 w 4735647"/>
              <a:gd name="connsiteY0" fmla="*/ 0 h 3910263"/>
              <a:gd name="connsiteX1" fmla="*/ 4735647 w 4735647"/>
              <a:gd name="connsiteY1" fmla="*/ 0 h 3910263"/>
              <a:gd name="connsiteX2" fmla="*/ 4735647 w 4735647"/>
              <a:gd name="connsiteY2" fmla="*/ 3910263 h 3910263"/>
              <a:gd name="connsiteX3" fmla="*/ 0 w 4735647"/>
              <a:gd name="connsiteY3" fmla="*/ 3910263 h 3910263"/>
            </a:gdLst>
            <a:ahLst/>
            <a:cxnLst>
              <a:cxn ang="0">
                <a:pos x="connsiteX0" y="connsiteY0"/>
              </a:cxn>
              <a:cxn ang="0">
                <a:pos x="connsiteX1" y="connsiteY1"/>
              </a:cxn>
              <a:cxn ang="0">
                <a:pos x="connsiteX2" y="connsiteY2"/>
              </a:cxn>
              <a:cxn ang="0">
                <a:pos x="connsiteX3" y="connsiteY3"/>
              </a:cxn>
            </a:cxnLst>
            <a:rect l="l" t="t" r="r" b="b"/>
            <a:pathLst>
              <a:path w="4735647" h="3910263">
                <a:moveTo>
                  <a:pt x="0" y="0"/>
                </a:moveTo>
                <a:lnTo>
                  <a:pt x="4735647" y="0"/>
                </a:lnTo>
                <a:lnTo>
                  <a:pt x="4735647" y="3910263"/>
                </a:lnTo>
                <a:lnTo>
                  <a:pt x="0" y="3910263"/>
                </a:lnTo>
                <a:close/>
              </a:path>
            </a:pathLst>
          </a:custGeom>
          <a:effectLst>
            <a:outerShdw blurRad="50800" dist="50800" dir="5400000" algn="ctr" rotWithShape="0">
              <a:srgbClr val="000000"/>
            </a:outerShdw>
          </a:effectLst>
        </p:spPr>
      </p:pic>
      <p:pic>
        <p:nvPicPr>
          <p:cNvPr id="32" name="Image 31" descr="Une image contenant habits, personne, femme, tenant&#10;&#10;Description générée automatiquement">
            <a:extLst>
              <a:ext uri="{FF2B5EF4-FFF2-40B4-BE49-F238E27FC236}">
                <a16:creationId xmlns:a16="http://schemas.microsoft.com/office/drawing/2014/main" id="{2A572428-553A-4DF5-A9E0-2D3F8EEEF6B8}"/>
              </a:ext>
            </a:extLst>
          </p:cNvPr>
          <p:cNvPicPr>
            <a:picLocks noChangeAspect="1"/>
          </p:cNvPicPr>
          <p:nvPr/>
        </p:nvPicPr>
        <p:blipFill rotWithShape="1">
          <a:blip r:embed="rId2" cstate="print">
            <a:clrChange>
              <a:clrFrom>
                <a:srgbClr val="F1F1F1"/>
              </a:clrFrom>
              <a:clrTo>
                <a:srgbClr val="F1F1F1">
                  <a:alpha val="0"/>
                </a:srgbClr>
              </a:clrTo>
            </a:clrChange>
            <a:alphaModFix amt="42000"/>
            <a:duotone>
              <a:prstClr val="black"/>
              <a:srgbClr val="FE5AB0">
                <a:tint val="45000"/>
                <a:satMod val="400000"/>
              </a:srgbClr>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l="33542" t="8145" r="26845" b="40245"/>
          <a:stretch/>
        </p:blipFill>
        <p:spPr>
          <a:xfrm>
            <a:off x="3203782" y="1"/>
            <a:ext cx="5333034" cy="4632246"/>
          </a:xfrm>
          <a:custGeom>
            <a:avLst/>
            <a:gdLst>
              <a:gd name="connsiteX0" fmla="*/ 0 w 4735647"/>
              <a:gd name="connsiteY0" fmla="*/ 0 h 3910263"/>
              <a:gd name="connsiteX1" fmla="*/ 4735647 w 4735647"/>
              <a:gd name="connsiteY1" fmla="*/ 0 h 3910263"/>
              <a:gd name="connsiteX2" fmla="*/ 4735647 w 4735647"/>
              <a:gd name="connsiteY2" fmla="*/ 3910263 h 3910263"/>
              <a:gd name="connsiteX3" fmla="*/ 0 w 4735647"/>
              <a:gd name="connsiteY3" fmla="*/ 3910263 h 3910263"/>
            </a:gdLst>
            <a:ahLst/>
            <a:cxnLst>
              <a:cxn ang="0">
                <a:pos x="connsiteX0" y="connsiteY0"/>
              </a:cxn>
              <a:cxn ang="0">
                <a:pos x="connsiteX1" y="connsiteY1"/>
              </a:cxn>
              <a:cxn ang="0">
                <a:pos x="connsiteX2" y="connsiteY2"/>
              </a:cxn>
              <a:cxn ang="0">
                <a:pos x="connsiteX3" y="connsiteY3"/>
              </a:cxn>
            </a:cxnLst>
            <a:rect l="l" t="t" r="r" b="b"/>
            <a:pathLst>
              <a:path w="4735647" h="3910263">
                <a:moveTo>
                  <a:pt x="0" y="0"/>
                </a:moveTo>
                <a:lnTo>
                  <a:pt x="4735647" y="0"/>
                </a:lnTo>
                <a:lnTo>
                  <a:pt x="4735647" y="3910263"/>
                </a:lnTo>
                <a:lnTo>
                  <a:pt x="0" y="3910263"/>
                </a:lnTo>
                <a:close/>
              </a:path>
            </a:pathLst>
          </a:custGeom>
          <a:effectLst>
            <a:outerShdw blurRad="50800" dist="50800" dir="5400000" algn="ctr" rotWithShape="0">
              <a:srgbClr val="000000"/>
            </a:outerShdw>
          </a:effectLst>
        </p:spPr>
      </p:pic>
      <p:pic>
        <p:nvPicPr>
          <p:cNvPr id="33" name="Image 32" descr="Une image contenant habits, personne, femme, tenant&#10;&#10;Description générée automatiquement">
            <a:extLst>
              <a:ext uri="{FF2B5EF4-FFF2-40B4-BE49-F238E27FC236}">
                <a16:creationId xmlns:a16="http://schemas.microsoft.com/office/drawing/2014/main" id="{DADFC384-0C91-4432-A01A-608A78CB4997}"/>
              </a:ext>
            </a:extLst>
          </p:cNvPr>
          <p:cNvPicPr>
            <a:picLocks noChangeAspect="1"/>
          </p:cNvPicPr>
          <p:nvPr/>
        </p:nvPicPr>
        <p:blipFill rotWithShape="1">
          <a:blip r:embed="rId2" cstate="print">
            <a:clrChange>
              <a:clrFrom>
                <a:srgbClr val="F1F1F1"/>
              </a:clrFrom>
              <a:clrTo>
                <a:srgbClr val="F1F1F1">
                  <a:alpha val="0"/>
                </a:srgbClr>
              </a:clrTo>
            </a:clrChange>
            <a:alphaModFix amt="42000"/>
            <a:duotone>
              <a:prstClr val="black"/>
              <a:srgbClr val="FFFF00">
                <a:tint val="45000"/>
                <a:satMod val="400000"/>
              </a:srgbClr>
            </a:duotone>
            <a:extLst>
              <a:ext uri="{BEBA8EAE-BF5A-486C-A8C5-ECC9F3942E4B}">
                <a14:imgProps xmlns:a14="http://schemas.microsoft.com/office/drawing/2010/main">
                  <a14:imgLayer r:embed="rId3">
                    <a14:imgEffect>
                      <a14:artisticCutout/>
                    </a14:imgEffect>
                  </a14:imgLayer>
                </a14:imgProps>
              </a:ext>
              <a:ext uri="{28A0092B-C50C-407E-A947-70E740481C1C}">
                <a14:useLocalDpi xmlns:a14="http://schemas.microsoft.com/office/drawing/2010/main" val="0"/>
              </a:ext>
            </a:extLst>
          </a:blip>
          <a:srcRect l="35682" t="-788" r="28099" b="40246"/>
          <a:stretch/>
        </p:blipFill>
        <p:spPr>
          <a:xfrm>
            <a:off x="7656649" y="-40494"/>
            <a:ext cx="4193045" cy="4672741"/>
          </a:xfrm>
          <a:custGeom>
            <a:avLst/>
            <a:gdLst>
              <a:gd name="connsiteX0" fmla="*/ 0 w 4735647"/>
              <a:gd name="connsiteY0" fmla="*/ 0 h 3910263"/>
              <a:gd name="connsiteX1" fmla="*/ 4735647 w 4735647"/>
              <a:gd name="connsiteY1" fmla="*/ 0 h 3910263"/>
              <a:gd name="connsiteX2" fmla="*/ 4735647 w 4735647"/>
              <a:gd name="connsiteY2" fmla="*/ 3910263 h 3910263"/>
              <a:gd name="connsiteX3" fmla="*/ 0 w 4735647"/>
              <a:gd name="connsiteY3" fmla="*/ 3910263 h 3910263"/>
            </a:gdLst>
            <a:ahLst/>
            <a:cxnLst>
              <a:cxn ang="0">
                <a:pos x="connsiteX0" y="connsiteY0"/>
              </a:cxn>
              <a:cxn ang="0">
                <a:pos x="connsiteX1" y="connsiteY1"/>
              </a:cxn>
              <a:cxn ang="0">
                <a:pos x="connsiteX2" y="connsiteY2"/>
              </a:cxn>
              <a:cxn ang="0">
                <a:pos x="connsiteX3" y="connsiteY3"/>
              </a:cxn>
            </a:cxnLst>
            <a:rect l="l" t="t" r="r" b="b"/>
            <a:pathLst>
              <a:path w="4735647" h="3910263">
                <a:moveTo>
                  <a:pt x="0" y="0"/>
                </a:moveTo>
                <a:lnTo>
                  <a:pt x="4735647" y="0"/>
                </a:lnTo>
                <a:lnTo>
                  <a:pt x="4735647" y="3910263"/>
                </a:lnTo>
                <a:lnTo>
                  <a:pt x="0" y="3910263"/>
                </a:lnTo>
                <a:close/>
              </a:path>
            </a:pathLst>
          </a:custGeom>
          <a:effectLst>
            <a:outerShdw blurRad="50800" dist="50800" dir="5400000" algn="ctr" rotWithShape="0">
              <a:srgbClr val="000000"/>
            </a:outerShdw>
          </a:effectLst>
        </p:spPr>
      </p:pic>
      <p:sp>
        <p:nvSpPr>
          <p:cNvPr id="5" name="ZoneTexte 4">
            <a:extLst>
              <a:ext uri="{FF2B5EF4-FFF2-40B4-BE49-F238E27FC236}">
                <a16:creationId xmlns:a16="http://schemas.microsoft.com/office/drawing/2014/main" id="{073F8134-BE32-4E72-9630-9724609CDDC2}"/>
              </a:ext>
            </a:extLst>
          </p:cNvPr>
          <p:cNvSpPr txBox="1"/>
          <p:nvPr/>
        </p:nvSpPr>
        <p:spPr>
          <a:xfrm>
            <a:off x="-444567" y="-2450027"/>
            <a:ext cx="13569805" cy="2646878"/>
          </a:xfrm>
          <a:prstGeom prst="rect">
            <a:avLst/>
          </a:prstGeom>
          <a:noFill/>
        </p:spPr>
        <p:txBody>
          <a:bodyPr wrap="none" rtlCol="0">
            <a:spAutoFit/>
          </a:bodyPr>
          <a:lstStyle/>
          <a:p>
            <a:r>
              <a:rPr lang="fr-FR" sz="16600" kern="100" dirty="0">
                <a:latin typeface="Elephant" panose="02020904090505020303" pitchFamily="18" charset="0"/>
              </a:rPr>
              <a:t>Félicitations</a:t>
            </a:r>
          </a:p>
        </p:txBody>
      </p:sp>
      <p:grpSp>
        <p:nvGrpSpPr>
          <p:cNvPr id="24" name="Groupe 23">
            <a:extLst>
              <a:ext uri="{FF2B5EF4-FFF2-40B4-BE49-F238E27FC236}">
                <a16:creationId xmlns:a16="http://schemas.microsoft.com/office/drawing/2014/main" id="{51B7DEF1-5995-45C6-BBFB-765CCBA3304B}"/>
              </a:ext>
            </a:extLst>
          </p:cNvPr>
          <p:cNvGrpSpPr/>
          <p:nvPr/>
        </p:nvGrpSpPr>
        <p:grpSpPr>
          <a:xfrm>
            <a:off x="1160164" y="2151840"/>
            <a:ext cx="9349194" cy="3190017"/>
            <a:chOff x="-1070759" y="1091097"/>
            <a:chExt cx="9349194" cy="3190017"/>
          </a:xfrm>
          <a:noFill/>
        </p:grpSpPr>
        <p:sp>
          <p:nvSpPr>
            <p:cNvPr id="6" name="ZoneTexte 5">
              <a:extLst>
                <a:ext uri="{FF2B5EF4-FFF2-40B4-BE49-F238E27FC236}">
                  <a16:creationId xmlns:a16="http://schemas.microsoft.com/office/drawing/2014/main" id="{D44F4913-A5D2-4043-B299-F2B5C00673B9}"/>
                </a:ext>
              </a:extLst>
            </p:cNvPr>
            <p:cNvSpPr txBox="1"/>
            <p:nvPr/>
          </p:nvSpPr>
          <p:spPr>
            <a:xfrm>
              <a:off x="-1070759" y="1634236"/>
              <a:ext cx="1853392"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F</a:t>
              </a:r>
            </a:p>
          </p:txBody>
        </p:sp>
        <p:sp>
          <p:nvSpPr>
            <p:cNvPr id="7" name="ZoneTexte 6">
              <a:extLst>
                <a:ext uri="{FF2B5EF4-FFF2-40B4-BE49-F238E27FC236}">
                  <a16:creationId xmlns:a16="http://schemas.microsoft.com/office/drawing/2014/main" id="{6A59238D-E48A-42C2-B39E-407005A0F160}"/>
                </a:ext>
              </a:extLst>
            </p:cNvPr>
            <p:cNvSpPr txBox="1"/>
            <p:nvPr/>
          </p:nvSpPr>
          <p:spPr>
            <a:xfrm>
              <a:off x="111084" y="1468678"/>
              <a:ext cx="1313180"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é</a:t>
              </a:r>
            </a:p>
          </p:txBody>
        </p:sp>
        <p:sp>
          <p:nvSpPr>
            <p:cNvPr id="8" name="ZoneTexte 7">
              <a:extLst>
                <a:ext uri="{FF2B5EF4-FFF2-40B4-BE49-F238E27FC236}">
                  <a16:creationId xmlns:a16="http://schemas.microsoft.com/office/drawing/2014/main" id="{D7FBE625-567B-4B87-A0B9-4A5947949452}"/>
                </a:ext>
              </a:extLst>
            </p:cNvPr>
            <p:cNvSpPr txBox="1"/>
            <p:nvPr/>
          </p:nvSpPr>
          <p:spPr>
            <a:xfrm>
              <a:off x="972858" y="1624298"/>
              <a:ext cx="902811"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l</a:t>
              </a:r>
            </a:p>
          </p:txBody>
        </p:sp>
        <p:sp>
          <p:nvSpPr>
            <p:cNvPr id="9" name="ZoneTexte 8">
              <a:extLst>
                <a:ext uri="{FF2B5EF4-FFF2-40B4-BE49-F238E27FC236}">
                  <a16:creationId xmlns:a16="http://schemas.microsoft.com/office/drawing/2014/main" id="{CB74958C-7F38-4594-8FA4-5DFFD4088C77}"/>
                </a:ext>
              </a:extLst>
            </p:cNvPr>
            <p:cNvSpPr txBox="1"/>
            <p:nvPr/>
          </p:nvSpPr>
          <p:spPr>
            <a:xfrm>
              <a:off x="1302556" y="1624298"/>
              <a:ext cx="909223"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i</a:t>
              </a:r>
            </a:p>
          </p:txBody>
        </p:sp>
        <p:sp>
          <p:nvSpPr>
            <p:cNvPr id="10" name="ZoneTexte 9">
              <a:extLst>
                <a:ext uri="{FF2B5EF4-FFF2-40B4-BE49-F238E27FC236}">
                  <a16:creationId xmlns:a16="http://schemas.microsoft.com/office/drawing/2014/main" id="{6BEC1C6B-8BCE-4BDA-86A6-7BC589DEE1D4}"/>
                </a:ext>
              </a:extLst>
            </p:cNvPr>
            <p:cNvSpPr txBox="1"/>
            <p:nvPr/>
          </p:nvSpPr>
          <p:spPr>
            <a:xfrm>
              <a:off x="1740946" y="1543120"/>
              <a:ext cx="1319592"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c</a:t>
              </a:r>
            </a:p>
          </p:txBody>
        </p:sp>
        <p:sp>
          <p:nvSpPr>
            <p:cNvPr id="11" name="ZoneTexte 10">
              <a:extLst>
                <a:ext uri="{FF2B5EF4-FFF2-40B4-BE49-F238E27FC236}">
                  <a16:creationId xmlns:a16="http://schemas.microsoft.com/office/drawing/2014/main" id="{A6A40713-9FF2-42EA-B4E3-F59ABC2BF1FB}"/>
                </a:ext>
              </a:extLst>
            </p:cNvPr>
            <p:cNvSpPr txBox="1"/>
            <p:nvPr/>
          </p:nvSpPr>
          <p:spPr>
            <a:xfrm>
              <a:off x="2805834" y="1285995"/>
              <a:ext cx="909223"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i</a:t>
              </a:r>
            </a:p>
          </p:txBody>
        </p:sp>
        <p:sp>
          <p:nvSpPr>
            <p:cNvPr id="12" name="ZoneTexte 11">
              <a:extLst>
                <a:ext uri="{FF2B5EF4-FFF2-40B4-BE49-F238E27FC236}">
                  <a16:creationId xmlns:a16="http://schemas.microsoft.com/office/drawing/2014/main" id="{91C9CEC8-8285-4F78-9D32-F8C45F32CFFA}"/>
                </a:ext>
              </a:extLst>
            </p:cNvPr>
            <p:cNvSpPr txBox="1"/>
            <p:nvPr/>
          </p:nvSpPr>
          <p:spPr>
            <a:xfrm>
              <a:off x="3193920" y="1624298"/>
              <a:ext cx="1042273"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t</a:t>
              </a:r>
            </a:p>
          </p:txBody>
        </p:sp>
        <p:sp>
          <p:nvSpPr>
            <p:cNvPr id="13" name="ZoneTexte 12">
              <a:extLst>
                <a:ext uri="{FF2B5EF4-FFF2-40B4-BE49-F238E27FC236}">
                  <a16:creationId xmlns:a16="http://schemas.microsoft.com/office/drawing/2014/main" id="{2533F3C7-6E35-4A93-AC33-461AAD8180EC}"/>
                </a:ext>
              </a:extLst>
            </p:cNvPr>
            <p:cNvSpPr txBox="1"/>
            <p:nvPr/>
          </p:nvSpPr>
          <p:spPr>
            <a:xfrm>
              <a:off x="3715056" y="1624298"/>
              <a:ext cx="1409360"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a</a:t>
              </a:r>
            </a:p>
          </p:txBody>
        </p:sp>
        <p:sp>
          <p:nvSpPr>
            <p:cNvPr id="15" name="ZoneTexte 14">
              <a:extLst>
                <a:ext uri="{FF2B5EF4-FFF2-40B4-BE49-F238E27FC236}">
                  <a16:creationId xmlns:a16="http://schemas.microsoft.com/office/drawing/2014/main" id="{CB7100D6-19A0-437E-A33A-0F67D530A32F}"/>
                </a:ext>
              </a:extLst>
            </p:cNvPr>
            <p:cNvSpPr txBox="1"/>
            <p:nvPr/>
          </p:nvSpPr>
          <p:spPr>
            <a:xfrm>
              <a:off x="4574902" y="1417393"/>
              <a:ext cx="1042273"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t</a:t>
              </a:r>
            </a:p>
          </p:txBody>
        </p:sp>
        <p:sp>
          <p:nvSpPr>
            <p:cNvPr id="19" name="ZoneTexte 18">
              <a:extLst>
                <a:ext uri="{FF2B5EF4-FFF2-40B4-BE49-F238E27FC236}">
                  <a16:creationId xmlns:a16="http://schemas.microsoft.com/office/drawing/2014/main" id="{180BF88B-A846-4DC2-9995-98EFCFE79D95}"/>
                </a:ext>
              </a:extLst>
            </p:cNvPr>
            <p:cNvSpPr txBox="1"/>
            <p:nvPr/>
          </p:nvSpPr>
          <p:spPr>
            <a:xfrm>
              <a:off x="4893527" y="1433233"/>
              <a:ext cx="909223"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i</a:t>
              </a:r>
            </a:p>
          </p:txBody>
        </p:sp>
        <p:sp>
          <p:nvSpPr>
            <p:cNvPr id="20" name="ZoneTexte 19">
              <a:extLst>
                <a:ext uri="{FF2B5EF4-FFF2-40B4-BE49-F238E27FC236}">
                  <a16:creationId xmlns:a16="http://schemas.microsoft.com/office/drawing/2014/main" id="{CFC95128-5210-4DEF-AD8A-90C483600B97}"/>
                </a:ext>
              </a:extLst>
            </p:cNvPr>
            <p:cNvSpPr txBox="1"/>
            <p:nvPr/>
          </p:nvSpPr>
          <p:spPr>
            <a:xfrm>
              <a:off x="5264262" y="1584967"/>
              <a:ext cx="1398140"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o</a:t>
              </a:r>
            </a:p>
          </p:txBody>
        </p:sp>
        <p:sp>
          <p:nvSpPr>
            <p:cNvPr id="21" name="ZoneTexte 20">
              <a:extLst>
                <a:ext uri="{FF2B5EF4-FFF2-40B4-BE49-F238E27FC236}">
                  <a16:creationId xmlns:a16="http://schemas.microsoft.com/office/drawing/2014/main" id="{F057D6DA-B92C-4B86-9C52-F002A52C312F}"/>
                </a:ext>
              </a:extLst>
            </p:cNvPr>
            <p:cNvSpPr txBox="1"/>
            <p:nvPr/>
          </p:nvSpPr>
          <p:spPr>
            <a:xfrm>
              <a:off x="6023829" y="1091097"/>
              <a:ext cx="1574470"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n</a:t>
              </a:r>
            </a:p>
          </p:txBody>
        </p:sp>
        <p:sp>
          <p:nvSpPr>
            <p:cNvPr id="22" name="ZoneTexte 21">
              <a:extLst>
                <a:ext uri="{FF2B5EF4-FFF2-40B4-BE49-F238E27FC236}">
                  <a16:creationId xmlns:a16="http://schemas.microsoft.com/office/drawing/2014/main" id="{BF33F7F6-DF67-4988-A9B4-0A79A319AE69}"/>
                </a:ext>
              </a:extLst>
            </p:cNvPr>
            <p:cNvSpPr txBox="1"/>
            <p:nvPr/>
          </p:nvSpPr>
          <p:spPr>
            <a:xfrm>
              <a:off x="7063038" y="1581457"/>
              <a:ext cx="1215397" cy="2646878"/>
            </a:xfrm>
            <a:prstGeom prst="rect">
              <a:avLst/>
            </a:prstGeom>
            <a:grpFill/>
            <a:ln>
              <a:noFill/>
            </a:ln>
          </p:spPr>
          <p:txBody>
            <a:bodyPr wrap="none" rtlCol="0">
              <a:spAutoFit/>
            </a:bodyPr>
            <a:lstStyle/>
            <a:p>
              <a:r>
                <a:rPr lang="fr-FR" sz="16600" kern="100" dirty="0">
                  <a:ln>
                    <a:solidFill>
                      <a:schemeClr val="bg1"/>
                    </a:solidFill>
                  </a:ln>
                  <a:solidFill>
                    <a:schemeClr val="bg1"/>
                  </a:solidFill>
                  <a:latin typeface="Elephant" panose="02020904090505020303" pitchFamily="18" charset="0"/>
                </a:rPr>
                <a:t>s</a:t>
              </a:r>
            </a:p>
          </p:txBody>
        </p:sp>
      </p:grpSp>
      <p:sp>
        <p:nvSpPr>
          <p:cNvPr id="27" name="Rectangle 26">
            <a:extLst>
              <a:ext uri="{FF2B5EF4-FFF2-40B4-BE49-F238E27FC236}">
                <a16:creationId xmlns:a16="http://schemas.microsoft.com/office/drawing/2014/main" id="{E9AFB561-70C8-4D6D-B891-59E3E0CB0AAE}"/>
              </a:ext>
            </a:extLst>
          </p:cNvPr>
          <p:cNvSpPr/>
          <p:nvPr/>
        </p:nvSpPr>
        <p:spPr>
          <a:xfrm>
            <a:off x="1" y="4615543"/>
            <a:ext cx="12192000" cy="22408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 name="Image 3" descr="Une image contenant habits, personne, femme, tenant&#10;&#10;Description générée automatiquement">
            <a:extLst>
              <a:ext uri="{FF2B5EF4-FFF2-40B4-BE49-F238E27FC236}">
                <a16:creationId xmlns:a16="http://schemas.microsoft.com/office/drawing/2014/main" id="{28AA85A0-5450-409B-9FA3-BDF72C2C06C7}"/>
              </a:ext>
            </a:extLst>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rcRect l="26023" t="1758" r="11972" b="21446"/>
          <a:stretch>
            <a:fillRect/>
          </a:stretch>
        </p:blipFill>
        <p:spPr>
          <a:xfrm>
            <a:off x="8658583" y="2937334"/>
            <a:ext cx="4735647" cy="3910263"/>
          </a:xfrm>
          <a:custGeom>
            <a:avLst/>
            <a:gdLst>
              <a:gd name="connsiteX0" fmla="*/ 0 w 4735647"/>
              <a:gd name="connsiteY0" fmla="*/ 0 h 3910263"/>
              <a:gd name="connsiteX1" fmla="*/ 4735647 w 4735647"/>
              <a:gd name="connsiteY1" fmla="*/ 0 h 3910263"/>
              <a:gd name="connsiteX2" fmla="*/ 4735647 w 4735647"/>
              <a:gd name="connsiteY2" fmla="*/ 3910263 h 3910263"/>
              <a:gd name="connsiteX3" fmla="*/ 0 w 4735647"/>
              <a:gd name="connsiteY3" fmla="*/ 3910263 h 3910263"/>
            </a:gdLst>
            <a:ahLst/>
            <a:cxnLst>
              <a:cxn ang="0">
                <a:pos x="connsiteX0" y="connsiteY0"/>
              </a:cxn>
              <a:cxn ang="0">
                <a:pos x="connsiteX1" y="connsiteY1"/>
              </a:cxn>
              <a:cxn ang="0">
                <a:pos x="connsiteX2" y="connsiteY2"/>
              </a:cxn>
              <a:cxn ang="0">
                <a:pos x="connsiteX3" y="connsiteY3"/>
              </a:cxn>
            </a:cxnLst>
            <a:rect l="l" t="t" r="r" b="b"/>
            <a:pathLst>
              <a:path w="4735647" h="3910263">
                <a:moveTo>
                  <a:pt x="0" y="0"/>
                </a:moveTo>
                <a:lnTo>
                  <a:pt x="4735647" y="0"/>
                </a:lnTo>
                <a:lnTo>
                  <a:pt x="4735647" y="3910263"/>
                </a:lnTo>
                <a:lnTo>
                  <a:pt x="0" y="3910263"/>
                </a:lnTo>
                <a:close/>
              </a:path>
            </a:pathLst>
          </a:custGeom>
          <a:effectLst/>
        </p:spPr>
      </p:pic>
      <p:sp>
        <p:nvSpPr>
          <p:cNvPr id="30" name="ZoneTexte 29">
            <a:extLst>
              <a:ext uri="{FF2B5EF4-FFF2-40B4-BE49-F238E27FC236}">
                <a16:creationId xmlns:a16="http://schemas.microsoft.com/office/drawing/2014/main" id="{47085B6F-4E8D-43C9-913F-C200E75F1676}"/>
              </a:ext>
            </a:extLst>
          </p:cNvPr>
          <p:cNvSpPr txBox="1"/>
          <p:nvPr/>
        </p:nvSpPr>
        <p:spPr>
          <a:xfrm>
            <a:off x="1578834" y="4851447"/>
            <a:ext cx="6675918" cy="1815882"/>
          </a:xfrm>
          <a:prstGeom prst="rect">
            <a:avLst/>
          </a:prstGeom>
          <a:noFill/>
        </p:spPr>
        <p:txBody>
          <a:bodyPr wrap="square" rtlCol="0">
            <a:spAutoFit/>
          </a:bodyPr>
          <a:lstStyle/>
          <a:p>
            <a:pPr algn="just"/>
            <a:r>
              <a:rPr lang="fr-FR" sz="1400" dirty="0"/>
              <a:t>Vous avez atteint vos objectifs. Vous êtes désormais prêt à garantir une qualité de service sans faille.</a:t>
            </a:r>
          </a:p>
          <a:p>
            <a:pPr algn="just"/>
            <a:r>
              <a:rPr lang="fr-FR" sz="1400" dirty="0"/>
              <a:t>Merci d’avoir suivi cette présentation dédiée à la veille informationnelle.</a:t>
            </a:r>
          </a:p>
          <a:p>
            <a:pPr algn="just"/>
            <a:r>
              <a:rPr lang="fr-FR" sz="1400" dirty="0"/>
              <a:t>Aussi nous reviendrons vers vous d’ici quelques temps pour connaître votre progression vis-à-vis des outils que nous venant de montrer. Nous comptons sur vous pour nous faire remonter toutes les difficultés rencontrées durant cette phase de test.</a:t>
            </a:r>
          </a:p>
          <a:p>
            <a:pPr algn="just"/>
            <a:r>
              <a:rPr lang="fr-FR" sz="1400" dirty="0"/>
              <a:t>Bien à vous,</a:t>
            </a:r>
          </a:p>
          <a:p>
            <a:pPr algn="r"/>
            <a:r>
              <a:rPr lang="fr-FR" sz="1400" dirty="0"/>
              <a:t>Thierry SOPHIYAIR-CARIEN</a:t>
            </a:r>
          </a:p>
        </p:txBody>
      </p:sp>
    </p:spTree>
    <p:extLst>
      <p:ext uri="{BB962C8B-B14F-4D97-AF65-F5344CB8AC3E}">
        <p14:creationId xmlns:p14="http://schemas.microsoft.com/office/powerpoint/2010/main" val="407690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Graphique 20" descr="Point d’insertion vers le bas avec un remplissage uni">
            <a:extLst>
              <a:ext uri="{FF2B5EF4-FFF2-40B4-BE49-F238E27FC236}">
                <a16:creationId xmlns:a16="http://schemas.microsoft.com/office/drawing/2014/main" id="{36F5A0C8-DD68-4262-A375-2EB5C3F11FA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84437" y="3968849"/>
            <a:ext cx="427982" cy="427982"/>
          </a:xfrm>
          <a:prstGeom prst="rect">
            <a:avLst/>
          </a:prstGeom>
          <a:effectLst>
            <a:outerShdw blurRad="50800" dist="38100" dir="5400000" algn="t" rotWithShape="0">
              <a:prstClr val="black">
                <a:alpha val="40000"/>
              </a:prstClr>
            </a:outerShdw>
          </a:effectLst>
        </p:spPr>
      </p:pic>
      <p:sp>
        <p:nvSpPr>
          <p:cNvPr id="24" name="ZoneTexte 23">
            <a:extLst>
              <a:ext uri="{FF2B5EF4-FFF2-40B4-BE49-F238E27FC236}">
                <a16:creationId xmlns:a16="http://schemas.microsoft.com/office/drawing/2014/main" id="{086083D3-45CB-4706-A05D-89578BEE942D}"/>
              </a:ext>
            </a:extLst>
          </p:cNvPr>
          <p:cNvSpPr txBox="1"/>
          <p:nvPr/>
        </p:nvSpPr>
        <p:spPr>
          <a:xfrm>
            <a:off x="6606309" y="1882693"/>
            <a:ext cx="4353791" cy="1754326"/>
          </a:xfrm>
          <a:prstGeom prst="rect">
            <a:avLst/>
          </a:prstGeom>
          <a:noFill/>
        </p:spPr>
        <p:txBody>
          <a:bodyPr wrap="square" rtlCol="0">
            <a:spAutoFit/>
          </a:bodyPr>
          <a:lstStyle/>
          <a:p>
            <a:r>
              <a:rPr lang="fr-FR" dirty="0"/>
              <a:t>L’objectif est de mettre à jour les données règlementaires concernant la formation professionnelle. Cela permet de mettre en place des actions en cohérence avec le cadre définit par la loi et sous l’autorité de </a:t>
            </a:r>
            <a:r>
              <a:rPr lang="fr-FR" b="1" dirty="0"/>
              <a:t>France compétences</a:t>
            </a:r>
            <a:endParaRPr lang="fr-FR" sz="1400" b="1" dirty="0"/>
          </a:p>
        </p:txBody>
      </p:sp>
      <p:grpSp>
        <p:nvGrpSpPr>
          <p:cNvPr id="14" name="Groupe 13">
            <a:extLst>
              <a:ext uri="{FF2B5EF4-FFF2-40B4-BE49-F238E27FC236}">
                <a16:creationId xmlns:a16="http://schemas.microsoft.com/office/drawing/2014/main" id="{7975EC89-2C57-4687-8766-417AC9E41F59}"/>
              </a:ext>
            </a:extLst>
          </p:cNvPr>
          <p:cNvGrpSpPr/>
          <p:nvPr/>
        </p:nvGrpSpPr>
        <p:grpSpPr>
          <a:xfrm>
            <a:off x="395848" y="105639"/>
            <a:ext cx="7662384" cy="900570"/>
            <a:chOff x="31337" y="643096"/>
            <a:chExt cx="7662384" cy="900570"/>
          </a:xfrm>
        </p:grpSpPr>
        <p:sp>
          <p:nvSpPr>
            <p:cNvPr id="15" name="Rectangle 14">
              <a:extLst>
                <a:ext uri="{FF2B5EF4-FFF2-40B4-BE49-F238E27FC236}">
                  <a16:creationId xmlns:a16="http://schemas.microsoft.com/office/drawing/2014/main" id="{531B27C1-0EBF-4BC2-9E33-1A41DEB7DF34}"/>
                </a:ext>
              </a:extLst>
            </p:cNvPr>
            <p:cNvSpPr/>
            <p:nvPr/>
          </p:nvSpPr>
          <p:spPr>
            <a:xfrm>
              <a:off x="31337" y="915931"/>
              <a:ext cx="7461206" cy="627735"/>
            </a:xfrm>
            <a:prstGeom prst="rect">
              <a:avLst/>
            </a:prstGeom>
            <a:gradFill flip="none" rotWithShape="1">
              <a:gsLst>
                <a:gs pos="0">
                  <a:srgbClr val="09EA9D"/>
                </a:gs>
                <a:gs pos="100000">
                  <a:srgbClr val="00B0F0"/>
                </a:gs>
              </a:gsLst>
              <a:lin ang="10800000" scaled="1"/>
              <a:tileRect/>
            </a:gradFill>
          </p:spPr>
          <p:txBody>
            <a:bodyPr wrap="square" rtlCol="0">
              <a:spAutoFit/>
            </a:bodyPr>
            <a:lstStyle/>
            <a:p>
              <a:endParaRPr lang="fr-FR">
                <a:solidFill>
                  <a:schemeClr val="tx1"/>
                </a:solidFill>
              </a:endParaRPr>
            </a:p>
          </p:txBody>
        </p:sp>
        <p:sp>
          <p:nvSpPr>
            <p:cNvPr id="16" name="ZoneTexte 15">
              <a:extLst>
                <a:ext uri="{FF2B5EF4-FFF2-40B4-BE49-F238E27FC236}">
                  <a16:creationId xmlns:a16="http://schemas.microsoft.com/office/drawing/2014/main" id="{9CD48A70-3FAF-4731-BEE5-DCF44BB2C83C}"/>
                </a:ext>
              </a:extLst>
            </p:cNvPr>
            <p:cNvSpPr txBox="1"/>
            <p:nvPr/>
          </p:nvSpPr>
          <p:spPr>
            <a:xfrm>
              <a:off x="435107" y="997732"/>
              <a:ext cx="7085914" cy="369332"/>
            </a:xfrm>
            <a:prstGeom prst="rect">
              <a:avLst/>
            </a:prstGeom>
            <a:noFill/>
          </p:spPr>
          <p:txBody>
            <a:bodyPr wrap="none" rtlCol="0">
              <a:spAutoFit/>
            </a:bodyPr>
            <a:lstStyle/>
            <a:p>
              <a:r>
                <a:rPr lang="fr-FR" dirty="0"/>
                <a:t>POURQUOI DEVONS NOUS APPLIQUER UNE VEILLE INFORMATIONNELLE </a:t>
              </a:r>
            </a:p>
          </p:txBody>
        </p:sp>
        <p:sp>
          <p:nvSpPr>
            <p:cNvPr id="17" name="Rectangle 16">
              <a:extLst>
                <a:ext uri="{FF2B5EF4-FFF2-40B4-BE49-F238E27FC236}">
                  <a16:creationId xmlns:a16="http://schemas.microsoft.com/office/drawing/2014/main" id="{F39880AC-F29A-421A-86C3-BD27DE648723}"/>
                </a:ext>
              </a:extLst>
            </p:cNvPr>
            <p:cNvSpPr/>
            <p:nvPr/>
          </p:nvSpPr>
          <p:spPr>
            <a:xfrm rot="297858">
              <a:off x="7291365" y="643096"/>
              <a:ext cx="402356" cy="707886"/>
            </a:xfrm>
            <a:prstGeom prst="rect">
              <a:avLst/>
            </a:prstGeom>
            <a:solidFill>
              <a:srgbClr val="FFC000"/>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fr-FR" sz="4000" b="0" cap="none" spc="0" dirty="0">
                  <a:ln w="0"/>
                  <a:solidFill>
                    <a:schemeClr val="bg1"/>
                  </a:solidFill>
                  <a:effectLst>
                    <a:outerShdw blurRad="50800" dist="38100" dir="16200000" rotWithShape="0">
                      <a:prstClr val="black">
                        <a:alpha val="40000"/>
                      </a:prstClr>
                    </a:outerShdw>
                  </a:effectLst>
                </a:rPr>
                <a:t>?</a:t>
              </a:r>
            </a:p>
          </p:txBody>
        </p:sp>
      </p:grpSp>
      <p:pic>
        <p:nvPicPr>
          <p:cNvPr id="20" name="Image 19">
            <a:extLst>
              <a:ext uri="{FF2B5EF4-FFF2-40B4-BE49-F238E27FC236}">
                <a16:creationId xmlns:a16="http://schemas.microsoft.com/office/drawing/2014/main" id="{253C64AE-E34E-4FFD-A8D1-F78DE863560B}"/>
              </a:ext>
            </a:extLst>
          </p:cNvPr>
          <p:cNvPicPr>
            <a:picLocks noChangeAspect="1"/>
          </p:cNvPicPr>
          <p:nvPr/>
        </p:nvPicPr>
        <p:blipFill>
          <a:blip r:embed="rId4">
            <a:alphaModFix/>
            <a:extLst>
              <a:ext uri="{28A0092B-C50C-407E-A947-70E740481C1C}">
                <a14:useLocalDpi xmlns:a14="http://schemas.microsoft.com/office/drawing/2010/main" val="0"/>
              </a:ext>
            </a:extLst>
          </a:blip>
          <a:srcRect l="8802" t="3679" r="2579"/>
          <a:stretch>
            <a:fillRect/>
          </a:stretch>
        </p:blipFill>
        <p:spPr>
          <a:xfrm>
            <a:off x="961244" y="1984520"/>
            <a:ext cx="3455842" cy="1868108"/>
          </a:xfrm>
          <a:custGeom>
            <a:avLst/>
            <a:gdLst>
              <a:gd name="connsiteX0" fmla="*/ 0 w 3456432"/>
              <a:gd name="connsiteY0" fmla="*/ 0 h 1874520"/>
              <a:gd name="connsiteX1" fmla="*/ 3456432 w 3456432"/>
              <a:gd name="connsiteY1" fmla="*/ 0 h 1874520"/>
              <a:gd name="connsiteX2" fmla="*/ 3456432 w 3456432"/>
              <a:gd name="connsiteY2" fmla="*/ 1874520 h 1874520"/>
              <a:gd name="connsiteX3" fmla="*/ 0 w 3456432"/>
              <a:gd name="connsiteY3" fmla="*/ 1874520 h 1874520"/>
            </a:gdLst>
            <a:ahLst/>
            <a:cxnLst>
              <a:cxn ang="0">
                <a:pos x="connsiteX0" y="connsiteY0"/>
              </a:cxn>
              <a:cxn ang="0">
                <a:pos x="connsiteX1" y="connsiteY1"/>
              </a:cxn>
              <a:cxn ang="0">
                <a:pos x="connsiteX2" y="connsiteY2"/>
              </a:cxn>
              <a:cxn ang="0">
                <a:pos x="connsiteX3" y="connsiteY3"/>
              </a:cxn>
            </a:cxnLst>
            <a:rect l="l" t="t" r="r" b="b"/>
            <a:pathLst>
              <a:path w="3456432" h="1874520">
                <a:moveTo>
                  <a:pt x="0" y="0"/>
                </a:moveTo>
                <a:lnTo>
                  <a:pt x="3456432" y="0"/>
                </a:lnTo>
                <a:lnTo>
                  <a:pt x="3456432" y="1874520"/>
                </a:lnTo>
                <a:lnTo>
                  <a:pt x="0" y="1874520"/>
                </a:lnTo>
                <a:close/>
              </a:path>
            </a:pathLst>
          </a:custGeom>
          <a:effectLst>
            <a:innerShdw blurRad="114300">
              <a:prstClr val="black"/>
            </a:innerShdw>
          </a:effectLst>
        </p:spPr>
      </p:pic>
      <p:sp>
        <p:nvSpPr>
          <p:cNvPr id="22" name="ZoneTexte 21">
            <a:extLst>
              <a:ext uri="{FF2B5EF4-FFF2-40B4-BE49-F238E27FC236}">
                <a16:creationId xmlns:a16="http://schemas.microsoft.com/office/drawing/2014/main" id="{42A3696B-C049-4643-8C3F-51DE20AD0D9B}"/>
              </a:ext>
            </a:extLst>
          </p:cNvPr>
          <p:cNvSpPr txBox="1"/>
          <p:nvPr/>
        </p:nvSpPr>
        <p:spPr>
          <a:xfrm>
            <a:off x="878868" y="3878157"/>
            <a:ext cx="2140701" cy="369332"/>
          </a:xfrm>
          <a:prstGeom prst="rect">
            <a:avLst/>
          </a:prstGeom>
          <a:noFill/>
        </p:spPr>
        <p:txBody>
          <a:bodyPr wrap="square" rtlCol="0">
            <a:spAutoFit/>
          </a:bodyPr>
          <a:lstStyle/>
          <a:p>
            <a:r>
              <a:rPr lang="fr-FR" dirty="0"/>
              <a:t>RÈGLEMENTAIRE</a:t>
            </a:r>
          </a:p>
        </p:txBody>
      </p:sp>
      <p:sp>
        <p:nvSpPr>
          <p:cNvPr id="25" name="Forme libre : forme 24">
            <a:extLst>
              <a:ext uri="{FF2B5EF4-FFF2-40B4-BE49-F238E27FC236}">
                <a16:creationId xmlns:a16="http://schemas.microsoft.com/office/drawing/2014/main" id="{CD00E63F-A595-4466-BF95-D54AA2ABBC1D}"/>
              </a:ext>
            </a:extLst>
          </p:cNvPr>
          <p:cNvSpPr/>
          <p:nvPr/>
        </p:nvSpPr>
        <p:spPr>
          <a:xfrm>
            <a:off x="848105" y="1882693"/>
            <a:ext cx="3647833" cy="2431889"/>
          </a:xfrm>
          <a:custGeom>
            <a:avLst/>
            <a:gdLst>
              <a:gd name="connsiteX0" fmla="*/ 18288 w 3648456"/>
              <a:gd name="connsiteY0" fmla="*/ 2432304 h 2432304"/>
              <a:gd name="connsiteX1" fmla="*/ 1554480 w 3648456"/>
              <a:gd name="connsiteY1" fmla="*/ 2432304 h 2432304"/>
              <a:gd name="connsiteX2" fmla="*/ 1911096 w 3648456"/>
              <a:gd name="connsiteY2" fmla="*/ 2075688 h 2432304"/>
              <a:gd name="connsiteX3" fmla="*/ 3648456 w 3648456"/>
              <a:gd name="connsiteY3" fmla="*/ 2075688 h 2432304"/>
              <a:gd name="connsiteX4" fmla="*/ 3648456 w 3648456"/>
              <a:gd name="connsiteY4" fmla="*/ 0 h 2432304"/>
              <a:gd name="connsiteX5" fmla="*/ 0 w 3648456"/>
              <a:gd name="connsiteY5" fmla="*/ 0 h 2432304"/>
              <a:gd name="connsiteX6" fmla="*/ 0 w 3648456"/>
              <a:gd name="connsiteY6" fmla="*/ 2414016 h 2432304"/>
              <a:gd name="connsiteX7" fmla="*/ 18288 w 3648456"/>
              <a:gd name="connsiteY7" fmla="*/ 2432304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456" h="2432304">
                <a:moveTo>
                  <a:pt x="18288" y="2432304"/>
                </a:moveTo>
                <a:lnTo>
                  <a:pt x="1554480" y="2432304"/>
                </a:lnTo>
                <a:lnTo>
                  <a:pt x="1911096" y="2075688"/>
                </a:lnTo>
                <a:lnTo>
                  <a:pt x="3648456" y="2075688"/>
                </a:lnTo>
                <a:lnTo>
                  <a:pt x="3648456" y="0"/>
                </a:lnTo>
                <a:lnTo>
                  <a:pt x="0" y="0"/>
                </a:lnTo>
                <a:lnTo>
                  <a:pt x="0" y="2414016"/>
                </a:lnTo>
                <a:lnTo>
                  <a:pt x="18288" y="2432304"/>
                </a:lnTo>
                <a:close/>
              </a:path>
            </a:pathLst>
          </a:custGeom>
          <a:noFill/>
          <a:ln>
            <a:solidFill>
              <a:srgbClr val="09EA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noFill/>
            </a:endParaRPr>
          </a:p>
        </p:txBody>
      </p:sp>
      <p:pic>
        <p:nvPicPr>
          <p:cNvPr id="26" name="Graphique 25" descr="Point d’insertion vers le bas avec un remplissage uni">
            <a:extLst>
              <a:ext uri="{FF2B5EF4-FFF2-40B4-BE49-F238E27FC236}">
                <a16:creationId xmlns:a16="http://schemas.microsoft.com/office/drawing/2014/main" id="{53299F72-866F-47B8-BC95-EAA8D3167FA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085143" y="3968922"/>
            <a:ext cx="427909" cy="427909"/>
          </a:xfrm>
          <a:prstGeom prst="rect">
            <a:avLst/>
          </a:prstGeom>
          <a:effectLst>
            <a:outerShdw blurRad="50800" dist="38100" dir="5400000" algn="t" rotWithShape="0">
              <a:prstClr val="black">
                <a:alpha val="40000"/>
              </a:prstClr>
            </a:outerShdw>
          </a:effectLst>
        </p:spPr>
      </p:pic>
      <p:pic>
        <p:nvPicPr>
          <p:cNvPr id="27" name="Graphique 26" descr="Point d’insertion vert le haut avec un remplissage uni">
            <a:hlinkClick r:id="rId7" action="ppaction://hlinksldjump"/>
            <a:extLst>
              <a:ext uri="{FF2B5EF4-FFF2-40B4-BE49-F238E27FC236}">
                <a16:creationId xmlns:a16="http://schemas.microsoft.com/office/drawing/2014/main" id="{E8B57B3D-98E5-4F80-8D8C-D456796D6F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39635" y="3991958"/>
            <a:ext cx="427909" cy="427909"/>
          </a:xfrm>
          <a:prstGeom prst="rect">
            <a:avLst/>
          </a:prstGeom>
          <a:effectLst>
            <a:outerShdw blurRad="50800" dist="38100" dir="5400000" algn="t" rotWithShape="0">
              <a:prstClr val="black">
                <a:alpha val="40000"/>
              </a:prstClr>
            </a:outerShdw>
          </a:effectLst>
        </p:spPr>
      </p:pic>
      <p:grpSp>
        <p:nvGrpSpPr>
          <p:cNvPr id="31" name="Groupe 30">
            <a:extLst>
              <a:ext uri="{FF2B5EF4-FFF2-40B4-BE49-F238E27FC236}">
                <a16:creationId xmlns:a16="http://schemas.microsoft.com/office/drawing/2014/main" id="{F4CAEC72-A7FC-410D-89F4-04D626D66CE4}"/>
              </a:ext>
            </a:extLst>
          </p:cNvPr>
          <p:cNvGrpSpPr/>
          <p:nvPr/>
        </p:nvGrpSpPr>
        <p:grpSpPr>
          <a:xfrm>
            <a:off x="10016836" y="6229352"/>
            <a:ext cx="1301254" cy="500402"/>
            <a:chOff x="10016836" y="6229352"/>
            <a:chExt cx="1301254" cy="500402"/>
          </a:xfrm>
        </p:grpSpPr>
        <p:sp>
          <p:nvSpPr>
            <p:cNvPr id="32" name="Triangle isocèle 31">
              <a:extLst>
                <a:ext uri="{FF2B5EF4-FFF2-40B4-BE49-F238E27FC236}">
                  <a16:creationId xmlns:a16="http://schemas.microsoft.com/office/drawing/2014/main" id="{6A274628-CAC4-4193-A374-DCD8ACF70CD5}"/>
                </a:ext>
              </a:extLst>
            </p:cNvPr>
            <p:cNvSpPr/>
            <p:nvPr/>
          </p:nvSpPr>
          <p:spPr>
            <a:xfrm>
              <a:off x="10506404" y="6229352"/>
              <a:ext cx="322118" cy="23899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3810AECF-961D-4253-94F5-3DC1A3810DAB}"/>
                </a:ext>
              </a:extLst>
            </p:cNvPr>
            <p:cNvSpPr txBox="1"/>
            <p:nvPr/>
          </p:nvSpPr>
          <p:spPr>
            <a:xfrm>
              <a:off x="10016836" y="6452755"/>
              <a:ext cx="1301254" cy="276999"/>
            </a:xfrm>
            <a:prstGeom prst="rect">
              <a:avLst/>
            </a:prstGeom>
            <a:noFill/>
          </p:spPr>
          <p:txBody>
            <a:bodyPr wrap="none" rtlCol="0">
              <a:spAutoFit/>
            </a:bodyPr>
            <a:lstStyle/>
            <a:p>
              <a:r>
                <a:rPr lang="fr-FR" sz="1200" dirty="0">
                  <a:solidFill>
                    <a:schemeClr val="bg1">
                      <a:lumMod val="50000"/>
                    </a:schemeClr>
                  </a:solidFill>
                </a:rPr>
                <a:t>Revenir à l’Accueil</a:t>
              </a:r>
            </a:p>
          </p:txBody>
        </p:sp>
      </p:grpSp>
      <p:sp>
        <p:nvSpPr>
          <p:cNvPr id="34" name="Rectangle 33">
            <a:hlinkClick r:id="rId10" action="ppaction://hlinksldjump"/>
            <a:extLst>
              <a:ext uri="{FF2B5EF4-FFF2-40B4-BE49-F238E27FC236}">
                <a16:creationId xmlns:a16="http://schemas.microsoft.com/office/drawing/2014/main" id="{9E4F3CF1-37A6-4DB9-9CD6-D8F4B345879B}"/>
              </a:ext>
            </a:extLst>
          </p:cNvPr>
          <p:cNvSpPr/>
          <p:nvPr/>
        </p:nvSpPr>
        <p:spPr>
          <a:xfrm>
            <a:off x="10016836" y="6123709"/>
            <a:ext cx="1380837" cy="60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hlinkClick r:id="rId11"/>
            <a:extLst>
              <a:ext uri="{FF2B5EF4-FFF2-40B4-BE49-F238E27FC236}">
                <a16:creationId xmlns:a16="http://schemas.microsoft.com/office/drawing/2014/main" id="{21C2708F-88DB-2CB5-86B7-9D65B015C6F2}"/>
              </a:ext>
            </a:extLst>
          </p:cNvPr>
          <p:cNvSpPr txBox="1"/>
          <p:nvPr/>
        </p:nvSpPr>
        <p:spPr>
          <a:xfrm>
            <a:off x="1274578" y="5083149"/>
            <a:ext cx="7712444" cy="1508105"/>
          </a:xfrm>
          <a:prstGeom prst="rect">
            <a:avLst/>
          </a:prstGeom>
          <a:noFill/>
        </p:spPr>
        <p:txBody>
          <a:bodyPr wrap="square" rtlCol="0">
            <a:spAutoFit/>
          </a:bodyPr>
          <a:lstStyle/>
          <a:p>
            <a:pPr algn="just"/>
            <a:r>
              <a:rPr lang="fr-FR" b="1" dirty="0">
                <a:solidFill>
                  <a:schemeClr val="accent1"/>
                </a:solidFill>
              </a:rPr>
              <a:t>COFRAC</a:t>
            </a:r>
            <a:r>
              <a:rPr lang="fr-FR" dirty="0"/>
              <a:t> : Le Comité français d’accréditation est une association chargée de délivrer les accréditations aux organismes intervenant dans l'évaluation de la conformité en France. Plus précisément, il s'agit d'une association loi de 1901 à but non lucratif, fondée en 1994 à Paris par les pouvoirs publics.</a:t>
            </a:r>
          </a:p>
          <a:p>
            <a:pPr algn="just"/>
            <a:r>
              <a:rPr lang="fr-FR" dirty="0"/>
              <a:t>Elle intervient notamment dans la délivrance de la certification </a:t>
            </a:r>
            <a:r>
              <a:rPr lang="fr-FR" sz="2000" i="1" dirty="0">
                <a:solidFill>
                  <a:schemeClr val="tx1">
                    <a:lumMod val="50000"/>
                    <a:lumOff val="50000"/>
                  </a:schemeClr>
                </a:solidFill>
                <a:latin typeface="+mj-lt"/>
                <a:cs typeface="LilyUPC" panose="020B0502040204020203" pitchFamily="34" charset="-34"/>
                <a:hlinkClick r:id="rId12"/>
              </a:rPr>
              <a:t>QUALIOPI</a:t>
            </a:r>
            <a:endParaRPr lang="fr-FR" sz="2000" i="1" dirty="0">
              <a:solidFill>
                <a:schemeClr val="tx1">
                  <a:lumMod val="50000"/>
                  <a:lumOff val="50000"/>
                </a:schemeClr>
              </a:solidFill>
              <a:latin typeface="+mj-lt"/>
              <a:cs typeface="LilyUPC" panose="020B0502040204020203" pitchFamily="34" charset="-34"/>
            </a:endParaRPr>
          </a:p>
        </p:txBody>
      </p:sp>
      <p:sp>
        <p:nvSpPr>
          <p:cNvPr id="36" name="Forme libre : forme 35">
            <a:extLst>
              <a:ext uri="{FF2B5EF4-FFF2-40B4-BE49-F238E27FC236}">
                <a16:creationId xmlns:a16="http://schemas.microsoft.com/office/drawing/2014/main" id="{4F1FD973-866A-E795-1EC9-7BFBAA70FE79}"/>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37" name="Forme libre : forme 36">
            <a:extLst>
              <a:ext uri="{FF2B5EF4-FFF2-40B4-BE49-F238E27FC236}">
                <a16:creationId xmlns:a16="http://schemas.microsoft.com/office/drawing/2014/main" id="{E2F330FD-0712-D72D-6F64-62CA68AEF5B9}"/>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617093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wipe(left)">
                                      <p:cBhvr>
                                        <p:cTn id="1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2729392-FE66-4A2F-A11D-1F1CBAB2CE65}"/>
              </a:ext>
            </a:extLst>
          </p:cNvPr>
          <p:cNvSpPr txBox="1"/>
          <p:nvPr/>
        </p:nvSpPr>
        <p:spPr>
          <a:xfrm>
            <a:off x="413238" y="483577"/>
            <a:ext cx="2599622" cy="369332"/>
          </a:xfrm>
          <a:prstGeom prst="rect">
            <a:avLst/>
          </a:prstGeom>
          <a:noFill/>
        </p:spPr>
        <p:txBody>
          <a:bodyPr wrap="none" rtlCol="0">
            <a:spAutoFit/>
          </a:bodyPr>
          <a:lstStyle/>
          <a:p>
            <a:r>
              <a:rPr lang="fr-FR" dirty="0"/>
              <a:t>Crédit image Adobe Stock</a:t>
            </a:r>
          </a:p>
        </p:txBody>
      </p:sp>
      <p:pic>
        <p:nvPicPr>
          <p:cNvPr id="3" name="Picture 12" descr="I need you : prise en charge par Dell du problème de peinture rouge -  Autres marques - Dell - Dell Streak 5 - Smartphones - Forum FrAndroid">
            <a:extLst>
              <a:ext uri="{FF2B5EF4-FFF2-40B4-BE49-F238E27FC236}">
                <a16:creationId xmlns:a16="http://schemas.microsoft.com/office/drawing/2014/main" id="{2686015D-7B07-4C8A-A267-447FE10A1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1679" y="447675"/>
            <a:ext cx="1838325"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066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7975EC89-2C57-4687-8766-417AC9E41F59}"/>
              </a:ext>
            </a:extLst>
          </p:cNvPr>
          <p:cNvGrpSpPr/>
          <p:nvPr/>
        </p:nvGrpSpPr>
        <p:grpSpPr>
          <a:xfrm>
            <a:off x="395848" y="105639"/>
            <a:ext cx="7662384" cy="900570"/>
            <a:chOff x="31337" y="643096"/>
            <a:chExt cx="7662384" cy="900570"/>
          </a:xfrm>
        </p:grpSpPr>
        <p:sp>
          <p:nvSpPr>
            <p:cNvPr id="15" name="Rectangle 14">
              <a:extLst>
                <a:ext uri="{FF2B5EF4-FFF2-40B4-BE49-F238E27FC236}">
                  <a16:creationId xmlns:a16="http://schemas.microsoft.com/office/drawing/2014/main" id="{531B27C1-0EBF-4BC2-9E33-1A41DEB7DF34}"/>
                </a:ext>
              </a:extLst>
            </p:cNvPr>
            <p:cNvSpPr/>
            <p:nvPr/>
          </p:nvSpPr>
          <p:spPr>
            <a:xfrm>
              <a:off x="31337" y="915931"/>
              <a:ext cx="7461206" cy="627735"/>
            </a:xfrm>
            <a:prstGeom prst="rect">
              <a:avLst/>
            </a:prstGeom>
            <a:gradFill flip="none" rotWithShape="1">
              <a:gsLst>
                <a:gs pos="0">
                  <a:srgbClr val="09EA9D"/>
                </a:gs>
                <a:gs pos="100000">
                  <a:srgbClr val="00B0F0"/>
                </a:gs>
              </a:gsLst>
              <a:lin ang="10800000" scaled="1"/>
              <a:tileRect/>
            </a:gradFill>
          </p:spPr>
          <p:txBody>
            <a:bodyPr wrap="square" rtlCol="0">
              <a:spAutoFit/>
            </a:bodyPr>
            <a:lstStyle/>
            <a:p>
              <a:endParaRPr lang="fr-FR">
                <a:solidFill>
                  <a:schemeClr val="tx1"/>
                </a:solidFill>
              </a:endParaRPr>
            </a:p>
          </p:txBody>
        </p:sp>
        <p:sp>
          <p:nvSpPr>
            <p:cNvPr id="16" name="ZoneTexte 15">
              <a:extLst>
                <a:ext uri="{FF2B5EF4-FFF2-40B4-BE49-F238E27FC236}">
                  <a16:creationId xmlns:a16="http://schemas.microsoft.com/office/drawing/2014/main" id="{9CD48A70-3FAF-4731-BEE5-DCF44BB2C83C}"/>
                </a:ext>
              </a:extLst>
            </p:cNvPr>
            <p:cNvSpPr txBox="1"/>
            <p:nvPr/>
          </p:nvSpPr>
          <p:spPr>
            <a:xfrm>
              <a:off x="435107" y="997732"/>
              <a:ext cx="7085914" cy="369332"/>
            </a:xfrm>
            <a:prstGeom prst="rect">
              <a:avLst/>
            </a:prstGeom>
            <a:noFill/>
          </p:spPr>
          <p:txBody>
            <a:bodyPr wrap="none" rtlCol="0">
              <a:spAutoFit/>
            </a:bodyPr>
            <a:lstStyle/>
            <a:p>
              <a:r>
                <a:rPr lang="fr-FR" dirty="0"/>
                <a:t>POURQUOI DEVONS NOUS APPLIQUER UNE VEILLE INFORMATIONNELLE </a:t>
              </a:r>
            </a:p>
          </p:txBody>
        </p:sp>
        <p:sp>
          <p:nvSpPr>
            <p:cNvPr id="17" name="Rectangle 16">
              <a:extLst>
                <a:ext uri="{FF2B5EF4-FFF2-40B4-BE49-F238E27FC236}">
                  <a16:creationId xmlns:a16="http://schemas.microsoft.com/office/drawing/2014/main" id="{F39880AC-F29A-421A-86C3-BD27DE648723}"/>
                </a:ext>
              </a:extLst>
            </p:cNvPr>
            <p:cNvSpPr/>
            <p:nvPr/>
          </p:nvSpPr>
          <p:spPr>
            <a:xfrm rot="297858">
              <a:off x="7291365" y="643096"/>
              <a:ext cx="402356" cy="707886"/>
            </a:xfrm>
            <a:prstGeom prst="rect">
              <a:avLst/>
            </a:prstGeom>
            <a:solidFill>
              <a:srgbClr val="FFC000"/>
            </a:solidFill>
            <a:effectLst>
              <a:outerShdw blurRad="50800" dist="38100" dir="2700000" algn="tl" rotWithShape="0">
                <a:prstClr val="black">
                  <a:alpha val="40000"/>
                </a:prstClr>
              </a:outerShdw>
            </a:effectLst>
          </p:spPr>
          <p:txBody>
            <a:bodyPr wrap="square" lIns="91440" tIns="45720" rIns="91440" bIns="45720">
              <a:spAutoFit/>
            </a:bodyPr>
            <a:lstStyle/>
            <a:p>
              <a:pPr algn="ctr"/>
              <a:r>
                <a:rPr lang="fr-FR" sz="4000" b="0" cap="none" spc="0" dirty="0">
                  <a:ln w="0"/>
                  <a:solidFill>
                    <a:schemeClr val="bg1"/>
                  </a:solidFill>
                  <a:effectLst>
                    <a:outerShdw blurRad="50800" dist="38100" dir="16200000" rotWithShape="0">
                      <a:prstClr val="black">
                        <a:alpha val="40000"/>
                      </a:prstClr>
                    </a:outerShdw>
                  </a:effectLst>
                </a:rPr>
                <a:t>?</a:t>
              </a:r>
            </a:p>
          </p:txBody>
        </p:sp>
      </p:grpSp>
      <p:grpSp>
        <p:nvGrpSpPr>
          <p:cNvPr id="31" name="Groupe 30">
            <a:extLst>
              <a:ext uri="{FF2B5EF4-FFF2-40B4-BE49-F238E27FC236}">
                <a16:creationId xmlns:a16="http://schemas.microsoft.com/office/drawing/2014/main" id="{95B4DAB2-B780-49AC-BC97-F4A5F2117B81}"/>
              </a:ext>
            </a:extLst>
          </p:cNvPr>
          <p:cNvGrpSpPr/>
          <p:nvPr/>
        </p:nvGrpSpPr>
        <p:grpSpPr>
          <a:xfrm>
            <a:off x="10016836" y="6229352"/>
            <a:ext cx="1301254" cy="500402"/>
            <a:chOff x="10016836" y="6229352"/>
            <a:chExt cx="1301254" cy="500402"/>
          </a:xfrm>
        </p:grpSpPr>
        <p:sp>
          <p:nvSpPr>
            <p:cNvPr id="32" name="Triangle isocèle 31">
              <a:extLst>
                <a:ext uri="{FF2B5EF4-FFF2-40B4-BE49-F238E27FC236}">
                  <a16:creationId xmlns:a16="http://schemas.microsoft.com/office/drawing/2014/main" id="{94724AC5-FBD0-47D9-9B23-0FFFD14B59B4}"/>
                </a:ext>
              </a:extLst>
            </p:cNvPr>
            <p:cNvSpPr/>
            <p:nvPr/>
          </p:nvSpPr>
          <p:spPr>
            <a:xfrm>
              <a:off x="10506404" y="6229352"/>
              <a:ext cx="322118" cy="23899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4C5B3DD5-5121-4A66-8C22-D5723C776228}"/>
                </a:ext>
              </a:extLst>
            </p:cNvPr>
            <p:cNvSpPr txBox="1"/>
            <p:nvPr/>
          </p:nvSpPr>
          <p:spPr>
            <a:xfrm>
              <a:off x="10016836" y="6452755"/>
              <a:ext cx="1301254" cy="276999"/>
            </a:xfrm>
            <a:prstGeom prst="rect">
              <a:avLst/>
            </a:prstGeom>
            <a:noFill/>
          </p:spPr>
          <p:txBody>
            <a:bodyPr wrap="none" rtlCol="0">
              <a:spAutoFit/>
            </a:bodyPr>
            <a:lstStyle/>
            <a:p>
              <a:r>
                <a:rPr lang="fr-FR" sz="1200" dirty="0">
                  <a:solidFill>
                    <a:schemeClr val="bg1">
                      <a:lumMod val="50000"/>
                    </a:schemeClr>
                  </a:solidFill>
                </a:rPr>
                <a:t>Revenir à l’Accueil</a:t>
              </a:r>
            </a:p>
          </p:txBody>
        </p:sp>
      </p:grpSp>
      <p:sp>
        <p:nvSpPr>
          <p:cNvPr id="34" name="Rectangle 33">
            <a:hlinkClick r:id="rId2" action="ppaction://hlinksldjump"/>
            <a:extLst>
              <a:ext uri="{FF2B5EF4-FFF2-40B4-BE49-F238E27FC236}">
                <a16:creationId xmlns:a16="http://schemas.microsoft.com/office/drawing/2014/main" id="{81CD2DB8-E804-4584-B74A-B99999842B9B}"/>
              </a:ext>
            </a:extLst>
          </p:cNvPr>
          <p:cNvSpPr/>
          <p:nvPr/>
        </p:nvSpPr>
        <p:spPr>
          <a:xfrm>
            <a:off x="10016836" y="6123709"/>
            <a:ext cx="1380837" cy="60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4A60893F-FBDC-A8C0-8C4C-954B25AF826E}"/>
              </a:ext>
            </a:extLst>
          </p:cNvPr>
          <p:cNvSpPr txBox="1"/>
          <p:nvPr/>
        </p:nvSpPr>
        <p:spPr>
          <a:xfrm>
            <a:off x="6055477" y="6468797"/>
            <a:ext cx="3141050" cy="276999"/>
          </a:xfrm>
          <a:prstGeom prst="rect">
            <a:avLst/>
          </a:prstGeom>
          <a:noFill/>
        </p:spPr>
        <p:txBody>
          <a:bodyPr wrap="square">
            <a:spAutoFit/>
          </a:bodyPr>
          <a:lstStyle/>
          <a:p>
            <a:pPr algn="r"/>
            <a:r>
              <a:rPr lang="fr-FR" sz="1200" i="1" dirty="0">
                <a:solidFill>
                  <a:schemeClr val="bg1">
                    <a:lumMod val="50000"/>
                  </a:schemeClr>
                </a:solidFill>
                <a:latin typeface="Helvetica Neue"/>
              </a:rPr>
              <a:t>Source </a:t>
            </a:r>
            <a:r>
              <a:rPr lang="fr-FR" sz="1200" b="0" i="0" dirty="0">
                <a:solidFill>
                  <a:schemeClr val="bg1">
                    <a:lumMod val="50000"/>
                  </a:schemeClr>
                </a:solidFill>
                <a:effectLst/>
                <a:latin typeface="Helvetica Neue"/>
              </a:rPr>
              <a:t>Olivier LEGRAND</a:t>
            </a:r>
          </a:p>
        </p:txBody>
      </p:sp>
      <p:pic>
        <p:nvPicPr>
          <p:cNvPr id="25" name="Image 24">
            <a:hlinkClick r:id="rId3"/>
            <a:extLst>
              <a:ext uri="{FF2B5EF4-FFF2-40B4-BE49-F238E27FC236}">
                <a16:creationId xmlns:a16="http://schemas.microsoft.com/office/drawing/2014/main" id="{5C114116-810F-6266-7D40-2BB23EF9507F}"/>
              </a:ext>
            </a:extLst>
          </p:cNvPr>
          <p:cNvPicPr>
            <a:picLocks noChangeAspect="1"/>
          </p:cNvPicPr>
          <p:nvPr/>
        </p:nvPicPr>
        <p:blipFill>
          <a:blip r:embed="rId4"/>
          <a:stretch>
            <a:fillRect/>
          </a:stretch>
        </p:blipFill>
        <p:spPr>
          <a:xfrm>
            <a:off x="7196619" y="3988043"/>
            <a:ext cx="1782974" cy="174174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 name="Image 25">
            <a:extLst>
              <a:ext uri="{FF2B5EF4-FFF2-40B4-BE49-F238E27FC236}">
                <a16:creationId xmlns:a16="http://schemas.microsoft.com/office/drawing/2014/main" id="{2EE63AAE-61BF-A65E-1D36-6395C5C966D0}"/>
              </a:ext>
            </a:extLst>
          </p:cNvPr>
          <p:cNvPicPr>
            <a:picLocks noChangeAspect="1"/>
          </p:cNvPicPr>
          <p:nvPr/>
        </p:nvPicPr>
        <p:blipFill>
          <a:blip r:embed="rId5">
            <a:extLst>
              <a:ext uri="{28A0092B-C50C-407E-A947-70E740481C1C}">
                <a14:useLocalDpi xmlns:a14="http://schemas.microsoft.com/office/drawing/2010/main" val="0"/>
              </a:ext>
            </a:extLst>
          </a:blip>
          <a:srcRect t="6633" b="6633"/>
          <a:stretch/>
        </p:blipFill>
        <p:spPr>
          <a:xfrm>
            <a:off x="439732" y="1828114"/>
            <a:ext cx="3444132" cy="1861778"/>
          </a:xfrm>
          <a:custGeom>
            <a:avLst/>
            <a:gdLst>
              <a:gd name="connsiteX0" fmla="*/ 0 w 3456432"/>
              <a:gd name="connsiteY0" fmla="*/ 0 h 1874520"/>
              <a:gd name="connsiteX1" fmla="*/ 3456432 w 3456432"/>
              <a:gd name="connsiteY1" fmla="*/ 0 h 1874520"/>
              <a:gd name="connsiteX2" fmla="*/ 3456432 w 3456432"/>
              <a:gd name="connsiteY2" fmla="*/ 1874520 h 1874520"/>
              <a:gd name="connsiteX3" fmla="*/ 0 w 3456432"/>
              <a:gd name="connsiteY3" fmla="*/ 1874520 h 1874520"/>
            </a:gdLst>
            <a:ahLst/>
            <a:cxnLst>
              <a:cxn ang="0">
                <a:pos x="connsiteX0" y="connsiteY0"/>
              </a:cxn>
              <a:cxn ang="0">
                <a:pos x="connsiteX1" y="connsiteY1"/>
              </a:cxn>
              <a:cxn ang="0">
                <a:pos x="connsiteX2" y="connsiteY2"/>
              </a:cxn>
              <a:cxn ang="0">
                <a:pos x="connsiteX3" y="connsiteY3"/>
              </a:cxn>
            </a:cxnLst>
            <a:rect l="l" t="t" r="r" b="b"/>
            <a:pathLst>
              <a:path w="3456432" h="1874520">
                <a:moveTo>
                  <a:pt x="0" y="0"/>
                </a:moveTo>
                <a:lnTo>
                  <a:pt x="3456432" y="0"/>
                </a:lnTo>
                <a:lnTo>
                  <a:pt x="3456432" y="1874520"/>
                </a:lnTo>
                <a:lnTo>
                  <a:pt x="0" y="1874520"/>
                </a:lnTo>
                <a:close/>
              </a:path>
            </a:pathLst>
          </a:custGeom>
          <a:effectLst>
            <a:innerShdw blurRad="114300">
              <a:prstClr val="black"/>
            </a:innerShdw>
          </a:effectLst>
        </p:spPr>
      </p:pic>
      <p:sp>
        <p:nvSpPr>
          <p:cNvPr id="27" name="ZoneTexte 26">
            <a:extLst>
              <a:ext uri="{FF2B5EF4-FFF2-40B4-BE49-F238E27FC236}">
                <a16:creationId xmlns:a16="http://schemas.microsoft.com/office/drawing/2014/main" id="{EEAF6D47-5BF2-873D-9A71-E220077A3377}"/>
              </a:ext>
            </a:extLst>
          </p:cNvPr>
          <p:cNvSpPr txBox="1"/>
          <p:nvPr/>
        </p:nvSpPr>
        <p:spPr>
          <a:xfrm>
            <a:off x="373721" y="3916971"/>
            <a:ext cx="3388315" cy="369332"/>
          </a:xfrm>
          <a:prstGeom prst="rect">
            <a:avLst/>
          </a:prstGeom>
          <a:noFill/>
        </p:spPr>
        <p:txBody>
          <a:bodyPr wrap="square" rtlCol="0">
            <a:spAutoFit/>
          </a:bodyPr>
          <a:lstStyle/>
          <a:p>
            <a:r>
              <a:rPr lang="fr-FR" dirty="0"/>
              <a:t>Les outils de veille</a:t>
            </a:r>
          </a:p>
        </p:txBody>
      </p:sp>
      <p:sp>
        <p:nvSpPr>
          <p:cNvPr id="36" name="Forme libre : forme 35">
            <a:extLst>
              <a:ext uri="{FF2B5EF4-FFF2-40B4-BE49-F238E27FC236}">
                <a16:creationId xmlns:a16="http://schemas.microsoft.com/office/drawing/2014/main" id="{BFD42D85-B114-936A-FB82-7EFC69BF30F7}"/>
              </a:ext>
            </a:extLst>
          </p:cNvPr>
          <p:cNvSpPr/>
          <p:nvPr/>
        </p:nvSpPr>
        <p:spPr>
          <a:xfrm>
            <a:off x="395848" y="1770131"/>
            <a:ext cx="3635471" cy="2626700"/>
          </a:xfrm>
          <a:custGeom>
            <a:avLst/>
            <a:gdLst>
              <a:gd name="connsiteX0" fmla="*/ 18288 w 3648456"/>
              <a:gd name="connsiteY0" fmla="*/ 2432304 h 2432304"/>
              <a:gd name="connsiteX1" fmla="*/ 1554480 w 3648456"/>
              <a:gd name="connsiteY1" fmla="*/ 2432304 h 2432304"/>
              <a:gd name="connsiteX2" fmla="*/ 1911096 w 3648456"/>
              <a:gd name="connsiteY2" fmla="*/ 2075688 h 2432304"/>
              <a:gd name="connsiteX3" fmla="*/ 3648456 w 3648456"/>
              <a:gd name="connsiteY3" fmla="*/ 2075688 h 2432304"/>
              <a:gd name="connsiteX4" fmla="*/ 3648456 w 3648456"/>
              <a:gd name="connsiteY4" fmla="*/ 0 h 2432304"/>
              <a:gd name="connsiteX5" fmla="*/ 0 w 3648456"/>
              <a:gd name="connsiteY5" fmla="*/ 0 h 2432304"/>
              <a:gd name="connsiteX6" fmla="*/ 0 w 3648456"/>
              <a:gd name="connsiteY6" fmla="*/ 2414016 h 2432304"/>
              <a:gd name="connsiteX7" fmla="*/ 18288 w 3648456"/>
              <a:gd name="connsiteY7" fmla="*/ 2432304 h 243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8456" h="2432304">
                <a:moveTo>
                  <a:pt x="18288" y="2432304"/>
                </a:moveTo>
                <a:lnTo>
                  <a:pt x="1554480" y="2432304"/>
                </a:lnTo>
                <a:lnTo>
                  <a:pt x="1911096" y="2075688"/>
                </a:lnTo>
                <a:lnTo>
                  <a:pt x="3648456" y="2075688"/>
                </a:lnTo>
                <a:lnTo>
                  <a:pt x="3648456" y="0"/>
                </a:lnTo>
                <a:lnTo>
                  <a:pt x="0" y="0"/>
                </a:lnTo>
                <a:lnTo>
                  <a:pt x="0" y="2414016"/>
                </a:lnTo>
                <a:lnTo>
                  <a:pt x="18288" y="2432304"/>
                </a:lnTo>
                <a:close/>
              </a:path>
            </a:pathLst>
          </a:custGeom>
          <a:noFill/>
          <a:ln>
            <a:solidFill>
              <a:srgbClr val="03C3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noFill/>
            </a:endParaRPr>
          </a:p>
        </p:txBody>
      </p:sp>
      <p:pic>
        <p:nvPicPr>
          <p:cNvPr id="37" name="Graphique 36" descr="Point d’insertion vers le bas avec un remplissage uni">
            <a:hlinkClick r:id="rId6" action="ppaction://hlinksldjump"/>
            <a:extLst>
              <a:ext uri="{FF2B5EF4-FFF2-40B4-BE49-F238E27FC236}">
                <a16:creationId xmlns:a16="http://schemas.microsoft.com/office/drawing/2014/main" id="{A7443186-D3DA-4A36-D5AF-2CDA9EB77B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845668" y="4054524"/>
            <a:ext cx="426459" cy="426459"/>
          </a:xfrm>
          <a:prstGeom prst="rect">
            <a:avLst/>
          </a:prstGeom>
          <a:effectLst>
            <a:outerShdw blurRad="50800" dist="38100" dir="5400000" algn="t" rotWithShape="0">
              <a:prstClr val="black">
                <a:alpha val="40000"/>
              </a:prstClr>
            </a:outerShdw>
          </a:effectLst>
        </p:spPr>
      </p:pic>
      <p:pic>
        <p:nvPicPr>
          <p:cNvPr id="38" name="Graphique 37" descr="Point d’insertion vert le haut avec un remplissage uni">
            <a:hlinkClick r:id="rId9" action="ppaction://hlinksldjump"/>
            <a:extLst>
              <a:ext uri="{FF2B5EF4-FFF2-40B4-BE49-F238E27FC236}">
                <a16:creationId xmlns:a16="http://schemas.microsoft.com/office/drawing/2014/main" id="{FDBFA23D-C4BB-B367-93F6-E2465BBF56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67391" y="4054524"/>
            <a:ext cx="426459" cy="426459"/>
          </a:xfrm>
          <a:prstGeom prst="rect">
            <a:avLst/>
          </a:prstGeom>
          <a:effectLst>
            <a:outerShdw blurRad="50800" dist="38100" dir="5400000" algn="t" rotWithShape="0">
              <a:prstClr val="black">
                <a:alpha val="40000"/>
              </a:prstClr>
            </a:outerShdw>
          </a:effectLst>
        </p:spPr>
      </p:pic>
      <p:sp>
        <p:nvSpPr>
          <p:cNvPr id="39" name="ZoneTexte 38">
            <a:extLst>
              <a:ext uri="{FF2B5EF4-FFF2-40B4-BE49-F238E27FC236}">
                <a16:creationId xmlns:a16="http://schemas.microsoft.com/office/drawing/2014/main" id="{C8CA453F-949F-AF64-3BC6-C5D511EC9896}"/>
              </a:ext>
            </a:extLst>
          </p:cNvPr>
          <p:cNvSpPr txBox="1"/>
          <p:nvPr/>
        </p:nvSpPr>
        <p:spPr>
          <a:xfrm>
            <a:off x="5873402" y="1885646"/>
            <a:ext cx="4353791" cy="2031325"/>
          </a:xfrm>
          <a:prstGeom prst="rect">
            <a:avLst/>
          </a:prstGeom>
          <a:noFill/>
        </p:spPr>
        <p:txBody>
          <a:bodyPr wrap="square" rtlCol="0">
            <a:spAutoFit/>
          </a:bodyPr>
          <a:lstStyle/>
          <a:p>
            <a:r>
              <a:rPr lang="fr-FR" dirty="0"/>
              <a:t>Les outils numériques évoluent rapidement; il est nécessaire de mener une veille constante; cela permet de:</a:t>
            </a:r>
          </a:p>
          <a:p>
            <a:pPr marL="285750" indent="-285750">
              <a:buFont typeface="Arial" panose="020B0604020202020204" pitchFamily="34" charset="0"/>
              <a:buChar char="•"/>
            </a:pPr>
            <a:r>
              <a:rPr lang="fr-FR" dirty="0"/>
              <a:t>gagner du temps et en efficacité</a:t>
            </a:r>
          </a:p>
          <a:p>
            <a:pPr marL="285750" indent="-285750">
              <a:buFont typeface="Arial" panose="020B0604020202020204" pitchFamily="34" charset="0"/>
              <a:buChar char="•"/>
            </a:pPr>
            <a:r>
              <a:rPr lang="fr-FR" dirty="0"/>
              <a:t>De s’adapter aux habitudes des prospects</a:t>
            </a:r>
          </a:p>
          <a:p>
            <a:pPr marL="285750" indent="-285750">
              <a:buFont typeface="Arial" panose="020B0604020202020204" pitchFamily="34" charset="0"/>
              <a:buChar char="•"/>
            </a:pPr>
            <a:r>
              <a:rPr lang="fr-FR" dirty="0"/>
              <a:t>Communiquer avec la plus large audience possible </a:t>
            </a:r>
            <a:endParaRPr lang="fr-FR" sz="1400" b="1" dirty="0"/>
          </a:p>
        </p:txBody>
      </p:sp>
      <p:sp>
        <p:nvSpPr>
          <p:cNvPr id="2" name="ZoneTexte 1">
            <a:extLst>
              <a:ext uri="{FF2B5EF4-FFF2-40B4-BE49-F238E27FC236}">
                <a16:creationId xmlns:a16="http://schemas.microsoft.com/office/drawing/2014/main" id="{B57067DD-8065-1F4E-5C31-027E361277EA}"/>
              </a:ext>
            </a:extLst>
          </p:cNvPr>
          <p:cNvSpPr txBox="1"/>
          <p:nvPr/>
        </p:nvSpPr>
        <p:spPr>
          <a:xfrm>
            <a:off x="6876184" y="5874505"/>
            <a:ext cx="2348225" cy="523220"/>
          </a:xfrm>
          <a:prstGeom prst="rect">
            <a:avLst/>
          </a:prstGeom>
          <a:noFill/>
        </p:spPr>
        <p:txBody>
          <a:bodyPr wrap="square" rtlCol="0">
            <a:spAutoFit/>
          </a:bodyPr>
          <a:lstStyle/>
          <a:p>
            <a:pPr algn="just"/>
            <a:r>
              <a:rPr lang="fr-FR" sz="1400" i="1" dirty="0"/>
              <a:t>L’arbre heuristique des outils numérique de veille</a:t>
            </a:r>
          </a:p>
        </p:txBody>
      </p:sp>
      <p:sp>
        <p:nvSpPr>
          <p:cNvPr id="40" name="Forme libre : forme 39">
            <a:extLst>
              <a:ext uri="{FF2B5EF4-FFF2-40B4-BE49-F238E27FC236}">
                <a16:creationId xmlns:a16="http://schemas.microsoft.com/office/drawing/2014/main" id="{43254903-D991-1A05-13AE-56B0A0CB8B0B}"/>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1" name="Forme libre : forme 40">
            <a:extLst>
              <a:ext uri="{FF2B5EF4-FFF2-40B4-BE49-F238E27FC236}">
                <a16:creationId xmlns:a16="http://schemas.microsoft.com/office/drawing/2014/main" id="{E61E6F87-DAA5-5927-FE9B-7BFAEAFA2A01}"/>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33786054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ipe(left)">
                                      <p:cBhvr>
                                        <p:cTn id="1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ZoneTexte 23">
            <a:extLst>
              <a:ext uri="{FF2B5EF4-FFF2-40B4-BE49-F238E27FC236}">
                <a16:creationId xmlns:a16="http://schemas.microsoft.com/office/drawing/2014/main" id="{086083D3-45CB-4706-A05D-89578BEE942D}"/>
              </a:ext>
            </a:extLst>
          </p:cNvPr>
          <p:cNvSpPr txBox="1"/>
          <p:nvPr/>
        </p:nvSpPr>
        <p:spPr>
          <a:xfrm>
            <a:off x="1885055" y="3185182"/>
            <a:ext cx="4353791" cy="3077766"/>
          </a:xfrm>
          <a:prstGeom prst="rect">
            <a:avLst/>
          </a:prstGeom>
          <a:noFill/>
        </p:spPr>
        <p:txBody>
          <a:bodyPr wrap="square" rtlCol="0">
            <a:spAutoFit/>
          </a:bodyPr>
          <a:lstStyle/>
          <a:p>
            <a:r>
              <a:rPr lang="fr-FR" sz="2000" dirty="0"/>
              <a:t>Réunion de travail</a:t>
            </a:r>
          </a:p>
          <a:p>
            <a:pPr marL="285750" indent="-285750">
              <a:buFont typeface="Arial" panose="020B0604020202020204" pitchFamily="34" charset="0"/>
              <a:buChar char="•"/>
            </a:pPr>
            <a:r>
              <a:rPr lang="fr-FR" sz="2000" dirty="0">
                <a:solidFill>
                  <a:schemeClr val="tx1">
                    <a:lumMod val="50000"/>
                    <a:lumOff val="50000"/>
                  </a:schemeClr>
                </a:solidFill>
                <a:latin typeface="+mj-lt"/>
                <a:cs typeface="LilyUPC" panose="020B0502040204020203" pitchFamily="34" charset="-34"/>
              </a:rPr>
              <a:t>munie de son bloc-notes (OneNote) on se met d’accord sur les thématiques et mots-clés via un brainstorming(Jamboard ou tableau blanc)</a:t>
            </a:r>
          </a:p>
          <a:p>
            <a:pPr marL="285750" indent="-285750">
              <a:buFont typeface="Arial" panose="020B0604020202020204" pitchFamily="34" charset="0"/>
              <a:buChar char="•"/>
            </a:pPr>
            <a:r>
              <a:rPr lang="fr-FR" sz="2000" i="1" dirty="0">
                <a:solidFill>
                  <a:schemeClr val="tx1">
                    <a:lumMod val="50000"/>
                    <a:lumOff val="50000"/>
                  </a:schemeClr>
                </a:solidFill>
                <a:effectLst/>
                <a:latin typeface="+mj-lt"/>
                <a:cs typeface="LilyUPC" panose="020B0502040204020203" pitchFamily="34" charset="-34"/>
              </a:rPr>
              <a:t>On définit </a:t>
            </a:r>
            <a:r>
              <a:rPr lang="fr-FR" sz="2000" dirty="0">
                <a:solidFill>
                  <a:schemeClr val="tx1">
                    <a:lumMod val="50000"/>
                    <a:lumOff val="50000"/>
                  </a:schemeClr>
                </a:solidFill>
                <a:effectLst/>
                <a:latin typeface="+mj-lt"/>
                <a:cs typeface="LilyUPC" panose="020B0502040204020203" pitchFamily="34" charset="-34"/>
              </a:rPr>
              <a:t>les objectifs et les tâches sur Asana </a:t>
            </a:r>
          </a:p>
          <a:p>
            <a:pPr defTabSz="363538">
              <a:tabLst>
                <a:tab pos="363538" algn="l"/>
              </a:tabLst>
            </a:pPr>
            <a:endParaRPr lang="fr-FR" sz="2000" i="1" dirty="0">
              <a:solidFill>
                <a:schemeClr val="tx1">
                  <a:lumMod val="50000"/>
                  <a:lumOff val="50000"/>
                </a:schemeClr>
              </a:solidFill>
              <a:effectLst/>
              <a:latin typeface="+mj-lt"/>
              <a:cs typeface="LilyUPC" panose="020B0502040204020203" pitchFamily="34" charset="-34"/>
            </a:endParaRPr>
          </a:p>
          <a:p>
            <a:pPr algn="r"/>
            <a:endParaRPr lang="fr-FR" sz="1400" dirty="0"/>
          </a:p>
        </p:txBody>
      </p:sp>
      <p:grpSp>
        <p:nvGrpSpPr>
          <p:cNvPr id="14" name="Groupe 13">
            <a:extLst>
              <a:ext uri="{FF2B5EF4-FFF2-40B4-BE49-F238E27FC236}">
                <a16:creationId xmlns:a16="http://schemas.microsoft.com/office/drawing/2014/main" id="{7975EC89-2C57-4687-8766-417AC9E41F59}"/>
              </a:ext>
            </a:extLst>
          </p:cNvPr>
          <p:cNvGrpSpPr/>
          <p:nvPr/>
        </p:nvGrpSpPr>
        <p:grpSpPr>
          <a:xfrm>
            <a:off x="395848" y="378474"/>
            <a:ext cx="7461206" cy="627735"/>
            <a:chOff x="31337" y="915931"/>
            <a:chExt cx="7461206" cy="627735"/>
          </a:xfrm>
        </p:grpSpPr>
        <p:sp>
          <p:nvSpPr>
            <p:cNvPr id="15" name="Rectangle 14">
              <a:extLst>
                <a:ext uri="{FF2B5EF4-FFF2-40B4-BE49-F238E27FC236}">
                  <a16:creationId xmlns:a16="http://schemas.microsoft.com/office/drawing/2014/main" id="{531B27C1-0EBF-4BC2-9E33-1A41DEB7DF34}"/>
                </a:ext>
              </a:extLst>
            </p:cNvPr>
            <p:cNvSpPr/>
            <p:nvPr/>
          </p:nvSpPr>
          <p:spPr>
            <a:xfrm>
              <a:off x="31337" y="915931"/>
              <a:ext cx="7461206" cy="627735"/>
            </a:xfrm>
            <a:prstGeom prst="rect">
              <a:avLst/>
            </a:prstGeom>
            <a:gradFill flip="none" rotWithShape="1">
              <a:gsLst>
                <a:gs pos="0">
                  <a:srgbClr val="09EA9D"/>
                </a:gs>
                <a:gs pos="100000">
                  <a:srgbClr val="00B0F0"/>
                </a:gs>
              </a:gsLst>
              <a:lin ang="10800000" scaled="1"/>
              <a:tileRect/>
            </a:gradFill>
          </p:spPr>
          <p:txBody>
            <a:bodyPr wrap="square" rtlCol="0">
              <a:spAutoFit/>
            </a:bodyPr>
            <a:lstStyle/>
            <a:p>
              <a:endParaRPr lang="fr-FR">
                <a:solidFill>
                  <a:schemeClr val="tx1"/>
                </a:solidFill>
              </a:endParaRPr>
            </a:p>
          </p:txBody>
        </p:sp>
        <p:sp>
          <p:nvSpPr>
            <p:cNvPr id="16" name="ZoneTexte 15">
              <a:extLst>
                <a:ext uri="{FF2B5EF4-FFF2-40B4-BE49-F238E27FC236}">
                  <a16:creationId xmlns:a16="http://schemas.microsoft.com/office/drawing/2014/main" id="{9CD48A70-3FAF-4731-BEE5-DCF44BB2C83C}"/>
                </a:ext>
              </a:extLst>
            </p:cNvPr>
            <p:cNvSpPr txBox="1"/>
            <p:nvPr/>
          </p:nvSpPr>
          <p:spPr>
            <a:xfrm>
              <a:off x="435107" y="997732"/>
              <a:ext cx="4016549" cy="369332"/>
            </a:xfrm>
            <a:prstGeom prst="rect">
              <a:avLst/>
            </a:prstGeom>
            <a:noFill/>
          </p:spPr>
          <p:txBody>
            <a:bodyPr wrap="none" rtlCol="0">
              <a:spAutoFit/>
            </a:bodyPr>
            <a:lstStyle/>
            <a:p>
              <a:r>
                <a:rPr lang="fr-FR" dirty="0"/>
                <a:t>Le process ou diagramme des opérations</a:t>
              </a:r>
            </a:p>
          </p:txBody>
        </p:sp>
      </p:grpSp>
      <p:grpSp>
        <p:nvGrpSpPr>
          <p:cNvPr id="31" name="Groupe 30">
            <a:extLst>
              <a:ext uri="{FF2B5EF4-FFF2-40B4-BE49-F238E27FC236}">
                <a16:creationId xmlns:a16="http://schemas.microsoft.com/office/drawing/2014/main" id="{F4CAEC72-A7FC-410D-89F4-04D626D66CE4}"/>
              </a:ext>
            </a:extLst>
          </p:cNvPr>
          <p:cNvGrpSpPr/>
          <p:nvPr/>
        </p:nvGrpSpPr>
        <p:grpSpPr>
          <a:xfrm>
            <a:off x="10016836" y="6229352"/>
            <a:ext cx="1301254" cy="500402"/>
            <a:chOff x="10016836" y="6229352"/>
            <a:chExt cx="1301254" cy="500402"/>
          </a:xfrm>
        </p:grpSpPr>
        <p:sp>
          <p:nvSpPr>
            <p:cNvPr id="32" name="Triangle isocèle 31">
              <a:extLst>
                <a:ext uri="{FF2B5EF4-FFF2-40B4-BE49-F238E27FC236}">
                  <a16:creationId xmlns:a16="http://schemas.microsoft.com/office/drawing/2014/main" id="{6A274628-CAC4-4193-A374-DCD8ACF70CD5}"/>
                </a:ext>
              </a:extLst>
            </p:cNvPr>
            <p:cNvSpPr/>
            <p:nvPr/>
          </p:nvSpPr>
          <p:spPr>
            <a:xfrm>
              <a:off x="10506404" y="6229352"/>
              <a:ext cx="322118" cy="238990"/>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 name="ZoneTexte 32">
              <a:extLst>
                <a:ext uri="{FF2B5EF4-FFF2-40B4-BE49-F238E27FC236}">
                  <a16:creationId xmlns:a16="http://schemas.microsoft.com/office/drawing/2014/main" id="{3810AECF-961D-4253-94F5-3DC1A3810DAB}"/>
                </a:ext>
              </a:extLst>
            </p:cNvPr>
            <p:cNvSpPr txBox="1"/>
            <p:nvPr/>
          </p:nvSpPr>
          <p:spPr>
            <a:xfrm>
              <a:off x="10016836" y="6452755"/>
              <a:ext cx="1301254" cy="276999"/>
            </a:xfrm>
            <a:prstGeom prst="rect">
              <a:avLst/>
            </a:prstGeom>
            <a:noFill/>
          </p:spPr>
          <p:txBody>
            <a:bodyPr wrap="none" rtlCol="0">
              <a:spAutoFit/>
            </a:bodyPr>
            <a:lstStyle/>
            <a:p>
              <a:r>
                <a:rPr lang="fr-FR" sz="1200" dirty="0">
                  <a:solidFill>
                    <a:schemeClr val="bg1">
                      <a:lumMod val="50000"/>
                    </a:schemeClr>
                  </a:solidFill>
                </a:rPr>
                <a:t>Revenir à l’Accueil</a:t>
              </a:r>
            </a:p>
          </p:txBody>
        </p:sp>
      </p:grpSp>
      <p:sp>
        <p:nvSpPr>
          <p:cNvPr id="34" name="Rectangle 33">
            <a:hlinkClick r:id="rId2" action="ppaction://hlinksldjump"/>
            <a:extLst>
              <a:ext uri="{FF2B5EF4-FFF2-40B4-BE49-F238E27FC236}">
                <a16:creationId xmlns:a16="http://schemas.microsoft.com/office/drawing/2014/main" id="{9E4F3CF1-37A6-4DB9-9CD6-D8F4B345879B}"/>
              </a:ext>
            </a:extLst>
          </p:cNvPr>
          <p:cNvSpPr/>
          <p:nvPr/>
        </p:nvSpPr>
        <p:spPr>
          <a:xfrm>
            <a:off x="10016836" y="6123709"/>
            <a:ext cx="1380837" cy="606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DF976298-2148-1687-0A60-0C5714D6264A}"/>
              </a:ext>
            </a:extLst>
          </p:cNvPr>
          <p:cNvSpPr/>
          <p:nvPr/>
        </p:nvSpPr>
        <p:spPr>
          <a:xfrm>
            <a:off x="383148" y="5912299"/>
            <a:ext cx="1391706" cy="43654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Phase 1</a:t>
            </a:r>
          </a:p>
        </p:txBody>
      </p:sp>
      <p:sp>
        <p:nvSpPr>
          <p:cNvPr id="30" name="Rectangle 29">
            <a:extLst>
              <a:ext uri="{FF2B5EF4-FFF2-40B4-BE49-F238E27FC236}">
                <a16:creationId xmlns:a16="http://schemas.microsoft.com/office/drawing/2014/main" id="{234B3E2A-9EC1-BCE4-03AA-770003204675}"/>
              </a:ext>
            </a:extLst>
          </p:cNvPr>
          <p:cNvSpPr/>
          <p:nvPr/>
        </p:nvSpPr>
        <p:spPr>
          <a:xfrm>
            <a:off x="1605080" y="2674258"/>
            <a:ext cx="1391706" cy="43654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Phase 2</a:t>
            </a:r>
          </a:p>
        </p:txBody>
      </p:sp>
      <p:sp>
        <p:nvSpPr>
          <p:cNvPr id="4" name="Ellipse 3">
            <a:extLst>
              <a:ext uri="{FF2B5EF4-FFF2-40B4-BE49-F238E27FC236}">
                <a16:creationId xmlns:a16="http://schemas.microsoft.com/office/drawing/2014/main" id="{A3546913-DF6E-7919-ADA5-041709406AD5}"/>
              </a:ext>
            </a:extLst>
          </p:cNvPr>
          <p:cNvSpPr/>
          <p:nvPr/>
        </p:nvSpPr>
        <p:spPr>
          <a:xfrm>
            <a:off x="863101" y="4400550"/>
            <a:ext cx="215900" cy="2159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Forme libre : forme 6">
            <a:extLst>
              <a:ext uri="{FF2B5EF4-FFF2-40B4-BE49-F238E27FC236}">
                <a16:creationId xmlns:a16="http://schemas.microsoft.com/office/drawing/2014/main" id="{C656E619-46DF-BFA2-12E4-024D60C61FCB}"/>
              </a:ext>
            </a:extLst>
          </p:cNvPr>
          <p:cNvSpPr/>
          <p:nvPr/>
        </p:nvSpPr>
        <p:spPr>
          <a:xfrm>
            <a:off x="630918" y="2946400"/>
            <a:ext cx="905781" cy="2984500"/>
          </a:xfrm>
          <a:custGeom>
            <a:avLst/>
            <a:gdLst>
              <a:gd name="connsiteX0" fmla="*/ 1273591 w 1273591"/>
              <a:gd name="connsiteY0" fmla="*/ 0 h 2844800"/>
              <a:gd name="connsiteX1" fmla="*/ 54391 w 1273591"/>
              <a:gd name="connsiteY1" fmla="*/ 1397000 h 2844800"/>
              <a:gd name="connsiteX2" fmla="*/ 232191 w 1273591"/>
              <a:gd name="connsiteY2" fmla="*/ 2844800 h 2844800"/>
              <a:gd name="connsiteX0" fmla="*/ 600491 w 600491"/>
              <a:gd name="connsiteY0" fmla="*/ 0 h 2984500"/>
              <a:gd name="connsiteX1" fmla="*/ 54391 w 600491"/>
              <a:gd name="connsiteY1" fmla="*/ 1536700 h 2984500"/>
              <a:gd name="connsiteX2" fmla="*/ 232191 w 600491"/>
              <a:gd name="connsiteY2" fmla="*/ 2984500 h 2984500"/>
              <a:gd name="connsiteX0" fmla="*/ 883818 w 883818"/>
              <a:gd name="connsiteY0" fmla="*/ 0 h 2984500"/>
              <a:gd name="connsiteX1" fmla="*/ 337718 w 883818"/>
              <a:gd name="connsiteY1" fmla="*/ 1536700 h 2984500"/>
              <a:gd name="connsiteX2" fmla="*/ 515518 w 883818"/>
              <a:gd name="connsiteY2" fmla="*/ 2984500 h 2984500"/>
              <a:gd name="connsiteX0" fmla="*/ 905781 w 905781"/>
              <a:gd name="connsiteY0" fmla="*/ 0 h 2984500"/>
              <a:gd name="connsiteX1" fmla="*/ 359681 w 905781"/>
              <a:gd name="connsiteY1" fmla="*/ 1536700 h 2984500"/>
              <a:gd name="connsiteX2" fmla="*/ 537481 w 905781"/>
              <a:gd name="connsiteY2" fmla="*/ 2984500 h 2984500"/>
            </a:gdLst>
            <a:ahLst/>
            <a:cxnLst>
              <a:cxn ang="0">
                <a:pos x="connsiteX0" y="connsiteY0"/>
              </a:cxn>
              <a:cxn ang="0">
                <a:pos x="connsiteX1" y="connsiteY1"/>
              </a:cxn>
              <a:cxn ang="0">
                <a:pos x="connsiteX2" y="connsiteY2"/>
              </a:cxn>
            </a:cxnLst>
            <a:rect l="l" t="t" r="r" b="b"/>
            <a:pathLst>
              <a:path w="905781" h="2984500">
                <a:moveTo>
                  <a:pt x="905781" y="0"/>
                </a:moveTo>
                <a:cubicBezTo>
                  <a:pt x="-861636" y="575733"/>
                  <a:pt x="533248" y="1062567"/>
                  <a:pt x="359681" y="1536700"/>
                </a:cubicBezTo>
                <a:cubicBezTo>
                  <a:pt x="186114" y="2010833"/>
                  <a:pt x="478214" y="2806700"/>
                  <a:pt x="537481" y="2984500"/>
                </a:cubicBezTo>
              </a:path>
            </a:pathLst>
          </a:cu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3444DF98-2515-350F-7238-0B025A060FC5}"/>
              </a:ext>
            </a:extLst>
          </p:cNvPr>
          <p:cNvSpPr txBox="1"/>
          <p:nvPr/>
        </p:nvSpPr>
        <p:spPr>
          <a:xfrm>
            <a:off x="1881688" y="5985017"/>
            <a:ext cx="4353791" cy="369332"/>
          </a:xfrm>
          <a:prstGeom prst="rect">
            <a:avLst/>
          </a:prstGeom>
          <a:solidFill>
            <a:schemeClr val="bg1">
              <a:alpha val="40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just"/>
          </a:lstStyle>
          <a:p>
            <a:r>
              <a:rPr lang="fr-FR" dirty="0"/>
              <a:t>Identification d’une problématique</a:t>
            </a:r>
          </a:p>
        </p:txBody>
      </p:sp>
      <p:sp>
        <p:nvSpPr>
          <p:cNvPr id="8" name="Accolade ouvrante 7">
            <a:extLst>
              <a:ext uri="{FF2B5EF4-FFF2-40B4-BE49-F238E27FC236}">
                <a16:creationId xmlns:a16="http://schemas.microsoft.com/office/drawing/2014/main" id="{8BCE54C4-A276-9850-45B7-492D227EE23A}"/>
              </a:ext>
            </a:extLst>
          </p:cNvPr>
          <p:cNvSpPr/>
          <p:nvPr/>
        </p:nvSpPr>
        <p:spPr>
          <a:xfrm>
            <a:off x="1648525" y="3588352"/>
            <a:ext cx="204056" cy="1785952"/>
          </a:xfrm>
          <a:prstGeom prst="leftBrace">
            <a:avLst/>
          </a:prstGeom>
          <a:ln>
            <a:solidFill>
              <a:srgbClr val="FF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9" name="Rectangle 38">
            <a:extLst>
              <a:ext uri="{FF2B5EF4-FFF2-40B4-BE49-F238E27FC236}">
                <a16:creationId xmlns:a16="http://schemas.microsoft.com/office/drawing/2014/main" id="{44EB925F-BD80-2D2C-74F9-3FA69E793221}"/>
              </a:ext>
            </a:extLst>
          </p:cNvPr>
          <p:cNvSpPr/>
          <p:nvPr/>
        </p:nvSpPr>
        <p:spPr>
          <a:xfrm>
            <a:off x="4714349" y="1539756"/>
            <a:ext cx="1391706" cy="43654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Phase 3</a:t>
            </a:r>
          </a:p>
        </p:txBody>
      </p:sp>
      <p:sp>
        <p:nvSpPr>
          <p:cNvPr id="9" name="Forme libre : forme 8">
            <a:extLst>
              <a:ext uri="{FF2B5EF4-FFF2-40B4-BE49-F238E27FC236}">
                <a16:creationId xmlns:a16="http://schemas.microsoft.com/office/drawing/2014/main" id="{DB2E0452-30A3-3099-D1BD-B7EF168895F0}"/>
              </a:ext>
            </a:extLst>
          </p:cNvPr>
          <p:cNvSpPr/>
          <p:nvPr/>
        </p:nvSpPr>
        <p:spPr>
          <a:xfrm>
            <a:off x="2388042" y="1627209"/>
            <a:ext cx="2336360" cy="1090591"/>
          </a:xfrm>
          <a:custGeom>
            <a:avLst/>
            <a:gdLst>
              <a:gd name="connsiteX0" fmla="*/ 2352358 w 2352358"/>
              <a:gd name="connsiteY0" fmla="*/ 9242 h 1037942"/>
              <a:gd name="connsiteX1" fmla="*/ 510858 w 2352358"/>
              <a:gd name="connsiteY1" fmla="*/ 148942 h 1037942"/>
              <a:gd name="connsiteX2" fmla="*/ 2858 w 2352358"/>
              <a:gd name="connsiteY2" fmla="*/ 1037942 h 1037942"/>
              <a:gd name="connsiteX0" fmla="*/ 2352358 w 2352358"/>
              <a:gd name="connsiteY0" fmla="*/ 343 h 1029043"/>
              <a:gd name="connsiteX1" fmla="*/ 510858 w 2352358"/>
              <a:gd name="connsiteY1" fmla="*/ 140043 h 1029043"/>
              <a:gd name="connsiteX2" fmla="*/ 2858 w 2352358"/>
              <a:gd name="connsiteY2" fmla="*/ 1029043 h 1029043"/>
              <a:gd name="connsiteX0" fmla="*/ 2352358 w 2352358"/>
              <a:gd name="connsiteY0" fmla="*/ 188 h 1028888"/>
              <a:gd name="connsiteX1" fmla="*/ 510858 w 2352358"/>
              <a:gd name="connsiteY1" fmla="*/ 139888 h 1028888"/>
              <a:gd name="connsiteX2" fmla="*/ 2858 w 2352358"/>
              <a:gd name="connsiteY2" fmla="*/ 1028888 h 1028888"/>
              <a:gd name="connsiteX0" fmla="*/ 2627030 w 2627030"/>
              <a:gd name="connsiteY0" fmla="*/ 152400 h 1181100"/>
              <a:gd name="connsiteX1" fmla="*/ 150530 w 2627030"/>
              <a:gd name="connsiteY1" fmla="*/ 0 h 1181100"/>
              <a:gd name="connsiteX2" fmla="*/ 277530 w 2627030"/>
              <a:gd name="connsiteY2" fmla="*/ 1181100 h 1181100"/>
              <a:gd name="connsiteX0" fmla="*/ 2627030 w 2627030"/>
              <a:gd name="connsiteY0" fmla="*/ 366560 h 1395260"/>
              <a:gd name="connsiteX1" fmla="*/ 150530 w 2627030"/>
              <a:gd name="connsiteY1" fmla="*/ 214160 h 1395260"/>
              <a:gd name="connsiteX2" fmla="*/ 277530 w 2627030"/>
              <a:gd name="connsiteY2" fmla="*/ 1395260 h 1395260"/>
              <a:gd name="connsiteX0" fmla="*/ 2627030 w 2627030"/>
              <a:gd name="connsiteY0" fmla="*/ 300353 h 1329053"/>
              <a:gd name="connsiteX1" fmla="*/ 150530 w 2627030"/>
              <a:gd name="connsiteY1" fmla="*/ 147953 h 1329053"/>
              <a:gd name="connsiteX2" fmla="*/ 277530 w 2627030"/>
              <a:gd name="connsiteY2" fmla="*/ 1329053 h 1329053"/>
              <a:gd name="connsiteX0" fmla="*/ 2352575 w 2352575"/>
              <a:gd name="connsiteY0" fmla="*/ 153536 h 1182236"/>
              <a:gd name="connsiteX1" fmla="*/ 498375 w 2352575"/>
              <a:gd name="connsiteY1" fmla="*/ 166236 h 1182236"/>
              <a:gd name="connsiteX2" fmla="*/ 3075 w 2352575"/>
              <a:gd name="connsiteY2" fmla="*/ 1182236 h 1182236"/>
              <a:gd name="connsiteX0" fmla="*/ 2350572 w 2350572"/>
              <a:gd name="connsiteY0" fmla="*/ 153536 h 1182236"/>
              <a:gd name="connsiteX1" fmla="*/ 496372 w 2350572"/>
              <a:gd name="connsiteY1" fmla="*/ 166236 h 1182236"/>
              <a:gd name="connsiteX2" fmla="*/ 1072 w 2350572"/>
              <a:gd name="connsiteY2" fmla="*/ 1182236 h 1182236"/>
              <a:gd name="connsiteX0" fmla="*/ 2211349 w 2211349"/>
              <a:gd name="connsiteY0" fmla="*/ 153536 h 1207636"/>
              <a:gd name="connsiteX1" fmla="*/ 357149 w 2211349"/>
              <a:gd name="connsiteY1" fmla="*/ 166236 h 1207636"/>
              <a:gd name="connsiteX2" fmla="*/ 1549 w 2211349"/>
              <a:gd name="connsiteY2" fmla="*/ 1207636 h 1207636"/>
              <a:gd name="connsiteX0" fmla="*/ 2211349 w 2211349"/>
              <a:gd name="connsiteY0" fmla="*/ 258516 h 1312616"/>
              <a:gd name="connsiteX1" fmla="*/ 357149 w 2211349"/>
              <a:gd name="connsiteY1" fmla="*/ 271216 h 1312616"/>
              <a:gd name="connsiteX2" fmla="*/ 1549 w 2211349"/>
              <a:gd name="connsiteY2" fmla="*/ 1312616 h 1312616"/>
              <a:gd name="connsiteX0" fmla="*/ 2211349 w 2211349"/>
              <a:gd name="connsiteY0" fmla="*/ 290757 h 1344857"/>
              <a:gd name="connsiteX1" fmla="*/ 357149 w 2211349"/>
              <a:gd name="connsiteY1" fmla="*/ 303457 h 1344857"/>
              <a:gd name="connsiteX2" fmla="*/ 1549 w 2211349"/>
              <a:gd name="connsiteY2" fmla="*/ 1344857 h 1344857"/>
              <a:gd name="connsiteX0" fmla="*/ 2211349 w 2211349"/>
              <a:gd name="connsiteY0" fmla="*/ 301556 h 1355656"/>
              <a:gd name="connsiteX1" fmla="*/ 357149 w 2211349"/>
              <a:gd name="connsiteY1" fmla="*/ 314256 h 1355656"/>
              <a:gd name="connsiteX2" fmla="*/ 1549 w 2211349"/>
              <a:gd name="connsiteY2" fmla="*/ 1355656 h 1355656"/>
              <a:gd name="connsiteX0" fmla="*/ 2211349 w 2211349"/>
              <a:gd name="connsiteY0" fmla="*/ 410587 h 1464687"/>
              <a:gd name="connsiteX1" fmla="*/ 357149 w 2211349"/>
              <a:gd name="connsiteY1" fmla="*/ 423287 h 1464687"/>
              <a:gd name="connsiteX2" fmla="*/ 1549 w 2211349"/>
              <a:gd name="connsiteY2" fmla="*/ 1464687 h 1464687"/>
              <a:gd name="connsiteX0" fmla="*/ 2210391 w 2210391"/>
              <a:gd name="connsiteY0" fmla="*/ 179252 h 1233352"/>
              <a:gd name="connsiteX1" fmla="*/ 864191 w 2210391"/>
              <a:gd name="connsiteY1" fmla="*/ 484052 h 1233352"/>
              <a:gd name="connsiteX2" fmla="*/ 591 w 2210391"/>
              <a:gd name="connsiteY2" fmla="*/ 1233352 h 1233352"/>
              <a:gd name="connsiteX0" fmla="*/ 2211259 w 2211259"/>
              <a:gd name="connsiteY0" fmla="*/ 179252 h 1233352"/>
              <a:gd name="connsiteX1" fmla="*/ 865059 w 2211259"/>
              <a:gd name="connsiteY1" fmla="*/ 484052 h 1233352"/>
              <a:gd name="connsiteX2" fmla="*/ 1459 w 2211259"/>
              <a:gd name="connsiteY2" fmla="*/ 1233352 h 1233352"/>
              <a:gd name="connsiteX0" fmla="*/ 2211259 w 2211259"/>
              <a:gd name="connsiteY0" fmla="*/ 0 h 1054100"/>
              <a:gd name="connsiteX1" fmla="*/ 865059 w 2211259"/>
              <a:gd name="connsiteY1" fmla="*/ 304800 h 1054100"/>
              <a:gd name="connsiteX2" fmla="*/ 1459 w 2211259"/>
              <a:gd name="connsiteY2" fmla="*/ 1054100 h 1054100"/>
              <a:gd name="connsiteX0" fmla="*/ 2211259 w 2211259"/>
              <a:gd name="connsiteY0" fmla="*/ 0 h 1054100"/>
              <a:gd name="connsiteX1" fmla="*/ 865059 w 2211259"/>
              <a:gd name="connsiteY1" fmla="*/ 304800 h 1054100"/>
              <a:gd name="connsiteX2" fmla="*/ 1459 w 2211259"/>
              <a:gd name="connsiteY2" fmla="*/ 1054100 h 1054100"/>
              <a:gd name="connsiteX0" fmla="*/ 2935159 w 2935159"/>
              <a:gd name="connsiteY0" fmla="*/ 75676 h 850376"/>
              <a:gd name="connsiteX1" fmla="*/ 865059 w 2935159"/>
              <a:gd name="connsiteY1" fmla="*/ 101076 h 850376"/>
              <a:gd name="connsiteX2" fmla="*/ 1459 w 2935159"/>
              <a:gd name="connsiteY2" fmla="*/ 850376 h 850376"/>
              <a:gd name="connsiteX0" fmla="*/ 2935159 w 2935159"/>
              <a:gd name="connsiteY0" fmla="*/ 106923 h 881623"/>
              <a:gd name="connsiteX1" fmla="*/ 865059 w 2935159"/>
              <a:gd name="connsiteY1" fmla="*/ 132323 h 881623"/>
              <a:gd name="connsiteX2" fmla="*/ 1459 w 2935159"/>
              <a:gd name="connsiteY2" fmla="*/ 881623 h 881623"/>
              <a:gd name="connsiteX0" fmla="*/ 2933700 w 2933700"/>
              <a:gd name="connsiteY0" fmla="*/ 106923 h 881623"/>
              <a:gd name="connsiteX1" fmla="*/ 863600 w 2933700"/>
              <a:gd name="connsiteY1" fmla="*/ 132323 h 881623"/>
              <a:gd name="connsiteX2" fmla="*/ 0 w 2933700"/>
              <a:gd name="connsiteY2" fmla="*/ 881623 h 881623"/>
              <a:gd name="connsiteX0" fmla="*/ 2933700 w 2933700"/>
              <a:gd name="connsiteY0" fmla="*/ 297420 h 1072120"/>
              <a:gd name="connsiteX1" fmla="*/ 1092200 w 2933700"/>
              <a:gd name="connsiteY1" fmla="*/ 119620 h 1072120"/>
              <a:gd name="connsiteX2" fmla="*/ 0 w 2933700"/>
              <a:gd name="connsiteY2" fmla="*/ 1072120 h 1072120"/>
              <a:gd name="connsiteX0" fmla="*/ 2933700 w 2933700"/>
              <a:gd name="connsiteY0" fmla="*/ 297420 h 1072120"/>
              <a:gd name="connsiteX1" fmla="*/ 1092200 w 2933700"/>
              <a:gd name="connsiteY1" fmla="*/ 119620 h 1072120"/>
              <a:gd name="connsiteX2" fmla="*/ 0 w 2933700"/>
              <a:gd name="connsiteY2" fmla="*/ 1072120 h 1072120"/>
              <a:gd name="connsiteX0" fmla="*/ 2247900 w 2247900"/>
              <a:gd name="connsiteY0" fmla="*/ 154290 h 1081390"/>
              <a:gd name="connsiteX1" fmla="*/ 1092200 w 2247900"/>
              <a:gd name="connsiteY1" fmla="*/ 128890 h 1081390"/>
              <a:gd name="connsiteX2" fmla="*/ 0 w 2247900"/>
              <a:gd name="connsiteY2" fmla="*/ 1081390 h 1081390"/>
              <a:gd name="connsiteX0" fmla="*/ 2247900 w 2247900"/>
              <a:gd name="connsiteY0" fmla="*/ 235784 h 1162884"/>
              <a:gd name="connsiteX1" fmla="*/ 1092200 w 2247900"/>
              <a:gd name="connsiteY1" fmla="*/ 210384 h 1162884"/>
              <a:gd name="connsiteX2" fmla="*/ 0 w 2247900"/>
              <a:gd name="connsiteY2" fmla="*/ 1162884 h 1162884"/>
              <a:gd name="connsiteX0" fmla="*/ 2336360 w 2336360"/>
              <a:gd name="connsiteY0" fmla="*/ 163491 h 1090591"/>
              <a:gd name="connsiteX1" fmla="*/ 190060 w 2336360"/>
              <a:gd name="connsiteY1" fmla="*/ 226991 h 1090591"/>
              <a:gd name="connsiteX2" fmla="*/ 88460 w 2336360"/>
              <a:gd name="connsiteY2" fmla="*/ 1090591 h 1090591"/>
            </a:gdLst>
            <a:ahLst/>
            <a:cxnLst>
              <a:cxn ang="0">
                <a:pos x="connsiteX0" y="connsiteY0"/>
              </a:cxn>
              <a:cxn ang="0">
                <a:pos x="connsiteX1" y="connsiteY1"/>
              </a:cxn>
              <a:cxn ang="0">
                <a:pos x="connsiteX2" y="connsiteY2"/>
              </a:cxn>
            </a:cxnLst>
            <a:rect l="l" t="t" r="r" b="b"/>
            <a:pathLst>
              <a:path w="2336360" h="1090591">
                <a:moveTo>
                  <a:pt x="2336360" y="163491"/>
                </a:moveTo>
                <a:cubicBezTo>
                  <a:pt x="1497101" y="414316"/>
                  <a:pt x="1178543" y="-363559"/>
                  <a:pt x="190060" y="226991"/>
                </a:cubicBezTo>
                <a:cubicBezTo>
                  <a:pt x="-366623" y="677841"/>
                  <a:pt x="520260" y="663024"/>
                  <a:pt x="88460" y="1090591"/>
                </a:cubicBezTo>
              </a:path>
            </a:pathLst>
          </a:cu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ZoneTexte 39">
            <a:extLst>
              <a:ext uri="{FF2B5EF4-FFF2-40B4-BE49-F238E27FC236}">
                <a16:creationId xmlns:a16="http://schemas.microsoft.com/office/drawing/2014/main" id="{C4FE4A07-0E1A-6EF6-C344-765A50867AB4}"/>
              </a:ext>
            </a:extLst>
          </p:cNvPr>
          <p:cNvSpPr txBox="1"/>
          <p:nvPr/>
        </p:nvSpPr>
        <p:spPr>
          <a:xfrm>
            <a:off x="6313672" y="1410339"/>
            <a:ext cx="4353791" cy="646331"/>
          </a:xfrm>
          <a:prstGeom prst="rect">
            <a:avLst/>
          </a:prstGeom>
          <a:solidFill>
            <a:schemeClr val="bg1">
              <a:alpha val="40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just"/>
          </a:lstStyle>
          <a:p>
            <a:r>
              <a:rPr lang="fr-FR" dirty="0"/>
              <a:t>Mise en page du document via suite bureautique</a:t>
            </a:r>
          </a:p>
        </p:txBody>
      </p:sp>
      <p:sp>
        <p:nvSpPr>
          <p:cNvPr id="41" name="Rectangle 40">
            <a:extLst>
              <a:ext uri="{FF2B5EF4-FFF2-40B4-BE49-F238E27FC236}">
                <a16:creationId xmlns:a16="http://schemas.microsoft.com/office/drawing/2014/main" id="{A4E3F9D3-F6D2-D535-48F2-6AA613337825}"/>
              </a:ext>
            </a:extLst>
          </p:cNvPr>
          <p:cNvSpPr/>
          <p:nvPr/>
        </p:nvSpPr>
        <p:spPr>
          <a:xfrm>
            <a:off x="7350577" y="2749941"/>
            <a:ext cx="1391706" cy="43654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Phase 4</a:t>
            </a:r>
          </a:p>
        </p:txBody>
      </p:sp>
      <p:sp>
        <p:nvSpPr>
          <p:cNvPr id="42" name="ZoneTexte 41">
            <a:extLst>
              <a:ext uri="{FF2B5EF4-FFF2-40B4-BE49-F238E27FC236}">
                <a16:creationId xmlns:a16="http://schemas.microsoft.com/office/drawing/2014/main" id="{DB458374-1A86-47EB-6466-6EC41F006067}"/>
              </a:ext>
            </a:extLst>
          </p:cNvPr>
          <p:cNvSpPr txBox="1"/>
          <p:nvPr/>
        </p:nvSpPr>
        <p:spPr>
          <a:xfrm>
            <a:off x="8810664" y="2812713"/>
            <a:ext cx="2232150" cy="307777"/>
          </a:xfrm>
          <a:prstGeom prst="rect">
            <a:avLst/>
          </a:prstGeom>
          <a:solidFill>
            <a:schemeClr val="bg1">
              <a:alpha val="40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just"/>
          </a:lstStyle>
          <a:p>
            <a:r>
              <a:rPr lang="fr-FR" dirty="0"/>
              <a:t>Stockage sur le drive dédié </a:t>
            </a:r>
          </a:p>
        </p:txBody>
      </p:sp>
      <p:sp>
        <p:nvSpPr>
          <p:cNvPr id="43" name="Rectangle 42">
            <a:extLst>
              <a:ext uri="{FF2B5EF4-FFF2-40B4-BE49-F238E27FC236}">
                <a16:creationId xmlns:a16="http://schemas.microsoft.com/office/drawing/2014/main" id="{63C020B0-83DF-04B4-BF65-917A015D8F41}"/>
              </a:ext>
            </a:extLst>
          </p:cNvPr>
          <p:cNvSpPr/>
          <p:nvPr/>
        </p:nvSpPr>
        <p:spPr>
          <a:xfrm>
            <a:off x="7701026" y="5156030"/>
            <a:ext cx="1391706" cy="436548"/>
          </a:xfrm>
          <a:prstGeom prst="rect">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Phase 5</a:t>
            </a:r>
          </a:p>
        </p:txBody>
      </p:sp>
      <p:sp>
        <p:nvSpPr>
          <p:cNvPr id="13" name="Forme libre : forme 12">
            <a:extLst>
              <a:ext uri="{FF2B5EF4-FFF2-40B4-BE49-F238E27FC236}">
                <a16:creationId xmlns:a16="http://schemas.microsoft.com/office/drawing/2014/main" id="{496E3F4F-3DF3-5532-0E5D-91AF60FED57B}"/>
              </a:ext>
            </a:extLst>
          </p:cNvPr>
          <p:cNvSpPr/>
          <p:nvPr/>
        </p:nvSpPr>
        <p:spPr>
          <a:xfrm>
            <a:off x="8087181" y="3186489"/>
            <a:ext cx="385878" cy="1955800"/>
          </a:xfrm>
          <a:custGeom>
            <a:avLst/>
            <a:gdLst>
              <a:gd name="connsiteX0" fmla="*/ 0 w 330245"/>
              <a:gd name="connsiteY0" fmla="*/ 0 h 1955800"/>
              <a:gd name="connsiteX1" fmla="*/ 330200 w 330245"/>
              <a:gd name="connsiteY1" fmla="*/ 939800 h 1955800"/>
              <a:gd name="connsiteX2" fmla="*/ 25400 w 330245"/>
              <a:gd name="connsiteY2" fmla="*/ 1600200 h 1955800"/>
              <a:gd name="connsiteX3" fmla="*/ 215900 w 330245"/>
              <a:gd name="connsiteY3" fmla="*/ 1955800 h 1955800"/>
              <a:gd name="connsiteX0" fmla="*/ 296954 w 385878"/>
              <a:gd name="connsiteY0" fmla="*/ 0 h 1955800"/>
              <a:gd name="connsiteX1" fmla="*/ 309654 w 385878"/>
              <a:gd name="connsiteY1" fmla="*/ 939800 h 1955800"/>
              <a:gd name="connsiteX2" fmla="*/ 4854 w 385878"/>
              <a:gd name="connsiteY2" fmla="*/ 1600200 h 1955800"/>
              <a:gd name="connsiteX3" fmla="*/ 195354 w 385878"/>
              <a:gd name="connsiteY3" fmla="*/ 1955800 h 1955800"/>
            </a:gdLst>
            <a:ahLst/>
            <a:cxnLst>
              <a:cxn ang="0">
                <a:pos x="connsiteX0" y="connsiteY0"/>
              </a:cxn>
              <a:cxn ang="0">
                <a:pos x="connsiteX1" y="connsiteY1"/>
              </a:cxn>
              <a:cxn ang="0">
                <a:pos x="connsiteX2" y="connsiteY2"/>
              </a:cxn>
              <a:cxn ang="0">
                <a:pos x="connsiteX3" y="connsiteY3"/>
              </a:cxn>
            </a:cxnLst>
            <a:rect l="l" t="t" r="r" b="b"/>
            <a:pathLst>
              <a:path w="385878" h="1955800">
                <a:moveTo>
                  <a:pt x="296954" y="0"/>
                </a:moveTo>
                <a:cubicBezTo>
                  <a:pt x="459937" y="336550"/>
                  <a:pt x="358337" y="673100"/>
                  <a:pt x="309654" y="939800"/>
                </a:cubicBezTo>
                <a:cubicBezTo>
                  <a:pt x="260971" y="1206500"/>
                  <a:pt x="23904" y="1430867"/>
                  <a:pt x="4854" y="1600200"/>
                </a:cubicBezTo>
                <a:cubicBezTo>
                  <a:pt x="-14196" y="1769533"/>
                  <a:pt x="17554" y="1951567"/>
                  <a:pt x="195354" y="1955800"/>
                </a:cubicBezTo>
              </a:path>
            </a:pathLst>
          </a:cu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a:extLst>
              <a:ext uri="{FF2B5EF4-FFF2-40B4-BE49-F238E27FC236}">
                <a16:creationId xmlns:a16="http://schemas.microsoft.com/office/drawing/2014/main" id="{A5E6E234-ED68-EF93-F469-50FF4ED3504B}"/>
              </a:ext>
            </a:extLst>
          </p:cNvPr>
          <p:cNvGrpSpPr/>
          <p:nvPr/>
        </p:nvGrpSpPr>
        <p:grpSpPr>
          <a:xfrm>
            <a:off x="8285801" y="3853877"/>
            <a:ext cx="2295774" cy="1292662"/>
            <a:chOff x="7102226" y="4987498"/>
            <a:chExt cx="2295774" cy="1292662"/>
          </a:xfrm>
        </p:grpSpPr>
        <p:sp>
          <p:nvSpPr>
            <p:cNvPr id="36" name="Ellipse 35">
              <a:extLst>
                <a:ext uri="{FF2B5EF4-FFF2-40B4-BE49-F238E27FC236}">
                  <a16:creationId xmlns:a16="http://schemas.microsoft.com/office/drawing/2014/main" id="{B4BE3C31-AA5C-6219-C941-EAC83026E1A7}"/>
                </a:ext>
              </a:extLst>
            </p:cNvPr>
            <p:cNvSpPr/>
            <p:nvPr/>
          </p:nvSpPr>
          <p:spPr>
            <a:xfrm>
              <a:off x="7102226" y="5047028"/>
              <a:ext cx="215900" cy="215900"/>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ZoneTexte 36">
              <a:extLst>
                <a:ext uri="{FF2B5EF4-FFF2-40B4-BE49-F238E27FC236}">
                  <a16:creationId xmlns:a16="http://schemas.microsoft.com/office/drawing/2014/main" id="{460F7F33-3D5F-8830-DB35-FC4EB0E3F4AC}"/>
                </a:ext>
              </a:extLst>
            </p:cNvPr>
            <p:cNvSpPr txBox="1"/>
            <p:nvPr/>
          </p:nvSpPr>
          <p:spPr>
            <a:xfrm>
              <a:off x="7318126" y="4987498"/>
              <a:ext cx="2079874" cy="1292662"/>
            </a:xfrm>
            <a:prstGeom prst="rect">
              <a:avLst/>
            </a:prstGeom>
            <a:noFill/>
          </p:spPr>
          <p:txBody>
            <a:bodyPr wrap="square" rtlCol="0">
              <a:spAutoFit/>
            </a:bodyPr>
            <a:lstStyle/>
            <a:p>
              <a:r>
                <a:rPr lang="fr-FR" dirty="0"/>
                <a:t>Réunion de travail</a:t>
              </a:r>
            </a:p>
            <a:p>
              <a:r>
                <a:rPr lang="fr-FR" sz="2000" dirty="0">
                  <a:solidFill>
                    <a:schemeClr val="tx1">
                      <a:lumMod val="50000"/>
                      <a:lumOff val="50000"/>
                    </a:schemeClr>
                  </a:solidFill>
                  <a:latin typeface="+mj-lt"/>
                  <a:cs typeface="LilyUPC" panose="020B0502040204020203" pitchFamily="34" charset="-34"/>
                </a:rPr>
                <a:t>En présentiel ou distanciel avec Slack ou teams</a:t>
              </a:r>
            </a:p>
          </p:txBody>
        </p:sp>
      </p:grpSp>
      <p:sp>
        <p:nvSpPr>
          <p:cNvPr id="44" name="ZoneTexte 43">
            <a:extLst>
              <a:ext uri="{FF2B5EF4-FFF2-40B4-BE49-F238E27FC236}">
                <a16:creationId xmlns:a16="http://schemas.microsoft.com/office/drawing/2014/main" id="{25693F80-3FDD-2A99-86F3-57869A630C8A}"/>
              </a:ext>
            </a:extLst>
          </p:cNvPr>
          <p:cNvSpPr txBox="1"/>
          <p:nvPr/>
        </p:nvSpPr>
        <p:spPr>
          <a:xfrm>
            <a:off x="7171950" y="5668908"/>
            <a:ext cx="3000750" cy="646331"/>
          </a:xfrm>
          <a:prstGeom prst="rect">
            <a:avLst/>
          </a:prstGeom>
          <a:solidFill>
            <a:schemeClr val="bg1">
              <a:alpha val="40000"/>
            </a:schemeClr>
          </a:solidFill>
          <a:effectLst>
            <a:outerShdw blurRad="50800" dist="38100" dir="2700000" algn="tl" rotWithShape="0">
              <a:prstClr val="black">
                <a:alpha val="40000"/>
              </a:prstClr>
            </a:outerShdw>
          </a:effectLst>
        </p:spPr>
        <p:txBody>
          <a:bodyPr wrap="square" rtlCol="0">
            <a:spAutoFit/>
          </a:bodyPr>
          <a:lstStyle>
            <a:defPPr>
              <a:defRPr lang="fr-FR"/>
            </a:defPPr>
            <a:lvl1pPr algn="just"/>
          </a:lstStyle>
          <a:p>
            <a:r>
              <a:rPr lang="fr-FR" dirty="0"/>
              <a:t>Contrôle qualité, conformité avec les objectifs fixés ou lois.</a:t>
            </a:r>
          </a:p>
        </p:txBody>
      </p:sp>
      <p:sp>
        <p:nvSpPr>
          <p:cNvPr id="45" name="Forme libre : forme 44">
            <a:extLst>
              <a:ext uri="{FF2B5EF4-FFF2-40B4-BE49-F238E27FC236}">
                <a16:creationId xmlns:a16="http://schemas.microsoft.com/office/drawing/2014/main" id="{4FA6AC0B-C2A7-A411-FF7C-CC69917A92AB}"/>
              </a:ext>
            </a:extLst>
          </p:cNvPr>
          <p:cNvSpPr/>
          <p:nvPr/>
        </p:nvSpPr>
        <p:spPr>
          <a:xfrm>
            <a:off x="1689100" y="5149202"/>
            <a:ext cx="6019800" cy="1476700"/>
          </a:xfrm>
          <a:custGeom>
            <a:avLst/>
            <a:gdLst>
              <a:gd name="connsiteX0" fmla="*/ 0 w 6019800"/>
              <a:gd name="connsiteY0" fmla="*/ 1226198 h 1476700"/>
              <a:gd name="connsiteX1" fmla="*/ 2908300 w 6019800"/>
              <a:gd name="connsiteY1" fmla="*/ 1391298 h 1476700"/>
              <a:gd name="connsiteX2" fmla="*/ 4838700 w 6019800"/>
              <a:gd name="connsiteY2" fmla="*/ 45098 h 1476700"/>
              <a:gd name="connsiteX3" fmla="*/ 6019800 w 6019800"/>
              <a:gd name="connsiteY3" fmla="*/ 286398 h 1476700"/>
            </a:gdLst>
            <a:ahLst/>
            <a:cxnLst>
              <a:cxn ang="0">
                <a:pos x="connsiteX0" y="connsiteY0"/>
              </a:cxn>
              <a:cxn ang="0">
                <a:pos x="connsiteX1" y="connsiteY1"/>
              </a:cxn>
              <a:cxn ang="0">
                <a:pos x="connsiteX2" y="connsiteY2"/>
              </a:cxn>
              <a:cxn ang="0">
                <a:pos x="connsiteX3" y="connsiteY3"/>
              </a:cxn>
            </a:cxnLst>
            <a:rect l="l" t="t" r="r" b="b"/>
            <a:pathLst>
              <a:path w="6019800" h="1476700">
                <a:moveTo>
                  <a:pt x="0" y="1226198"/>
                </a:moveTo>
                <a:cubicBezTo>
                  <a:pt x="1050925" y="1407173"/>
                  <a:pt x="2101850" y="1588148"/>
                  <a:pt x="2908300" y="1391298"/>
                </a:cubicBezTo>
                <a:cubicBezTo>
                  <a:pt x="3714750" y="1194448"/>
                  <a:pt x="4320117" y="229248"/>
                  <a:pt x="4838700" y="45098"/>
                </a:cubicBezTo>
                <a:cubicBezTo>
                  <a:pt x="5357283" y="-139052"/>
                  <a:pt x="5763683" y="301215"/>
                  <a:pt x="6019800" y="286398"/>
                </a:cubicBezTo>
              </a:path>
            </a:pathLst>
          </a:cu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Forme libre : forme 45">
            <a:extLst>
              <a:ext uri="{FF2B5EF4-FFF2-40B4-BE49-F238E27FC236}">
                <a16:creationId xmlns:a16="http://schemas.microsoft.com/office/drawing/2014/main" id="{4B77F02D-B14C-E325-2B6E-F05396A0492A}"/>
              </a:ext>
            </a:extLst>
          </p:cNvPr>
          <p:cNvSpPr/>
          <p:nvPr/>
        </p:nvSpPr>
        <p:spPr>
          <a:xfrm>
            <a:off x="6121400" y="1739900"/>
            <a:ext cx="2101101" cy="1053111"/>
          </a:xfrm>
          <a:custGeom>
            <a:avLst/>
            <a:gdLst>
              <a:gd name="connsiteX0" fmla="*/ 0 w 2101101"/>
              <a:gd name="connsiteY0" fmla="*/ 0 h 1053111"/>
              <a:gd name="connsiteX1" fmla="*/ 749300 w 2101101"/>
              <a:gd name="connsiteY1" fmla="*/ 533400 h 1053111"/>
              <a:gd name="connsiteX2" fmla="*/ 1803400 w 2101101"/>
              <a:gd name="connsiteY2" fmla="*/ 622300 h 1053111"/>
              <a:gd name="connsiteX3" fmla="*/ 2057400 w 2101101"/>
              <a:gd name="connsiteY3" fmla="*/ 1041400 h 1053111"/>
            </a:gdLst>
            <a:ahLst/>
            <a:cxnLst>
              <a:cxn ang="0">
                <a:pos x="connsiteX0" y="connsiteY0"/>
              </a:cxn>
              <a:cxn ang="0">
                <a:pos x="connsiteX1" y="connsiteY1"/>
              </a:cxn>
              <a:cxn ang="0">
                <a:pos x="connsiteX2" y="connsiteY2"/>
              </a:cxn>
              <a:cxn ang="0">
                <a:pos x="connsiteX3" y="connsiteY3"/>
              </a:cxn>
            </a:cxnLst>
            <a:rect l="l" t="t" r="r" b="b"/>
            <a:pathLst>
              <a:path w="2101101" h="1053111">
                <a:moveTo>
                  <a:pt x="0" y="0"/>
                </a:moveTo>
                <a:cubicBezTo>
                  <a:pt x="224366" y="214841"/>
                  <a:pt x="448733" y="429683"/>
                  <a:pt x="749300" y="533400"/>
                </a:cubicBezTo>
                <a:cubicBezTo>
                  <a:pt x="1049867" y="637117"/>
                  <a:pt x="1585383" y="537633"/>
                  <a:pt x="1803400" y="622300"/>
                </a:cubicBezTo>
                <a:cubicBezTo>
                  <a:pt x="2021417" y="706967"/>
                  <a:pt x="2182283" y="1128183"/>
                  <a:pt x="2057400" y="1041400"/>
                </a:cubicBezTo>
              </a:path>
            </a:pathLst>
          </a:custGeom>
          <a:noFill/>
          <a:ln>
            <a:solidFill>
              <a:schemeClr val="bg1">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3E82B3AB-1BCA-5D49-1069-F535667AB320}"/>
              </a:ext>
            </a:extLst>
          </p:cNvPr>
          <p:cNvSpPr txBox="1"/>
          <p:nvPr/>
        </p:nvSpPr>
        <p:spPr>
          <a:xfrm>
            <a:off x="400269" y="1398254"/>
            <a:ext cx="3571684" cy="923330"/>
          </a:xfrm>
          <a:prstGeom prst="rect">
            <a:avLst/>
          </a:prstGeom>
          <a:solidFill>
            <a:schemeClr val="bg1">
              <a:alpha val="40000"/>
            </a:schemeClr>
          </a:solidFill>
          <a:effectLst>
            <a:outerShdw blurRad="50800" dist="38100" dir="2700000" algn="tl" rotWithShape="0">
              <a:prstClr val="black">
                <a:alpha val="40000"/>
              </a:prstClr>
            </a:outerShdw>
          </a:effectLst>
        </p:spPr>
        <p:txBody>
          <a:bodyPr wrap="square" rtlCol="0">
            <a:spAutoFit/>
          </a:bodyPr>
          <a:lstStyle/>
          <a:p>
            <a:pPr algn="just"/>
            <a:r>
              <a:rPr lang="fr-FR" dirty="0"/>
              <a:t>collecte des informations et sources via Pearltrees ou Feedly (approche quantitative)</a:t>
            </a:r>
            <a:endParaRPr lang="fr-FR" sz="1400" dirty="0"/>
          </a:p>
        </p:txBody>
      </p:sp>
      <p:sp>
        <p:nvSpPr>
          <p:cNvPr id="47" name="Forme libre : forme 46">
            <a:extLst>
              <a:ext uri="{FF2B5EF4-FFF2-40B4-BE49-F238E27FC236}">
                <a16:creationId xmlns:a16="http://schemas.microsoft.com/office/drawing/2014/main" id="{C463828A-8F79-DB30-92DB-93ED0739E7E7}"/>
              </a:ext>
            </a:extLst>
          </p:cNvPr>
          <p:cNvSpPr/>
          <p:nvPr/>
        </p:nvSpPr>
        <p:spPr>
          <a:xfrm>
            <a:off x="-8496301" y="-105172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
        <p:nvSpPr>
          <p:cNvPr id="48" name="Forme libre : forme 47">
            <a:extLst>
              <a:ext uri="{FF2B5EF4-FFF2-40B4-BE49-F238E27FC236}">
                <a16:creationId xmlns:a16="http://schemas.microsoft.com/office/drawing/2014/main" id="{35CFDE12-9701-1893-F694-C582A49331EE}"/>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Tree>
    <p:extLst>
      <p:ext uri="{BB962C8B-B14F-4D97-AF65-F5344CB8AC3E}">
        <p14:creationId xmlns:p14="http://schemas.microsoft.com/office/powerpoint/2010/main" val="19654999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wipe(left)">
                                      <p:cBhvr>
                                        <p:cTn id="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EA8"/>
            </a:gs>
            <a:gs pos="70564">
              <a:srgbClr val="AAA139"/>
            </a:gs>
            <a:gs pos="34000">
              <a:srgbClr val="CFC86F"/>
            </a:gs>
            <a:gs pos="100000">
              <a:srgbClr val="756C1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63" name="ZoneTexte 62">
            <a:extLst>
              <a:ext uri="{FF2B5EF4-FFF2-40B4-BE49-F238E27FC236}">
                <a16:creationId xmlns:a16="http://schemas.microsoft.com/office/drawing/2014/main" id="{FBD1EECB-576E-5891-5E17-70440DD45968}"/>
              </a:ext>
            </a:extLst>
          </p:cNvPr>
          <p:cNvSpPr txBox="1"/>
          <p:nvPr/>
        </p:nvSpPr>
        <p:spPr>
          <a:xfrm>
            <a:off x="4591221" y="3980908"/>
            <a:ext cx="3076088" cy="400110"/>
          </a:xfrm>
          <a:prstGeom prst="rect">
            <a:avLst/>
          </a:prstGeom>
          <a:noFill/>
        </p:spPr>
        <p:txBody>
          <a:bodyPr wrap="square" rtlCol="0">
            <a:spAutoFit/>
          </a:bodyPr>
          <a:lstStyle/>
          <a:p>
            <a:r>
              <a:rPr lang="fr-FR" sz="2000" dirty="0">
                <a:solidFill>
                  <a:schemeClr val="bg1"/>
                </a:solidFill>
              </a:rPr>
              <a:t>Pearltrees</a:t>
            </a:r>
          </a:p>
        </p:txBody>
      </p:sp>
      <mc:AlternateContent xmlns:mc="http://schemas.openxmlformats.org/markup-compatibility/2006" xmlns:pslz="http://schemas.microsoft.com/office/powerpoint/2016/slidezoom">
        <mc:Choice Requires="pslz">
          <p:graphicFrame>
            <p:nvGraphicFramePr>
              <p:cNvPr id="77" name="Zoom de diapositive 76">
                <a:extLst>
                  <a:ext uri="{FF2B5EF4-FFF2-40B4-BE49-F238E27FC236}">
                    <a16:creationId xmlns:a16="http://schemas.microsoft.com/office/drawing/2014/main" id="{FC57EC84-D7BC-0176-6402-CDB1226C3540}"/>
                  </a:ext>
                </a:extLst>
              </p:cNvPr>
              <p:cNvGraphicFramePr>
                <a:graphicFrameLocks noChangeAspect="1"/>
              </p:cNvGraphicFramePr>
              <p:nvPr>
                <p:extLst>
                  <p:ext uri="{D42A27DB-BD31-4B8C-83A1-F6EECF244321}">
                    <p14:modId xmlns:p14="http://schemas.microsoft.com/office/powerpoint/2010/main" val="2881000862"/>
                  </p:ext>
                </p:extLst>
              </p:nvPr>
            </p:nvGraphicFramePr>
            <p:xfrm>
              <a:off x="4591221" y="4340646"/>
              <a:ext cx="3086099" cy="1735931"/>
            </p:xfrm>
            <a:graphic>
              <a:graphicData uri="http://schemas.microsoft.com/office/powerpoint/2016/slidezoom">
                <pslz:sldZm>
                  <pslz:sldZmObj sldId="305" cId="1103811522">
                    <pslz:zmPr id="{AAB48A92-DFA1-4C80-8A33-EE0CFE177EDA}" returnToParent="0">
                      <p166:blipFill xmlns:p166="http://schemas.microsoft.com/office/powerpoint/2016/6/main">
                        <a:blip r:embed="rId2"/>
                        <a:stretch>
                          <a:fillRect/>
                        </a:stretch>
                      </p166:blipFill>
                      <p166:spPr xmlns:p166="http://schemas.microsoft.com/office/powerpoint/2016/6/main">
                        <a:xfrm>
                          <a:off x="0" y="0"/>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77" name="Zoom de diapositive 76">
                <a:extLst>
                  <a:ext uri="{FF2B5EF4-FFF2-40B4-BE49-F238E27FC236}">
                    <a16:creationId xmlns:a16="http://schemas.microsoft.com/office/drawing/2014/main" id="{FC57EC84-D7BC-0176-6402-CDB1226C3540}"/>
                  </a:ext>
                </a:extLst>
              </p:cNvPr>
              <p:cNvPicPr>
                <a:picLocks noGrp="1" noRot="1" noChangeAspect="1" noMove="1" noResize="1" noEditPoints="1" noAdjustHandles="1" noChangeArrowheads="1" noChangeShapeType="1"/>
              </p:cNvPicPr>
              <p:nvPr/>
            </p:nvPicPr>
            <p:blipFill>
              <a:blip r:embed="rId3"/>
              <a:stretch>
                <a:fillRect/>
              </a:stretch>
            </p:blipFill>
            <p:spPr>
              <a:xfrm>
                <a:off x="4591221" y="4340646"/>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2" name="Zoom de diapositive 101">
                <a:extLst>
                  <a:ext uri="{FF2B5EF4-FFF2-40B4-BE49-F238E27FC236}">
                    <a16:creationId xmlns:a16="http://schemas.microsoft.com/office/drawing/2014/main" id="{74332F0D-98A1-709A-2E38-24E462F06C38}"/>
                  </a:ext>
                </a:extLst>
              </p:cNvPr>
              <p:cNvGraphicFramePr>
                <a:graphicFrameLocks noChangeAspect="1"/>
              </p:cNvGraphicFramePr>
              <p:nvPr>
                <p:extLst>
                  <p:ext uri="{D42A27DB-BD31-4B8C-83A1-F6EECF244321}">
                    <p14:modId xmlns:p14="http://schemas.microsoft.com/office/powerpoint/2010/main" val="3496295165"/>
                  </p:ext>
                </p:extLst>
              </p:nvPr>
            </p:nvGraphicFramePr>
            <p:xfrm>
              <a:off x="11914659" y="4354655"/>
              <a:ext cx="3048000" cy="1714500"/>
            </p:xfrm>
            <a:graphic>
              <a:graphicData uri="http://schemas.microsoft.com/office/powerpoint/2016/slidezoom">
                <pslz:sldZm>
                  <pslz:sldZmObj sldId="309" cId="4263856509">
                    <pslz:zmPr id="{D955D907-F072-4334-9CB1-942F509599C2}"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a:effectLst>
                          <a:reflection blurRad="6350" stA="18000" endPos="35000" dir="5400000" sy="-100000" algn="bl" rotWithShape="0"/>
                        </a:effectLst>
                      </p166:spPr>
                    </pslz:zmPr>
                  </pslz:sldZmObj>
                </pslz:sldZm>
              </a:graphicData>
            </a:graphic>
          </p:graphicFrame>
        </mc:Choice>
        <mc:Fallback xmlns="">
          <p:pic>
            <p:nvPicPr>
              <p:cNvPr id="102" name="Zoom de diapositive 101">
                <a:extLst>
                  <a:ext uri="{FF2B5EF4-FFF2-40B4-BE49-F238E27FC236}">
                    <a16:creationId xmlns:a16="http://schemas.microsoft.com/office/drawing/2014/main" id="{74332F0D-98A1-709A-2E38-24E462F06C38}"/>
                  </a:ext>
                </a:extLst>
              </p:cNvPr>
              <p:cNvPicPr>
                <a:picLocks noGrp="1" noRot="1" noChangeAspect="1" noMove="1" noResize="1" noEditPoints="1" noAdjustHandles="1" noChangeArrowheads="1" noChangeShapeType="1"/>
              </p:cNvPicPr>
              <p:nvPr/>
            </p:nvPicPr>
            <p:blipFill>
              <a:blip r:embed="rId5"/>
              <a:stretch>
                <a:fillRect/>
              </a:stretch>
            </p:blipFill>
            <p:spPr>
              <a:xfrm>
                <a:off x="11914659" y="4354655"/>
                <a:ext cx="3048000" cy="1714500"/>
              </a:xfrm>
              <a:prstGeom prst="rect">
                <a:avLst/>
              </a:prstGeom>
              <a:ln w="3175">
                <a:solidFill>
                  <a:prstClr val="ltGray"/>
                </a:solidFill>
              </a:ln>
              <a:effectLst>
                <a:reflection blurRad="6350" stA="18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7" name="Zoom de diapositive 106">
                <a:extLst>
                  <a:ext uri="{FF2B5EF4-FFF2-40B4-BE49-F238E27FC236}">
                    <a16:creationId xmlns:a16="http://schemas.microsoft.com/office/drawing/2014/main" id="{29D9A0D7-DDD1-C6A1-024B-76080BB1E266}"/>
                  </a:ext>
                </a:extLst>
              </p:cNvPr>
              <p:cNvGraphicFramePr>
                <a:graphicFrameLocks noChangeAspect="1"/>
              </p:cNvGraphicFramePr>
              <p:nvPr>
                <p:extLst>
                  <p:ext uri="{D42A27DB-BD31-4B8C-83A1-F6EECF244321}">
                    <p14:modId xmlns:p14="http://schemas.microsoft.com/office/powerpoint/2010/main" val="3916083133"/>
                  </p:ext>
                </p:extLst>
              </p:nvPr>
            </p:nvGraphicFramePr>
            <p:xfrm>
              <a:off x="8266984" y="4351361"/>
              <a:ext cx="3048000" cy="1714500"/>
            </p:xfrm>
            <a:graphic>
              <a:graphicData uri="http://schemas.microsoft.com/office/powerpoint/2016/slidezoom">
                <pslz:sldZm>
                  <pslz:sldZmObj sldId="308" cId="1795820854">
                    <pslz:zmPr id="{9ED86D49-EDF0-4EC2-8DF1-0A1AA40D2564}"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7" name="Zoom de diapositive 106">
                <a:extLst>
                  <a:ext uri="{FF2B5EF4-FFF2-40B4-BE49-F238E27FC236}">
                    <a16:creationId xmlns:a16="http://schemas.microsoft.com/office/drawing/2014/main" id="{29D9A0D7-DDD1-C6A1-024B-76080BB1E266}"/>
                  </a:ext>
                </a:extLst>
              </p:cNvPr>
              <p:cNvPicPr>
                <a:picLocks noGrp="1" noRot="1" noChangeAspect="1" noMove="1" noResize="1" noEditPoints="1" noAdjustHandles="1" noChangeArrowheads="1" noChangeShapeType="1"/>
              </p:cNvPicPr>
              <p:nvPr/>
            </p:nvPicPr>
            <p:blipFill>
              <a:blip r:embed="rId7"/>
              <a:stretch>
                <a:fillRect/>
              </a:stretch>
            </p:blipFill>
            <p:spPr>
              <a:xfrm>
                <a:off x="8266984"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9" name="Zoom de diapositive 108">
                <a:extLst>
                  <a:ext uri="{FF2B5EF4-FFF2-40B4-BE49-F238E27FC236}">
                    <a16:creationId xmlns:a16="http://schemas.microsoft.com/office/drawing/2014/main" id="{1F7A997F-5B0B-7C14-5994-4A72D7467DE0}"/>
                  </a:ext>
                </a:extLst>
              </p:cNvPr>
              <p:cNvGraphicFramePr>
                <a:graphicFrameLocks noChangeAspect="1"/>
              </p:cNvGraphicFramePr>
              <p:nvPr>
                <p:extLst>
                  <p:ext uri="{D42A27DB-BD31-4B8C-83A1-F6EECF244321}">
                    <p14:modId xmlns:p14="http://schemas.microsoft.com/office/powerpoint/2010/main" val="3698886464"/>
                  </p:ext>
                </p:extLst>
              </p:nvPr>
            </p:nvGraphicFramePr>
            <p:xfrm>
              <a:off x="15491501" y="4351361"/>
              <a:ext cx="3048000" cy="1714500"/>
            </p:xfrm>
            <a:graphic>
              <a:graphicData uri="http://schemas.microsoft.com/office/powerpoint/2016/slidezoom">
                <pslz:sldZm>
                  <pslz:sldZmObj sldId="310" cId="3112180401">
                    <pslz:zmPr id="{3ED192BA-9CD8-40A4-A9A5-226A055FCFEB}"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9" name="Zoom de diapositive 108">
                <a:extLst>
                  <a:ext uri="{FF2B5EF4-FFF2-40B4-BE49-F238E27FC236}">
                    <a16:creationId xmlns:a16="http://schemas.microsoft.com/office/drawing/2014/main" id="{1F7A997F-5B0B-7C14-5994-4A72D7467DE0}"/>
                  </a:ext>
                </a:extLst>
              </p:cNvPr>
              <p:cNvPicPr>
                <a:picLocks noGrp="1" noRot="1" noChangeAspect="1" noMove="1" noResize="1" noEditPoints="1" noAdjustHandles="1" noChangeArrowheads="1" noChangeShapeType="1"/>
              </p:cNvPicPr>
              <p:nvPr/>
            </p:nvPicPr>
            <p:blipFill>
              <a:blip r:embed="rId9"/>
              <a:stretch>
                <a:fillRect/>
              </a:stretch>
            </p:blipFill>
            <p:spPr>
              <a:xfrm>
                <a:off x="15491501"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11" name="Zoom de diapositive 110">
                <a:extLst>
                  <a:ext uri="{FF2B5EF4-FFF2-40B4-BE49-F238E27FC236}">
                    <a16:creationId xmlns:a16="http://schemas.microsoft.com/office/drawing/2014/main" id="{3080BF70-D806-E8FF-B3FB-F9129F287269}"/>
                  </a:ext>
                </a:extLst>
              </p:cNvPr>
              <p:cNvGraphicFramePr>
                <a:graphicFrameLocks noChangeAspect="1"/>
              </p:cNvGraphicFramePr>
              <p:nvPr>
                <p:extLst>
                  <p:ext uri="{D42A27DB-BD31-4B8C-83A1-F6EECF244321}">
                    <p14:modId xmlns:p14="http://schemas.microsoft.com/office/powerpoint/2010/main" val="1771373402"/>
                  </p:ext>
                </p:extLst>
              </p:nvPr>
            </p:nvGraphicFramePr>
            <p:xfrm>
              <a:off x="19163592" y="4351361"/>
              <a:ext cx="3048000" cy="1714500"/>
            </p:xfrm>
            <a:graphic>
              <a:graphicData uri="http://schemas.microsoft.com/office/powerpoint/2016/slidezoom">
                <pslz:sldZm>
                  <pslz:sldZmObj sldId="311" cId="380191603">
                    <pslz:zmPr id="{E09A763B-018E-4BD4-BC07-8D60AAA391A3}"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11" name="Zoom de diapositive 110">
                <a:extLst>
                  <a:ext uri="{FF2B5EF4-FFF2-40B4-BE49-F238E27FC236}">
                    <a16:creationId xmlns:a16="http://schemas.microsoft.com/office/drawing/2014/main" id="{3080BF70-D806-E8FF-B3FB-F9129F287269}"/>
                  </a:ext>
                </a:extLst>
              </p:cNvPr>
              <p:cNvPicPr>
                <a:picLocks noGrp="1" noRot="1" noChangeAspect="1" noMove="1" noResize="1" noEditPoints="1" noAdjustHandles="1" noChangeArrowheads="1" noChangeShapeType="1"/>
              </p:cNvPicPr>
              <p:nvPr/>
            </p:nvPicPr>
            <p:blipFill>
              <a:blip r:embed="rId11"/>
              <a:stretch>
                <a:fillRect/>
              </a:stretch>
            </p:blipFill>
            <p:spPr>
              <a:xfrm>
                <a:off x="19163592"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a:effectLst>
            <a:outerShdw blurRad="50800" dist="38100" dir="2700000" algn="tl" rotWithShape="0">
              <a:prstClr val="black">
                <a:alpha val="40000"/>
              </a:prstClr>
            </a:outerShdw>
          </a:effectLst>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106696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pic>
        <p:nvPicPr>
          <p:cNvPr id="50" name="Graphique 49" descr="Calendrier journalier contour">
            <a:hlinkClick r:id="rId24" action="ppaction://hlinksldjump"/>
            <a:extLst>
              <a:ext uri="{FF2B5EF4-FFF2-40B4-BE49-F238E27FC236}">
                <a16:creationId xmlns:a16="http://schemas.microsoft.com/office/drawing/2014/main" id="{7F135C37-BB0A-2271-3C2C-3B80A72D468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5462" y="5902677"/>
            <a:ext cx="508526" cy="508526"/>
          </a:xfrm>
          <a:prstGeom prst="rect">
            <a:avLst/>
          </a:prstGeom>
        </p:spPr>
      </p:pic>
      <p:pic>
        <p:nvPicPr>
          <p:cNvPr id="51" name="Graphique 50" descr="Boîte de réception contour">
            <a:hlinkClick r:id="rId27" action="ppaction://hlinksldjump"/>
            <a:extLst>
              <a:ext uri="{FF2B5EF4-FFF2-40B4-BE49-F238E27FC236}">
                <a16:creationId xmlns:a16="http://schemas.microsoft.com/office/drawing/2014/main" id="{675C7B3F-65F4-F258-A93E-92063F260C3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5462" y="3136519"/>
            <a:ext cx="508526" cy="508526"/>
          </a:xfrm>
          <a:prstGeom prst="rect">
            <a:avLst/>
          </a:prstGeom>
        </p:spPr>
      </p:pic>
      <p:pic>
        <p:nvPicPr>
          <p:cNvPr id="53" name="Graphique 52" descr="Emballage ouvert contour">
            <a:hlinkClick r:id="rId30" action="ppaction://hlinksldjump"/>
            <a:extLst>
              <a:ext uri="{FF2B5EF4-FFF2-40B4-BE49-F238E27FC236}">
                <a16:creationId xmlns:a16="http://schemas.microsoft.com/office/drawing/2014/main" id="{87AE0EC2-E848-A587-C67B-4D3F723331B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09971" y="1822186"/>
            <a:ext cx="508526" cy="508526"/>
          </a:xfrm>
          <a:prstGeom prst="rect">
            <a:avLst/>
          </a:prstGeom>
        </p:spPr>
      </p:pic>
      <p:pic>
        <p:nvPicPr>
          <p:cNvPr id="54" name="Graphique 53" descr="Utilisateurs contour">
            <a:hlinkClick r:id="rId33" action="ppaction://hlinksldjump"/>
            <a:extLst>
              <a:ext uri="{FF2B5EF4-FFF2-40B4-BE49-F238E27FC236}">
                <a16:creationId xmlns:a16="http://schemas.microsoft.com/office/drawing/2014/main" id="{9D4A61EE-59E2-9D60-3D51-6236E24B77F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74989" y="4821520"/>
            <a:ext cx="378490" cy="378490"/>
          </a:xfrm>
          <a:prstGeom prst="rect">
            <a:avLst/>
          </a:prstGeom>
        </p:spPr>
      </p:pic>
      <p:sp>
        <p:nvSpPr>
          <p:cNvPr id="34" name="Titre 33">
            <a:extLst>
              <a:ext uri="{FF2B5EF4-FFF2-40B4-BE49-F238E27FC236}">
                <a16:creationId xmlns:a16="http://schemas.microsoft.com/office/drawing/2014/main" id="{5B94CCB3-CCAC-936F-8657-E9CC56D615E8}"/>
              </a:ext>
            </a:extLst>
          </p:cNvPr>
          <p:cNvSpPr>
            <a:spLocks noGrp="1"/>
          </p:cNvSpPr>
          <p:nvPr>
            <p:ph type="title"/>
          </p:nvPr>
        </p:nvSpPr>
        <p:spPr>
          <a:xfrm>
            <a:off x="1202376" y="57734"/>
            <a:ext cx="4473871" cy="781423"/>
          </a:xfrm>
        </p:spPr>
        <p:txBody>
          <a:bodyPr/>
          <a:lstStyle/>
          <a:p>
            <a:r>
              <a:rPr lang="fr-FR" b="1" dirty="0">
                <a:solidFill>
                  <a:schemeClr val="bg1"/>
                </a:solidFill>
              </a:rPr>
              <a:t>CURATION</a:t>
            </a:r>
          </a:p>
        </p:txBody>
      </p:sp>
      <p:sp>
        <p:nvSpPr>
          <p:cNvPr id="48" name="Ellipse 47">
            <a:extLst>
              <a:ext uri="{FF2B5EF4-FFF2-40B4-BE49-F238E27FC236}">
                <a16:creationId xmlns:a16="http://schemas.microsoft.com/office/drawing/2014/main" id="{3C8E61F2-A120-C894-0B2E-D838B8041C36}"/>
              </a:ext>
            </a:extLst>
          </p:cNvPr>
          <p:cNvSpPr/>
          <p:nvPr/>
        </p:nvSpPr>
        <p:spPr>
          <a:xfrm>
            <a:off x="5278596" y="6395943"/>
            <a:ext cx="231178" cy="2311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hlinkClick r:id="rId36" action="ppaction://hlinksldjump"/>
            <a:extLst>
              <a:ext uri="{FF2B5EF4-FFF2-40B4-BE49-F238E27FC236}">
                <a16:creationId xmlns:a16="http://schemas.microsoft.com/office/drawing/2014/main" id="{B82F536C-796C-B4BE-4540-01B3D86C285F}"/>
              </a:ext>
            </a:extLst>
          </p:cNvPr>
          <p:cNvSpPr/>
          <p:nvPr/>
        </p:nvSpPr>
        <p:spPr>
          <a:xfrm>
            <a:off x="563202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Titre 33">
            <a:extLst>
              <a:ext uri="{FF2B5EF4-FFF2-40B4-BE49-F238E27FC236}">
                <a16:creationId xmlns:a16="http://schemas.microsoft.com/office/drawing/2014/main" id="{ED1618F1-E013-5E4C-DB2B-43AEEF492963}"/>
              </a:ext>
            </a:extLst>
          </p:cNvPr>
          <p:cNvSpPr txBox="1">
            <a:spLocks/>
          </p:cNvSpPr>
          <p:nvPr/>
        </p:nvSpPr>
        <p:spPr>
          <a:xfrm>
            <a:off x="1135969" y="3401130"/>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Les outils</a:t>
            </a:r>
            <a:endParaRPr lang="fr-FR" b="1" dirty="0">
              <a:solidFill>
                <a:srgbClr val="FFFFCC"/>
              </a:solidFill>
            </a:endParaRPr>
          </a:p>
        </p:txBody>
      </p:sp>
      <p:sp>
        <p:nvSpPr>
          <p:cNvPr id="78" name="Ellipse 77">
            <a:hlinkClick r:id="rId37" action="ppaction://hlinksldjump"/>
            <a:extLst>
              <a:ext uri="{FF2B5EF4-FFF2-40B4-BE49-F238E27FC236}">
                <a16:creationId xmlns:a16="http://schemas.microsoft.com/office/drawing/2014/main" id="{27C50F51-42E9-DCD5-3B4E-7A24F0E1A8B9}"/>
              </a:ext>
            </a:extLst>
          </p:cNvPr>
          <p:cNvSpPr/>
          <p:nvPr/>
        </p:nvSpPr>
        <p:spPr>
          <a:xfrm>
            <a:off x="598544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hlinkClick r:id="rId38" action="ppaction://hlinksldjump"/>
            <a:extLst>
              <a:ext uri="{FF2B5EF4-FFF2-40B4-BE49-F238E27FC236}">
                <a16:creationId xmlns:a16="http://schemas.microsoft.com/office/drawing/2014/main" id="{C49610FF-81C8-4A78-6AD8-CD9A59B35BBD}"/>
              </a:ext>
            </a:extLst>
          </p:cNvPr>
          <p:cNvSpPr/>
          <p:nvPr/>
        </p:nvSpPr>
        <p:spPr>
          <a:xfrm>
            <a:off x="633887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Ellipse 79">
            <a:hlinkClick r:id="rId39" action="ppaction://hlinksldjump"/>
            <a:extLst>
              <a:ext uri="{FF2B5EF4-FFF2-40B4-BE49-F238E27FC236}">
                <a16:creationId xmlns:a16="http://schemas.microsoft.com/office/drawing/2014/main" id="{783E9154-9307-78E6-0867-B59C0DFD5FBE}"/>
              </a:ext>
            </a:extLst>
          </p:cNvPr>
          <p:cNvSpPr/>
          <p:nvPr/>
        </p:nvSpPr>
        <p:spPr>
          <a:xfrm>
            <a:off x="6692294"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 name="fleche gauche" descr="Point d’insertion vers la gauche avec un remplissage uni">
            <a:extLst>
              <a:ext uri="{FF2B5EF4-FFF2-40B4-BE49-F238E27FC236}">
                <a16:creationId xmlns:a16="http://schemas.microsoft.com/office/drawing/2014/main" id="{86E5BA35-7C4A-B8C1-2D5F-F0335844BD61}"/>
              </a:ext>
            </a:extLst>
          </p:cNvPr>
          <p:cNvSpPr/>
          <p:nvPr/>
        </p:nvSpPr>
        <p:spPr>
          <a:xfrm>
            <a:off x="1532350" y="5037182"/>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62" name="fleche droite" descr="Point d’insertion vers la droite avec un remplissage uni">
            <a:hlinkClick r:id="" action="ppaction://hlinkshowjump?jump=nextslide"/>
            <a:extLst>
              <a:ext uri="{FF2B5EF4-FFF2-40B4-BE49-F238E27FC236}">
                <a16:creationId xmlns:a16="http://schemas.microsoft.com/office/drawing/2014/main" id="{B78124C4-EEAB-B5F7-3D7C-438246DA0769}"/>
              </a:ext>
            </a:extLst>
          </p:cNvPr>
          <p:cNvSpPr/>
          <p:nvPr/>
        </p:nvSpPr>
        <p:spPr>
          <a:xfrm>
            <a:off x="11504361" y="5037144"/>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cxnSp>
        <p:nvCxnSpPr>
          <p:cNvPr id="65" name="Connecteur droit 64">
            <a:extLst>
              <a:ext uri="{FF2B5EF4-FFF2-40B4-BE49-F238E27FC236}">
                <a16:creationId xmlns:a16="http://schemas.microsoft.com/office/drawing/2014/main" id="{904E1BC4-AE9C-6A51-1520-EEF4A4E4875F}"/>
              </a:ext>
            </a:extLst>
          </p:cNvPr>
          <p:cNvCxnSpPr/>
          <p:nvPr/>
        </p:nvCxnSpPr>
        <p:spPr>
          <a:xfrm>
            <a:off x="2981325" y="3791755"/>
            <a:ext cx="9210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3" name="ZoneTexte 112">
            <a:extLst>
              <a:ext uri="{FF2B5EF4-FFF2-40B4-BE49-F238E27FC236}">
                <a16:creationId xmlns:a16="http://schemas.microsoft.com/office/drawing/2014/main" id="{8E0F3CCE-DBBC-F860-C4B3-4CB3C10CB55C}"/>
              </a:ext>
            </a:extLst>
          </p:cNvPr>
          <p:cNvSpPr txBox="1"/>
          <p:nvPr/>
        </p:nvSpPr>
        <p:spPr>
          <a:xfrm>
            <a:off x="4240646" y="1334223"/>
            <a:ext cx="6853326" cy="1754326"/>
          </a:xfrm>
          <a:prstGeom prst="rect">
            <a:avLst/>
          </a:prstGeom>
          <a:noFill/>
        </p:spPr>
        <p:txBody>
          <a:bodyPr wrap="square" rtlCol="0">
            <a:spAutoFit/>
          </a:bodyPr>
          <a:lstStyle/>
          <a:p>
            <a:r>
              <a:rPr lang="fr-FR" b="1" dirty="0"/>
              <a:t>La curation est l’action de collecter et de classer les informations en provenance du web. </a:t>
            </a:r>
            <a:r>
              <a:rPr lang="fr-FR" dirty="0"/>
              <a:t>La plupart des outils de curation sont des SAAS(Software As A Service) c’est-à-dire des logiciels hébergés sur le web via un cloud et permettant de se connecter à son compte depuis n’importe quel appareil.</a:t>
            </a:r>
          </a:p>
          <a:p>
            <a:endParaRPr lang="fr-FR" dirty="0"/>
          </a:p>
        </p:txBody>
      </p:sp>
      <p:sp>
        <p:nvSpPr>
          <p:cNvPr id="114" name="Forme libre : forme 113">
            <a:extLst>
              <a:ext uri="{FF2B5EF4-FFF2-40B4-BE49-F238E27FC236}">
                <a16:creationId xmlns:a16="http://schemas.microsoft.com/office/drawing/2014/main" id="{C7E1863D-1CA4-3930-533E-61BFCEE8FA63}"/>
              </a:ext>
            </a:extLst>
          </p:cNvPr>
          <p:cNvSpPr/>
          <p:nvPr/>
        </p:nvSpPr>
        <p:spPr>
          <a:xfrm>
            <a:off x="5863199" y="4040835"/>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useBgFill="1">
        <p:nvSpPr>
          <p:cNvPr id="115" name="BOUTON AMPOULE">
            <a:extLst>
              <a:ext uri="{FF2B5EF4-FFF2-40B4-BE49-F238E27FC236}">
                <a16:creationId xmlns:a16="http://schemas.microsoft.com/office/drawing/2014/main" id="{F68B5BEF-659A-432B-5D5B-71D5F78C06F8}"/>
              </a:ext>
            </a:extLst>
          </p:cNvPr>
          <p:cNvSpPr/>
          <p:nvPr/>
        </p:nvSpPr>
        <p:spPr>
          <a:xfrm>
            <a:off x="8569997" y="-1793406"/>
            <a:ext cx="622776" cy="622776"/>
          </a:xfrm>
          <a:prstGeom prst="ellipse">
            <a:avLst/>
          </a:prstGeom>
          <a:ln>
            <a:solidFill>
              <a:schemeClr val="bg1"/>
            </a:solidFill>
          </a:ln>
          <a:effectLst>
            <a:innerShdw blurRad="114300">
              <a:schemeClr val="bg1"/>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16" name="AMPOULE ALLUMEE">
            <a:extLst>
              <a:ext uri="{FF2B5EF4-FFF2-40B4-BE49-F238E27FC236}">
                <a16:creationId xmlns:a16="http://schemas.microsoft.com/office/drawing/2014/main" id="{8767A375-DBFC-1ECD-F5D0-B54CE6912925}"/>
              </a:ext>
            </a:extLst>
          </p:cNvPr>
          <p:cNvGrpSpPr/>
          <p:nvPr/>
        </p:nvGrpSpPr>
        <p:grpSpPr>
          <a:xfrm>
            <a:off x="8672220" y="-1712340"/>
            <a:ext cx="396213" cy="493302"/>
            <a:chOff x="6300343" y="-1819290"/>
            <a:chExt cx="759618" cy="822274"/>
          </a:xfrm>
        </p:grpSpPr>
        <p:sp>
          <p:nvSpPr>
            <p:cNvPr id="117" name="Forme libre : forme 116">
              <a:extLst>
                <a:ext uri="{FF2B5EF4-FFF2-40B4-BE49-F238E27FC236}">
                  <a16:creationId xmlns:a16="http://schemas.microsoft.com/office/drawing/2014/main" id="{05031037-8C45-5227-24D7-579E4FD2A972}"/>
                </a:ext>
              </a:extLst>
            </p:cNvPr>
            <p:cNvSpPr/>
            <p:nvPr/>
          </p:nvSpPr>
          <p:spPr>
            <a:xfrm>
              <a:off x="6570643" y="-1144996"/>
              <a:ext cx="218836" cy="54902"/>
            </a:xfrm>
            <a:custGeom>
              <a:avLst/>
              <a:gdLst>
                <a:gd name="connsiteX0" fmla="*/ 191386 w 218836"/>
                <a:gd name="connsiteY0" fmla="*/ 0 h 54902"/>
                <a:gd name="connsiteX1" fmla="*/ 27451 w 218836"/>
                <a:gd name="connsiteY1" fmla="*/ 0 h 54902"/>
                <a:gd name="connsiteX2" fmla="*/ 0 w 218836"/>
                <a:gd name="connsiteY2" fmla="*/ 27451 h 54902"/>
                <a:gd name="connsiteX3" fmla="*/ 27451 w 218836"/>
                <a:gd name="connsiteY3" fmla="*/ 54902 h 54902"/>
                <a:gd name="connsiteX4" fmla="*/ 191386 w 218836"/>
                <a:gd name="connsiteY4" fmla="*/ 54902 h 54902"/>
                <a:gd name="connsiteX5" fmla="*/ 218837 w 218836"/>
                <a:gd name="connsiteY5" fmla="*/ 27451 h 54902"/>
                <a:gd name="connsiteX6" fmla="*/ 191386 w 218836"/>
                <a:gd name="connsiteY6" fmla="*/ 0 h 54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836" h="54902">
                  <a:moveTo>
                    <a:pt x="191386" y="0"/>
                  </a:moveTo>
                  <a:lnTo>
                    <a:pt x="27451" y="0"/>
                  </a:lnTo>
                  <a:cubicBezTo>
                    <a:pt x="12290" y="0"/>
                    <a:pt x="0" y="12290"/>
                    <a:pt x="0" y="27451"/>
                  </a:cubicBezTo>
                  <a:cubicBezTo>
                    <a:pt x="0" y="42612"/>
                    <a:pt x="12290" y="54902"/>
                    <a:pt x="27451" y="54902"/>
                  </a:cubicBezTo>
                  <a:lnTo>
                    <a:pt x="191386" y="54902"/>
                  </a:lnTo>
                  <a:cubicBezTo>
                    <a:pt x="206547" y="54902"/>
                    <a:pt x="218837" y="42612"/>
                    <a:pt x="218837" y="27451"/>
                  </a:cubicBezTo>
                  <a:cubicBezTo>
                    <a:pt x="218837" y="12290"/>
                    <a:pt x="206547" y="0"/>
                    <a:pt x="191386" y="0"/>
                  </a:cubicBezTo>
                  <a:close/>
                </a:path>
              </a:pathLst>
            </a:custGeom>
            <a:solidFill>
              <a:schemeClr val="bg1"/>
            </a:solidFill>
            <a:ln w="9525" cap="flat">
              <a:noFill/>
              <a:prstDash val="solid"/>
              <a:miter/>
            </a:ln>
          </p:spPr>
          <p:txBody>
            <a:bodyPr rtlCol="0" anchor="ctr"/>
            <a:lstStyle/>
            <a:p>
              <a:endParaRPr lang="fr-FR"/>
            </a:p>
          </p:txBody>
        </p:sp>
        <p:sp>
          <p:nvSpPr>
            <p:cNvPr id="118" name="Forme libre : forme 117">
              <a:extLst>
                <a:ext uri="{FF2B5EF4-FFF2-40B4-BE49-F238E27FC236}">
                  <a16:creationId xmlns:a16="http://schemas.microsoft.com/office/drawing/2014/main" id="{98480E6F-9B4D-9CDB-5B6B-409204755F2E}"/>
                </a:ext>
              </a:extLst>
            </p:cNvPr>
            <p:cNvSpPr/>
            <p:nvPr/>
          </p:nvSpPr>
          <p:spPr>
            <a:xfrm>
              <a:off x="6620592" y="-1051994"/>
              <a:ext cx="118938" cy="54978"/>
            </a:xfrm>
            <a:custGeom>
              <a:avLst/>
              <a:gdLst>
                <a:gd name="connsiteX0" fmla="*/ 59474 w 118938"/>
                <a:gd name="connsiteY0" fmla="*/ 54978 h 54978"/>
                <a:gd name="connsiteX1" fmla="*/ 118939 w 118938"/>
                <a:gd name="connsiteY1" fmla="*/ 0 h 54978"/>
                <a:gd name="connsiteX2" fmla="*/ 0 w 118938"/>
                <a:gd name="connsiteY2" fmla="*/ 0 h 54978"/>
                <a:gd name="connsiteX3" fmla="*/ 59474 w 118938"/>
                <a:gd name="connsiteY3" fmla="*/ 54978 h 54978"/>
              </a:gdLst>
              <a:ahLst/>
              <a:cxnLst>
                <a:cxn ang="0">
                  <a:pos x="connsiteX0" y="connsiteY0"/>
                </a:cxn>
                <a:cxn ang="0">
                  <a:pos x="connsiteX1" y="connsiteY1"/>
                </a:cxn>
                <a:cxn ang="0">
                  <a:pos x="connsiteX2" y="connsiteY2"/>
                </a:cxn>
                <a:cxn ang="0">
                  <a:pos x="connsiteX3" y="connsiteY3"/>
                </a:cxn>
              </a:cxnLst>
              <a:rect l="l" t="t" r="r" b="b"/>
              <a:pathLst>
                <a:path w="118938" h="54978">
                  <a:moveTo>
                    <a:pt x="59474" y="54978"/>
                  </a:moveTo>
                  <a:cubicBezTo>
                    <a:pt x="90605" y="54974"/>
                    <a:pt x="116498" y="31034"/>
                    <a:pt x="118939" y="0"/>
                  </a:cubicBezTo>
                  <a:lnTo>
                    <a:pt x="0" y="0"/>
                  </a:lnTo>
                  <a:cubicBezTo>
                    <a:pt x="2441" y="31038"/>
                    <a:pt x="28341" y="54979"/>
                    <a:pt x="59474" y="54978"/>
                  </a:cubicBezTo>
                  <a:close/>
                </a:path>
              </a:pathLst>
            </a:custGeom>
            <a:solidFill>
              <a:schemeClr val="bg1"/>
            </a:solidFill>
            <a:ln w="9525" cap="flat">
              <a:noFill/>
              <a:prstDash val="solid"/>
              <a:miter/>
            </a:ln>
          </p:spPr>
          <p:txBody>
            <a:bodyPr rtlCol="0" anchor="ctr"/>
            <a:lstStyle/>
            <a:p>
              <a:endParaRPr lang="fr-FR"/>
            </a:p>
          </p:txBody>
        </p:sp>
        <p:sp>
          <p:nvSpPr>
            <p:cNvPr id="119" name="Forme libre : forme 118">
              <a:extLst>
                <a:ext uri="{FF2B5EF4-FFF2-40B4-BE49-F238E27FC236}">
                  <a16:creationId xmlns:a16="http://schemas.microsoft.com/office/drawing/2014/main" id="{65F04B80-725A-FD28-FE56-F03FDEBB0EA6}"/>
                </a:ext>
              </a:extLst>
            </p:cNvPr>
            <p:cNvSpPr/>
            <p:nvPr/>
          </p:nvSpPr>
          <p:spPr>
            <a:xfrm>
              <a:off x="6442170" y="-1677138"/>
              <a:ext cx="475764" cy="494052"/>
            </a:xfrm>
            <a:custGeom>
              <a:avLst/>
              <a:gdLst>
                <a:gd name="connsiteX0" fmla="*/ 475764 w 475764"/>
                <a:gd name="connsiteY0" fmla="*/ 243364 h 494052"/>
                <a:gd name="connsiteX1" fmla="*/ 475764 w 475764"/>
                <a:gd name="connsiteY1" fmla="*/ 235134 h 494052"/>
                <a:gd name="connsiteX2" fmla="*/ 237896 w 475764"/>
                <a:gd name="connsiteY2" fmla="*/ 0 h 494052"/>
                <a:gd name="connsiteX3" fmla="*/ 237896 w 475764"/>
                <a:gd name="connsiteY3" fmla="*/ 0 h 494052"/>
                <a:gd name="connsiteX4" fmla="*/ 0 w 475764"/>
                <a:gd name="connsiteY4" fmla="*/ 235134 h 494052"/>
                <a:gd name="connsiteX5" fmla="*/ 0 w 475764"/>
                <a:gd name="connsiteY5" fmla="*/ 243364 h 494052"/>
                <a:gd name="connsiteX6" fmla="*/ 16564 w 475764"/>
                <a:gd name="connsiteY6" fmla="*/ 325707 h 494052"/>
                <a:gd name="connsiteX7" fmla="*/ 57912 w 475764"/>
                <a:gd name="connsiteY7" fmla="*/ 393411 h 494052"/>
                <a:gd name="connsiteX8" fmla="*/ 113633 w 475764"/>
                <a:gd name="connsiteY8" fmla="*/ 483899 h 494052"/>
                <a:gd name="connsiteX9" fmla="*/ 130007 w 475764"/>
                <a:gd name="connsiteY9" fmla="*/ 494052 h 494052"/>
                <a:gd name="connsiteX10" fmla="*/ 345758 w 475764"/>
                <a:gd name="connsiteY10" fmla="*/ 494052 h 494052"/>
                <a:gd name="connsiteX11" fmla="*/ 362141 w 475764"/>
                <a:gd name="connsiteY11" fmla="*/ 483899 h 494052"/>
                <a:gd name="connsiteX12" fmla="*/ 417852 w 475764"/>
                <a:gd name="connsiteY12" fmla="*/ 393411 h 494052"/>
                <a:gd name="connsiteX13" fmla="*/ 459200 w 475764"/>
                <a:gd name="connsiteY13" fmla="*/ 325707 h 494052"/>
                <a:gd name="connsiteX14" fmla="*/ 475764 w 475764"/>
                <a:gd name="connsiteY14" fmla="*/ 243364 h 494052"/>
                <a:gd name="connsiteX15" fmla="*/ 420872 w 475764"/>
                <a:gd name="connsiteY15" fmla="*/ 242411 h 494052"/>
                <a:gd name="connsiteX16" fmla="*/ 407765 w 475764"/>
                <a:gd name="connsiteY16" fmla="*/ 306476 h 494052"/>
                <a:gd name="connsiteX17" fmla="*/ 376838 w 475764"/>
                <a:gd name="connsiteY17" fmla="*/ 356797 h 494052"/>
                <a:gd name="connsiteX18" fmla="*/ 323317 w 475764"/>
                <a:gd name="connsiteY18" fmla="*/ 439131 h 494052"/>
                <a:gd name="connsiteX19" fmla="*/ 152419 w 475764"/>
                <a:gd name="connsiteY19" fmla="*/ 439131 h 494052"/>
                <a:gd name="connsiteX20" fmla="*/ 98898 w 475764"/>
                <a:gd name="connsiteY20" fmla="*/ 356797 h 494052"/>
                <a:gd name="connsiteX21" fmla="*/ 67980 w 475764"/>
                <a:gd name="connsiteY21" fmla="*/ 306476 h 494052"/>
                <a:gd name="connsiteX22" fmla="*/ 54893 w 475764"/>
                <a:gd name="connsiteY22" fmla="*/ 242430 h 494052"/>
                <a:gd name="connsiteX23" fmla="*/ 54893 w 475764"/>
                <a:gd name="connsiteY23" fmla="*/ 235572 h 494052"/>
                <a:gd name="connsiteX24" fmla="*/ 237877 w 475764"/>
                <a:gd name="connsiteY24" fmla="*/ 54893 h 494052"/>
                <a:gd name="connsiteX25" fmla="*/ 237877 w 475764"/>
                <a:gd name="connsiteY25" fmla="*/ 54893 h 494052"/>
                <a:gd name="connsiteX26" fmla="*/ 420853 w 475764"/>
                <a:gd name="connsiteY26" fmla="*/ 235591 h 494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5764" h="494052">
                  <a:moveTo>
                    <a:pt x="475764" y="243364"/>
                  </a:moveTo>
                  <a:lnTo>
                    <a:pt x="475764" y="235134"/>
                  </a:lnTo>
                  <a:cubicBezTo>
                    <a:pt x="473390" y="105206"/>
                    <a:pt x="367843" y="872"/>
                    <a:pt x="237896" y="0"/>
                  </a:cubicBezTo>
                  <a:lnTo>
                    <a:pt x="237896" y="0"/>
                  </a:lnTo>
                  <a:cubicBezTo>
                    <a:pt x="107940" y="862"/>
                    <a:pt x="2379" y="105197"/>
                    <a:pt x="0" y="235134"/>
                  </a:cubicBezTo>
                  <a:lnTo>
                    <a:pt x="0" y="243364"/>
                  </a:lnTo>
                  <a:cubicBezTo>
                    <a:pt x="888" y="271543"/>
                    <a:pt x="6487" y="299376"/>
                    <a:pt x="16564" y="325707"/>
                  </a:cubicBezTo>
                  <a:cubicBezTo>
                    <a:pt x="26207" y="350556"/>
                    <a:pt x="40210" y="373484"/>
                    <a:pt x="57912" y="393411"/>
                  </a:cubicBezTo>
                  <a:cubicBezTo>
                    <a:pt x="79686" y="417224"/>
                    <a:pt x="103565" y="463401"/>
                    <a:pt x="113633" y="483899"/>
                  </a:cubicBezTo>
                  <a:cubicBezTo>
                    <a:pt x="116719" y="490118"/>
                    <a:pt x="123063" y="494052"/>
                    <a:pt x="130007" y="494052"/>
                  </a:cubicBezTo>
                  <a:lnTo>
                    <a:pt x="345758" y="494052"/>
                  </a:lnTo>
                  <a:cubicBezTo>
                    <a:pt x="352702" y="494049"/>
                    <a:pt x="359048" y="490117"/>
                    <a:pt x="362141" y="483899"/>
                  </a:cubicBezTo>
                  <a:cubicBezTo>
                    <a:pt x="372199" y="463410"/>
                    <a:pt x="396078" y="417224"/>
                    <a:pt x="417852" y="393411"/>
                  </a:cubicBezTo>
                  <a:cubicBezTo>
                    <a:pt x="435554" y="373484"/>
                    <a:pt x="449557" y="350556"/>
                    <a:pt x="459200" y="325707"/>
                  </a:cubicBezTo>
                  <a:cubicBezTo>
                    <a:pt x="469274" y="299375"/>
                    <a:pt x="474872" y="271543"/>
                    <a:pt x="475764" y="243364"/>
                  </a:cubicBezTo>
                  <a:close/>
                  <a:moveTo>
                    <a:pt x="420872" y="242411"/>
                  </a:moveTo>
                  <a:cubicBezTo>
                    <a:pt x="420044" y="264341"/>
                    <a:pt x="415617" y="285984"/>
                    <a:pt x="407765" y="306476"/>
                  </a:cubicBezTo>
                  <a:cubicBezTo>
                    <a:pt x="400507" y="324944"/>
                    <a:pt x="390036" y="341981"/>
                    <a:pt x="376838" y="356797"/>
                  </a:cubicBezTo>
                  <a:cubicBezTo>
                    <a:pt x="355867" y="382075"/>
                    <a:pt x="337907" y="409705"/>
                    <a:pt x="323317" y="439131"/>
                  </a:cubicBezTo>
                  <a:lnTo>
                    <a:pt x="152419" y="439131"/>
                  </a:lnTo>
                  <a:cubicBezTo>
                    <a:pt x="137832" y="409704"/>
                    <a:pt x="119871" y="382073"/>
                    <a:pt x="98898" y="356797"/>
                  </a:cubicBezTo>
                  <a:cubicBezTo>
                    <a:pt x="85698" y="341983"/>
                    <a:pt x="75230" y="324945"/>
                    <a:pt x="67980" y="306476"/>
                  </a:cubicBezTo>
                  <a:cubicBezTo>
                    <a:pt x="60133" y="285990"/>
                    <a:pt x="55712" y="264352"/>
                    <a:pt x="54893" y="242430"/>
                  </a:cubicBezTo>
                  <a:lnTo>
                    <a:pt x="54893" y="235572"/>
                  </a:lnTo>
                  <a:cubicBezTo>
                    <a:pt x="56741" y="135665"/>
                    <a:pt x="137954" y="55476"/>
                    <a:pt x="237877" y="54893"/>
                  </a:cubicBezTo>
                  <a:lnTo>
                    <a:pt x="237877" y="54893"/>
                  </a:lnTo>
                  <a:cubicBezTo>
                    <a:pt x="337808" y="55471"/>
                    <a:pt x="419024" y="135676"/>
                    <a:pt x="420853" y="235591"/>
                  </a:cubicBezTo>
                  <a:close/>
                </a:path>
              </a:pathLst>
            </a:custGeom>
            <a:solidFill>
              <a:schemeClr val="bg1"/>
            </a:solidFill>
            <a:ln w="9525" cap="flat">
              <a:noFill/>
              <a:prstDash val="solid"/>
              <a:miter/>
            </a:ln>
          </p:spPr>
          <p:txBody>
            <a:bodyPr rtlCol="0" anchor="ctr"/>
            <a:lstStyle/>
            <a:p>
              <a:endParaRPr lang="fr-FR"/>
            </a:p>
          </p:txBody>
        </p:sp>
        <p:sp>
          <p:nvSpPr>
            <p:cNvPr id="120" name="Forme libre : forme 119">
              <a:extLst>
                <a:ext uri="{FF2B5EF4-FFF2-40B4-BE49-F238E27FC236}">
                  <a16:creationId xmlns:a16="http://schemas.microsoft.com/office/drawing/2014/main" id="{FABDAB37-A41D-A7CB-AFEC-E8EA17663196}"/>
                </a:ext>
              </a:extLst>
            </p:cNvPr>
            <p:cNvSpPr/>
            <p:nvPr/>
          </p:nvSpPr>
          <p:spPr>
            <a:xfrm>
              <a:off x="6662883" y="-1819290"/>
              <a:ext cx="38100" cy="104775"/>
            </a:xfrm>
            <a:custGeom>
              <a:avLst/>
              <a:gdLst>
                <a:gd name="connsiteX0" fmla="*/ 19050 w 38100"/>
                <a:gd name="connsiteY0" fmla="*/ 104775 h 104775"/>
                <a:gd name="connsiteX1" fmla="*/ 38100 w 38100"/>
                <a:gd name="connsiteY1" fmla="*/ 85725 h 104775"/>
                <a:gd name="connsiteX2" fmla="*/ 38100 w 38100"/>
                <a:gd name="connsiteY2" fmla="*/ 19050 h 104775"/>
                <a:gd name="connsiteX3" fmla="*/ 19050 w 38100"/>
                <a:gd name="connsiteY3" fmla="*/ 0 h 104775"/>
                <a:gd name="connsiteX4" fmla="*/ 0 w 38100"/>
                <a:gd name="connsiteY4" fmla="*/ 19050 h 104775"/>
                <a:gd name="connsiteX5" fmla="*/ 0 w 38100"/>
                <a:gd name="connsiteY5" fmla="*/ 85725 h 104775"/>
                <a:gd name="connsiteX6" fmla="*/ 19050 w 38100"/>
                <a:gd name="connsiteY6"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h="104775">
                  <a:moveTo>
                    <a:pt x="19050" y="104775"/>
                  </a:moveTo>
                  <a:cubicBezTo>
                    <a:pt x="29571" y="104775"/>
                    <a:pt x="38100" y="96246"/>
                    <a:pt x="38100" y="85725"/>
                  </a:cubicBezTo>
                  <a:lnTo>
                    <a:pt x="38100" y="19050"/>
                  </a:lnTo>
                  <a:cubicBezTo>
                    <a:pt x="38100" y="8529"/>
                    <a:pt x="29571" y="0"/>
                    <a:pt x="19050" y="0"/>
                  </a:cubicBezTo>
                  <a:cubicBezTo>
                    <a:pt x="8529" y="0"/>
                    <a:pt x="0" y="8529"/>
                    <a:pt x="0" y="19050"/>
                  </a:cubicBezTo>
                  <a:lnTo>
                    <a:pt x="0" y="85725"/>
                  </a:lnTo>
                  <a:cubicBezTo>
                    <a:pt x="0" y="96246"/>
                    <a:pt x="8529" y="104775"/>
                    <a:pt x="19050" y="104775"/>
                  </a:cubicBezTo>
                  <a:close/>
                </a:path>
              </a:pathLst>
            </a:custGeom>
            <a:solidFill>
              <a:schemeClr val="bg1"/>
            </a:solidFill>
            <a:ln w="9525" cap="flat">
              <a:noFill/>
              <a:prstDash val="solid"/>
              <a:miter/>
            </a:ln>
          </p:spPr>
          <p:txBody>
            <a:bodyPr rtlCol="0" anchor="ctr"/>
            <a:lstStyle/>
            <a:p>
              <a:endParaRPr lang="fr-FR"/>
            </a:p>
          </p:txBody>
        </p:sp>
        <p:sp>
          <p:nvSpPr>
            <p:cNvPr id="121" name="Forme libre : forme 120">
              <a:extLst>
                <a:ext uri="{FF2B5EF4-FFF2-40B4-BE49-F238E27FC236}">
                  <a16:creationId xmlns:a16="http://schemas.microsoft.com/office/drawing/2014/main" id="{4BD0BD91-5380-E142-4FE0-559FC81FFD5A}"/>
                </a:ext>
              </a:extLst>
            </p:cNvPr>
            <p:cNvSpPr/>
            <p:nvPr/>
          </p:nvSpPr>
          <p:spPr>
            <a:xfrm>
              <a:off x="6403313" y="-1710166"/>
              <a:ext cx="85287" cy="85287"/>
            </a:xfrm>
            <a:custGeom>
              <a:avLst/>
              <a:gdLst>
                <a:gd name="connsiteX0" fmla="*/ 52535 w 85287"/>
                <a:gd name="connsiteY0" fmla="*/ 79471 h 85287"/>
                <a:gd name="connsiteX1" fmla="*/ 79471 w 85287"/>
                <a:gd name="connsiteY1" fmla="*/ 79940 h 85287"/>
                <a:gd name="connsiteX2" fmla="*/ 79940 w 85287"/>
                <a:gd name="connsiteY2" fmla="*/ 53003 h 85287"/>
                <a:gd name="connsiteX3" fmla="*/ 79471 w 85287"/>
                <a:gd name="connsiteY3" fmla="*/ 52535 h 85287"/>
                <a:gd name="connsiteX4" fmla="*/ 32285 w 85287"/>
                <a:gd name="connsiteY4" fmla="*/ 5348 h 85287"/>
                <a:gd name="connsiteX5" fmla="*/ 5348 w 85287"/>
                <a:gd name="connsiteY5" fmla="*/ 5816 h 85287"/>
                <a:gd name="connsiteX6" fmla="*/ 5348 w 85287"/>
                <a:gd name="connsiteY6" fmla="*/ 32285 h 8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287" h="85287">
                  <a:moveTo>
                    <a:pt x="52535" y="79471"/>
                  </a:moveTo>
                  <a:cubicBezTo>
                    <a:pt x="59844" y="87039"/>
                    <a:pt x="71904" y="87249"/>
                    <a:pt x="79471" y="79940"/>
                  </a:cubicBezTo>
                  <a:cubicBezTo>
                    <a:pt x="87039" y="72631"/>
                    <a:pt x="87249" y="60571"/>
                    <a:pt x="79940" y="53003"/>
                  </a:cubicBezTo>
                  <a:cubicBezTo>
                    <a:pt x="79787" y="52844"/>
                    <a:pt x="79630" y="52688"/>
                    <a:pt x="79471" y="52535"/>
                  </a:cubicBezTo>
                  <a:lnTo>
                    <a:pt x="32285" y="5348"/>
                  </a:lnTo>
                  <a:cubicBezTo>
                    <a:pt x="24717" y="-1962"/>
                    <a:pt x="12657" y="-1752"/>
                    <a:pt x="5348" y="5816"/>
                  </a:cubicBezTo>
                  <a:cubicBezTo>
                    <a:pt x="-1783" y="13198"/>
                    <a:pt x="-1783" y="24903"/>
                    <a:pt x="5348" y="32285"/>
                  </a:cubicBezTo>
                  <a:close/>
                </a:path>
              </a:pathLst>
            </a:custGeom>
            <a:solidFill>
              <a:schemeClr val="bg1"/>
            </a:solidFill>
            <a:ln w="9525" cap="flat">
              <a:noFill/>
              <a:prstDash val="solid"/>
              <a:miter/>
            </a:ln>
          </p:spPr>
          <p:txBody>
            <a:bodyPr rtlCol="0" anchor="ctr"/>
            <a:lstStyle/>
            <a:p>
              <a:endParaRPr lang="fr-FR"/>
            </a:p>
          </p:txBody>
        </p:sp>
        <p:sp>
          <p:nvSpPr>
            <p:cNvPr id="122" name="Forme libre : forme 121">
              <a:extLst>
                <a:ext uri="{FF2B5EF4-FFF2-40B4-BE49-F238E27FC236}">
                  <a16:creationId xmlns:a16="http://schemas.microsoft.com/office/drawing/2014/main" id="{3E5A0F0B-0743-367D-5C65-D39A953F9D75}"/>
                </a:ext>
              </a:extLst>
            </p:cNvPr>
            <p:cNvSpPr/>
            <p:nvPr/>
          </p:nvSpPr>
          <p:spPr>
            <a:xfrm>
              <a:off x="6875790" y="-1706278"/>
              <a:ext cx="84709" cy="84737"/>
            </a:xfrm>
            <a:custGeom>
              <a:avLst/>
              <a:gdLst>
                <a:gd name="connsiteX0" fmla="*/ 19017 w 84709"/>
                <a:gd name="connsiteY0" fmla="*/ 84737 h 84737"/>
                <a:gd name="connsiteX1" fmla="*/ 32485 w 84709"/>
                <a:gd name="connsiteY1" fmla="*/ 79156 h 84737"/>
                <a:gd name="connsiteX2" fmla="*/ 79625 w 84709"/>
                <a:gd name="connsiteY2" fmla="*/ 32007 h 84737"/>
                <a:gd name="connsiteX3" fmla="*/ 78616 w 84709"/>
                <a:gd name="connsiteY3" fmla="*/ 5085 h 84737"/>
                <a:gd name="connsiteX4" fmla="*/ 52688 w 84709"/>
                <a:gd name="connsiteY4" fmla="*/ 5099 h 84737"/>
                <a:gd name="connsiteX5" fmla="*/ 5577 w 84709"/>
                <a:gd name="connsiteY5" fmla="*/ 52219 h 84737"/>
                <a:gd name="connsiteX6" fmla="*/ 5581 w 84709"/>
                <a:gd name="connsiteY6" fmla="*/ 79159 h 84737"/>
                <a:gd name="connsiteX7" fmla="*/ 19046 w 84709"/>
                <a:gd name="connsiteY7" fmla="*/ 84737 h 84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09" h="84737">
                  <a:moveTo>
                    <a:pt x="19017" y="84737"/>
                  </a:moveTo>
                  <a:cubicBezTo>
                    <a:pt x="24069" y="84736"/>
                    <a:pt x="28914" y="82728"/>
                    <a:pt x="32485" y="79156"/>
                  </a:cubicBezTo>
                  <a:lnTo>
                    <a:pt x="79625" y="32007"/>
                  </a:lnTo>
                  <a:cubicBezTo>
                    <a:pt x="86781" y="24294"/>
                    <a:pt x="86329" y="12241"/>
                    <a:pt x="78616" y="5085"/>
                  </a:cubicBezTo>
                  <a:cubicBezTo>
                    <a:pt x="71303" y="-1700"/>
                    <a:pt x="59994" y="-1694"/>
                    <a:pt x="52688" y="5099"/>
                  </a:cubicBezTo>
                  <a:lnTo>
                    <a:pt x="5577" y="52219"/>
                  </a:lnTo>
                  <a:cubicBezTo>
                    <a:pt x="-1861" y="59660"/>
                    <a:pt x="-1859" y="71721"/>
                    <a:pt x="5581" y="79159"/>
                  </a:cubicBezTo>
                  <a:cubicBezTo>
                    <a:pt x="9153" y="82730"/>
                    <a:pt x="13996" y="84736"/>
                    <a:pt x="19046" y="84737"/>
                  </a:cubicBezTo>
                  <a:close/>
                </a:path>
              </a:pathLst>
            </a:custGeom>
            <a:solidFill>
              <a:schemeClr val="bg1"/>
            </a:solidFill>
            <a:ln w="9525" cap="flat">
              <a:noFill/>
              <a:prstDash val="solid"/>
              <a:miter/>
            </a:ln>
          </p:spPr>
          <p:txBody>
            <a:bodyPr rtlCol="0" anchor="ctr"/>
            <a:lstStyle/>
            <a:p>
              <a:endParaRPr lang="fr-FR"/>
            </a:p>
          </p:txBody>
        </p:sp>
        <p:sp>
          <p:nvSpPr>
            <p:cNvPr id="123" name="Forme libre : forme 122">
              <a:extLst>
                <a:ext uri="{FF2B5EF4-FFF2-40B4-BE49-F238E27FC236}">
                  <a16:creationId xmlns:a16="http://schemas.microsoft.com/office/drawing/2014/main" id="{68CBF015-6317-7D79-DD44-0C5DF9F4AC63}"/>
                </a:ext>
              </a:extLst>
            </p:cNvPr>
            <p:cNvSpPr/>
            <p:nvPr/>
          </p:nvSpPr>
          <p:spPr>
            <a:xfrm>
              <a:off x="6300343" y="-1462102"/>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sp>
          <p:nvSpPr>
            <p:cNvPr id="124" name="Forme libre : forme 123">
              <a:extLst>
                <a:ext uri="{FF2B5EF4-FFF2-40B4-BE49-F238E27FC236}">
                  <a16:creationId xmlns:a16="http://schemas.microsoft.com/office/drawing/2014/main" id="{C7F97F43-BDF2-F779-4D8A-829828A84391}"/>
                </a:ext>
              </a:extLst>
            </p:cNvPr>
            <p:cNvSpPr/>
            <p:nvPr/>
          </p:nvSpPr>
          <p:spPr>
            <a:xfrm>
              <a:off x="6402540" y="-1261835"/>
              <a:ext cx="86022" cy="86040"/>
            </a:xfrm>
            <a:custGeom>
              <a:avLst/>
              <a:gdLst>
                <a:gd name="connsiteX0" fmla="*/ 53308 w 86022"/>
                <a:gd name="connsiteY0" fmla="*/ 5816 h 86040"/>
                <a:gd name="connsiteX1" fmla="*/ 6159 w 86022"/>
                <a:gd name="connsiteY1" fmla="*/ 52965 h 86040"/>
                <a:gd name="connsiteX2" fmla="*/ 5025 w 86022"/>
                <a:gd name="connsiteY2" fmla="*/ 79881 h 86040"/>
                <a:gd name="connsiteX3" fmla="*/ 31941 w 86022"/>
                <a:gd name="connsiteY3" fmla="*/ 81017 h 86040"/>
                <a:gd name="connsiteX4" fmla="*/ 33058 w 86022"/>
                <a:gd name="connsiteY4" fmla="*/ 79901 h 86040"/>
                <a:gd name="connsiteX5" fmla="*/ 80207 w 86022"/>
                <a:gd name="connsiteY5" fmla="*/ 32752 h 86040"/>
                <a:gd name="connsiteX6" fmla="*/ 80675 w 86022"/>
                <a:gd name="connsiteY6" fmla="*/ 5816 h 86040"/>
                <a:gd name="connsiteX7" fmla="*/ 53738 w 86022"/>
                <a:gd name="connsiteY7" fmla="*/ 5347 h 86040"/>
                <a:gd name="connsiteX8" fmla="*/ 53270 w 86022"/>
                <a:gd name="connsiteY8" fmla="*/ 5816 h 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22" h="86040">
                  <a:moveTo>
                    <a:pt x="53308" y="5816"/>
                  </a:moveTo>
                  <a:lnTo>
                    <a:pt x="6159" y="52965"/>
                  </a:lnTo>
                  <a:cubicBezTo>
                    <a:pt x="-1587" y="60084"/>
                    <a:pt x="-2095" y="72136"/>
                    <a:pt x="5025" y="79881"/>
                  </a:cubicBezTo>
                  <a:cubicBezTo>
                    <a:pt x="12144" y="87628"/>
                    <a:pt x="24195" y="88136"/>
                    <a:pt x="31941" y="81017"/>
                  </a:cubicBezTo>
                  <a:cubicBezTo>
                    <a:pt x="32329" y="80660"/>
                    <a:pt x="32702" y="80288"/>
                    <a:pt x="33058" y="79901"/>
                  </a:cubicBezTo>
                  <a:lnTo>
                    <a:pt x="80207" y="32752"/>
                  </a:lnTo>
                  <a:cubicBezTo>
                    <a:pt x="87774" y="25443"/>
                    <a:pt x="87984" y="13383"/>
                    <a:pt x="80675" y="5816"/>
                  </a:cubicBezTo>
                  <a:cubicBezTo>
                    <a:pt x="73366" y="-1752"/>
                    <a:pt x="61306" y="-1961"/>
                    <a:pt x="53738" y="5347"/>
                  </a:cubicBezTo>
                  <a:cubicBezTo>
                    <a:pt x="53579" y="5501"/>
                    <a:pt x="53423" y="5657"/>
                    <a:pt x="53270" y="5816"/>
                  </a:cubicBezTo>
                  <a:close/>
                </a:path>
              </a:pathLst>
            </a:custGeom>
            <a:solidFill>
              <a:schemeClr val="bg1"/>
            </a:solidFill>
            <a:ln w="9525" cap="flat">
              <a:noFill/>
              <a:prstDash val="solid"/>
              <a:miter/>
            </a:ln>
          </p:spPr>
          <p:txBody>
            <a:bodyPr rtlCol="0" anchor="ctr"/>
            <a:lstStyle/>
            <a:p>
              <a:endParaRPr lang="fr-FR"/>
            </a:p>
          </p:txBody>
        </p:sp>
        <p:sp>
          <p:nvSpPr>
            <p:cNvPr id="125" name="Forme libre : forme 124">
              <a:extLst>
                <a:ext uri="{FF2B5EF4-FFF2-40B4-BE49-F238E27FC236}">
                  <a16:creationId xmlns:a16="http://schemas.microsoft.com/office/drawing/2014/main" id="{73777275-5B01-DE80-AB97-89C3EEC2AFE1}"/>
                </a:ext>
              </a:extLst>
            </p:cNvPr>
            <p:cNvSpPr/>
            <p:nvPr/>
          </p:nvSpPr>
          <p:spPr>
            <a:xfrm>
              <a:off x="6875274" y="-1265708"/>
              <a:ext cx="85517" cy="85502"/>
            </a:xfrm>
            <a:custGeom>
              <a:avLst/>
              <a:gdLst>
                <a:gd name="connsiteX0" fmla="*/ 33002 w 85517"/>
                <a:gd name="connsiteY0" fmla="*/ 6078 h 85502"/>
                <a:gd name="connsiteX1" fmla="*/ 6078 w 85517"/>
                <a:gd name="connsiteY1" fmla="*/ 5098 h 85502"/>
                <a:gd name="connsiteX2" fmla="*/ 5099 w 85517"/>
                <a:gd name="connsiteY2" fmla="*/ 32022 h 85502"/>
                <a:gd name="connsiteX3" fmla="*/ 6094 w 85517"/>
                <a:gd name="connsiteY3" fmla="*/ 33015 h 85502"/>
                <a:gd name="connsiteX4" fmla="*/ 53233 w 85517"/>
                <a:gd name="connsiteY4" fmla="*/ 80154 h 85502"/>
                <a:gd name="connsiteX5" fmla="*/ 80169 w 85517"/>
                <a:gd name="connsiteY5" fmla="*/ 79686 h 85502"/>
                <a:gd name="connsiteX6" fmla="*/ 80169 w 85517"/>
                <a:gd name="connsiteY6" fmla="*/ 53218 h 85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17" h="85502">
                  <a:moveTo>
                    <a:pt x="33002" y="6078"/>
                  </a:moveTo>
                  <a:cubicBezTo>
                    <a:pt x="25838" y="-1626"/>
                    <a:pt x="13784" y="-2065"/>
                    <a:pt x="6078" y="5098"/>
                  </a:cubicBezTo>
                  <a:cubicBezTo>
                    <a:pt x="-1626" y="12262"/>
                    <a:pt x="-2066" y="24316"/>
                    <a:pt x="5099" y="32022"/>
                  </a:cubicBezTo>
                  <a:cubicBezTo>
                    <a:pt x="5418" y="32365"/>
                    <a:pt x="5750" y="32696"/>
                    <a:pt x="6094" y="33015"/>
                  </a:cubicBezTo>
                  <a:lnTo>
                    <a:pt x="53233" y="80154"/>
                  </a:lnTo>
                  <a:cubicBezTo>
                    <a:pt x="60800" y="87464"/>
                    <a:pt x="72860" y="87254"/>
                    <a:pt x="80169" y="79686"/>
                  </a:cubicBezTo>
                  <a:cubicBezTo>
                    <a:pt x="87300" y="72304"/>
                    <a:pt x="87300" y="60600"/>
                    <a:pt x="80169" y="53218"/>
                  </a:cubicBezTo>
                  <a:close/>
                </a:path>
              </a:pathLst>
            </a:custGeom>
            <a:solidFill>
              <a:schemeClr val="bg1"/>
            </a:solidFill>
            <a:ln w="9525" cap="flat">
              <a:noFill/>
              <a:prstDash val="solid"/>
              <a:miter/>
            </a:ln>
          </p:spPr>
          <p:txBody>
            <a:bodyPr rtlCol="0" anchor="ctr"/>
            <a:lstStyle/>
            <a:p>
              <a:endParaRPr lang="fr-FR"/>
            </a:p>
          </p:txBody>
        </p:sp>
        <p:sp>
          <p:nvSpPr>
            <p:cNvPr id="126" name="Forme libre : forme 125">
              <a:extLst>
                <a:ext uri="{FF2B5EF4-FFF2-40B4-BE49-F238E27FC236}">
                  <a16:creationId xmlns:a16="http://schemas.microsoft.com/office/drawing/2014/main" id="{C0E713FF-26FC-7F6F-3BE2-BA301636CF3B}"/>
                </a:ext>
              </a:extLst>
            </p:cNvPr>
            <p:cNvSpPr/>
            <p:nvPr/>
          </p:nvSpPr>
          <p:spPr>
            <a:xfrm>
              <a:off x="6955186" y="-1462750"/>
              <a:ext cx="104775" cy="38100"/>
            </a:xfrm>
            <a:custGeom>
              <a:avLst/>
              <a:gdLst>
                <a:gd name="connsiteX0" fmla="*/ 85725 w 104775"/>
                <a:gd name="connsiteY0" fmla="*/ 0 h 38100"/>
                <a:gd name="connsiteX1" fmla="*/ 19050 w 104775"/>
                <a:gd name="connsiteY1" fmla="*/ 0 h 38100"/>
                <a:gd name="connsiteX2" fmla="*/ 0 w 104775"/>
                <a:gd name="connsiteY2" fmla="*/ 19050 h 38100"/>
                <a:gd name="connsiteX3" fmla="*/ 19050 w 104775"/>
                <a:gd name="connsiteY3" fmla="*/ 38100 h 38100"/>
                <a:gd name="connsiteX4" fmla="*/ 85725 w 104775"/>
                <a:gd name="connsiteY4" fmla="*/ 38100 h 38100"/>
                <a:gd name="connsiteX5" fmla="*/ 104775 w 104775"/>
                <a:gd name="connsiteY5" fmla="*/ 19050 h 38100"/>
                <a:gd name="connsiteX6" fmla="*/ 85725 w 104775"/>
                <a:gd name="connsiteY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38100">
                  <a:moveTo>
                    <a:pt x="85725" y="0"/>
                  </a:moveTo>
                  <a:lnTo>
                    <a:pt x="19050" y="0"/>
                  </a:lnTo>
                  <a:cubicBezTo>
                    <a:pt x="8529" y="0"/>
                    <a:pt x="0" y="8529"/>
                    <a:pt x="0" y="19050"/>
                  </a:cubicBezTo>
                  <a:cubicBezTo>
                    <a:pt x="0" y="29571"/>
                    <a:pt x="8529" y="38100"/>
                    <a:pt x="19050" y="38100"/>
                  </a:cubicBezTo>
                  <a:lnTo>
                    <a:pt x="85725" y="38100"/>
                  </a:lnTo>
                  <a:cubicBezTo>
                    <a:pt x="96246" y="38100"/>
                    <a:pt x="104775" y="29571"/>
                    <a:pt x="104775" y="19050"/>
                  </a:cubicBezTo>
                  <a:cubicBezTo>
                    <a:pt x="104775" y="8529"/>
                    <a:pt x="96246" y="0"/>
                    <a:pt x="85725" y="0"/>
                  </a:cubicBezTo>
                  <a:close/>
                </a:path>
              </a:pathLst>
            </a:custGeom>
            <a:solidFill>
              <a:schemeClr val="bg1"/>
            </a:solidFill>
            <a:ln w="9525" cap="flat">
              <a:noFill/>
              <a:prstDash val="solid"/>
              <a:miter/>
            </a:ln>
          </p:spPr>
          <p:txBody>
            <a:bodyPr rtlCol="0" anchor="ctr"/>
            <a:lstStyle/>
            <a:p>
              <a:endParaRPr lang="fr-FR"/>
            </a:p>
          </p:txBody>
        </p:sp>
      </p:grpSp>
      <p:grpSp>
        <p:nvGrpSpPr>
          <p:cNvPr id="127" name="AMPOULE ETEINTE" descr="Ampoule contour">
            <a:extLst>
              <a:ext uri="{FF2B5EF4-FFF2-40B4-BE49-F238E27FC236}">
                <a16:creationId xmlns:a16="http://schemas.microsoft.com/office/drawing/2014/main" id="{0BBB0FA3-E1E3-75EF-8A8B-98C9D78D1795}"/>
              </a:ext>
            </a:extLst>
          </p:cNvPr>
          <p:cNvGrpSpPr/>
          <p:nvPr/>
        </p:nvGrpSpPr>
        <p:grpSpPr>
          <a:xfrm>
            <a:off x="8739473" y="-1606972"/>
            <a:ext cx="248410" cy="401027"/>
            <a:chOff x="6593218" y="-1634047"/>
            <a:chExt cx="476250" cy="768847"/>
          </a:xfrm>
          <a:solidFill>
            <a:schemeClr val="bg1"/>
          </a:solidFill>
        </p:grpSpPr>
        <p:sp>
          <p:nvSpPr>
            <p:cNvPr id="128" name="Forme libre : forme 127">
              <a:extLst>
                <a:ext uri="{FF2B5EF4-FFF2-40B4-BE49-F238E27FC236}">
                  <a16:creationId xmlns:a16="http://schemas.microsoft.com/office/drawing/2014/main" id="{7A938AAD-0F14-1CCA-0EAB-1EEE4EA73268}"/>
                </a:ext>
              </a:extLst>
            </p:cNvPr>
            <p:cNvSpPr/>
            <p:nvPr/>
          </p:nvSpPr>
          <p:spPr>
            <a:xfrm>
              <a:off x="6593218" y="-1634047"/>
              <a:ext cx="476250" cy="497071"/>
            </a:xfrm>
            <a:custGeom>
              <a:avLst/>
              <a:gdLst>
                <a:gd name="connsiteX0" fmla="*/ 362626 w 476250"/>
                <a:gd name="connsiteY0" fmla="*/ 486956 h 497071"/>
                <a:gd name="connsiteX1" fmla="*/ 418348 w 476250"/>
                <a:gd name="connsiteY1" fmla="*/ 396469 h 497071"/>
                <a:gd name="connsiteX2" fmla="*/ 459686 w 476250"/>
                <a:gd name="connsiteY2" fmla="*/ 328727 h 497071"/>
                <a:gd name="connsiteX3" fmla="*/ 476250 w 476250"/>
                <a:gd name="connsiteY3" fmla="*/ 246288 h 497071"/>
                <a:gd name="connsiteX4" fmla="*/ 476250 w 476250"/>
                <a:gd name="connsiteY4" fmla="*/ 238125 h 497071"/>
                <a:gd name="connsiteX5" fmla="*/ 238125 w 476250"/>
                <a:gd name="connsiteY5" fmla="*/ 0 h 497071"/>
                <a:gd name="connsiteX6" fmla="*/ 0 w 476250"/>
                <a:gd name="connsiteY6" fmla="*/ 238125 h 497071"/>
                <a:gd name="connsiteX7" fmla="*/ 0 w 476250"/>
                <a:gd name="connsiteY7" fmla="*/ 246317 h 497071"/>
                <a:gd name="connsiteX8" fmla="*/ 16573 w 476250"/>
                <a:gd name="connsiteY8" fmla="*/ 328736 h 497071"/>
                <a:gd name="connsiteX9" fmla="*/ 57912 w 476250"/>
                <a:gd name="connsiteY9" fmla="*/ 396478 h 497071"/>
                <a:gd name="connsiteX10" fmla="*/ 113633 w 476250"/>
                <a:gd name="connsiteY10" fmla="*/ 486966 h 497071"/>
                <a:gd name="connsiteX11" fmla="*/ 129931 w 476250"/>
                <a:gd name="connsiteY11" fmla="*/ 497072 h 497071"/>
                <a:gd name="connsiteX12" fmla="*/ 346329 w 476250"/>
                <a:gd name="connsiteY12" fmla="*/ 497072 h 497071"/>
                <a:gd name="connsiteX13" fmla="*/ 362626 w 476250"/>
                <a:gd name="connsiteY13" fmla="*/ 486956 h 497071"/>
                <a:gd name="connsiteX14" fmla="*/ 345758 w 476250"/>
                <a:gd name="connsiteY14" fmla="*/ 478012 h 497071"/>
                <a:gd name="connsiteX15" fmla="*/ 130493 w 476250"/>
                <a:gd name="connsiteY15" fmla="*/ 478012 h 497071"/>
                <a:gd name="connsiteX16" fmla="*/ 72190 w 476250"/>
                <a:gd name="connsiteY16" fmla="*/ 383800 h 497071"/>
                <a:gd name="connsiteX17" fmla="*/ 34385 w 476250"/>
                <a:gd name="connsiteY17" fmla="*/ 321888 h 497071"/>
                <a:gd name="connsiteX18" fmla="*/ 19050 w 476250"/>
                <a:gd name="connsiteY18" fmla="*/ 245983 h 497071"/>
                <a:gd name="connsiteX19" fmla="*/ 19050 w 476250"/>
                <a:gd name="connsiteY19" fmla="*/ 238449 h 497071"/>
                <a:gd name="connsiteX20" fmla="*/ 237963 w 476250"/>
                <a:gd name="connsiteY20" fmla="*/ 19212 h 497071"/>
                <a:gd name="connsiteX21" fmla="*/ 457200 w 476250"/>
                <a:gd name="connsiteY21" fmla="*/ 238125 h 497071"/>
                <a:gd name="connsiteX22" fmla="*/ 457200 w 476250"/>
                <a:gd name="connsiteY22" fmla="*/ 246021 h 497071"/>
                <a:gd name="connsiteX23" fmla="*/ 441912 w 476250"/>
                <a:gd name="connsiteY23" fmla="*/ 321840 h 497071"/>
                <a:gd name="connsiteX24" fmla="*/ 404289 w 476250"/>
                <a:gd name="connsiteY24" fmla="*/ 383610 h 497071"/>
                <a:gd name="connsiteX25" fmla="*/ 345758 w 476250"/>
                <a:gd name="connsiteY25" fmla="*/ 478012 h 49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0" h="497071">
                  <a:moveTo>
                    <a:pt x="362626" y="486956"/>
                  </a:moveTo>
                  <a:cubicBezTo>
                    <a:pt x="372723" y="466382"/>
                    <a:pt x="396535" y="420281"/>
                    <a:pt x="418348" y="396469"/>
                  </a:cubicBezTo>
                  <a:cubicBezTo>
                    <a:pt x="436046" y="376526"/>
                    <a:pt x="450045" y="353586"/>
                    <a:pt x="459686" y="328727"/>
                  </a:cubicBezTo>
                  <a:cubicBezTo>
                    <a:pt x="469789" y="302370"/>
                    <a:pt x="475388" y="274502"/>
                    <a:pt x="476250" y="246288"/>
                  </a:cubicBezTo>
                  <a:lnTo>
                    <a:pt x="476250" y="238125"/>
                  </a:lnTo>
                  <a:cubicBezTo>
                    <a:pt x="476250" y="106612"/>
                    <a:pt x="369638" y="0"/>
                    <a:pt x="238125" y="0"/>
                  </a:cubicBezTo>
                  <a:cubicBezTo>
                    <a:pt x="106612" y="0"/>
                    <a:pt x="0" y="106612"/>
                    <a:pt x="0" y="238125"/>
                  </a:cubicBezTo>
                  <a:lnTo>
                    <a:pt x="0" y="246317"/>
                  </a:lnTo>
                  <a:cubicBezTo>
                    <a:pt x="867" y="274525"/>
                    <a:pt x="6469" y="302386"/>
                    <a:pt x="16573" y="328736"/>
                  </a:cubicBezTo>
                  <a:cubicBezTo>
                    <a:pt x="26215" y="353596"/>
                    <a:pt x="40214" y="376536"/>
                    <a:pt x="57912" y="396478"/>
                  </a:cubicBezTo>
                  <a:cubicBezTo>
                    <a:pt x="79724" y="420195"/>
                    <a:pt x="103537" y="466411"/>
                    <a:pt x="113633" y="486966"/>
                  </a:cubicBezTo>
                  <a:cubicBezTo>
                    <a:pt x="116707" y="493155"/>
                    <a:pt x="123020" y="497070"/>
                    <a:pt x="129931" y="497072"/>
                  </a:cubicBezTo>
                  <a:lnTo>
                    <a:pt x="346329" y="497072"/>
                  </a:lnTo>
                  <a:cubicBezTo>
                    <a:pt x="353241" y="497068"/>
                    <a:pt x="359555" y="493149"/>
                    <a:pt x="362626" y="486956"/>
                  </a:cubicBezTo>
                  <a:close/>
                  <a:moveTo>
                    <a:pt x="345758" y="478012"/>
                  </a:moveTo>
                  <a:lnTo>
                    <a:pt x="130493" y="478012"/>
                  </a:lnTo>
                  <a:cubicBezTo>
                    <a:pt x="118205" y="453019"/>
                    <a:pt x="94536" y="408099"/>
                    <a:pt x="72190" y="383800"/>
                  </a:cubicBezTo>
                  <a:cubicBezTo>
                    <a:pt x="55999" y="365581"/>
                    <a:pt x="43197" y="344614"/>
                    <a:pt x="34385" y="321888"/>
                  </a:cubicBezTo>
                  <a:cubicBezTo>
                    <a:pt x="25065" y="297622"/>
                    <a:pt x="19881" y="271964"/>
                    <a:pt x="19050" y="245983"/>
                  </a:cubicBezTo>
                  <a:lnTo>
                    <a:pt x="19050" y="238449"/>
                  </a:lnTo>
                  <a:cubicBezTo>
                    <a:pt x="18960" y="117458"/>
                    <a:pt x="116971" y="19301"/>
                    <a:pt x="237963" y="19212"/>
                  </a:cubicBezTo>
                  <a:cubicBezTo>
                    <a:pt x="358955" y="19122"/>
                    <a:pt x="457110" y="117134"/>
                    <a:pt x="457200" y="238125"/>
                  </a:cubicBezTo>
                  <a:lnTo>
                    <a:pt x="457200" y="246021"/>
                  </a:lnTo>
                  <a:cubicBezTo>
                    <a:pt x="456381" y="271971"/>
                    <a:pt x="451214" y="297600"/>
                    <a:pt x="441912" y="321840"/>
                  </a:cubicBezTo>
                  <a:cubicBezTo>
                    <a:pt x="433148" y="344506"/>
                    <a:pt x="420408" y="365425"/>
                    <a:pt x="404289" y="383610"/>
                  </a:cubicBezTo>
                  <a:cubicBezTo>
                    <a:pt x="381629" y="408337"/>
                    <a:pt x="357978" y="453209"/>
                    <a:pt x="345758" y="478012"/>
                  </a:cubicBezTo>
                  <a:close/>
                </a:path>
              </a:pathLst>
            </a:custGeom>
            <a:grpFill/>
            <a:ln w="9525" cap="flat">
              <a:noFill/>
              <a:prstDash val="solid"/>
              <a:miter/>
            </a:ln>
          </p:spPr>
          <p:txBody>
            <a:bodyPr rtlCol="0" anchor="ctr"/>
            <a:lstStyle/>
            <a:p>
              <a:endParaRPr lang="fr-FR" dirty="0"/>
            </a:p>
          </p:txBody>
        </p:sp>
        <p:sp>
          <p:nvSpPr>
            <p:cNvPr id="129" name="Forme libre : forme 128">
              <a:extLst>
                <a:ext uri="{FF2B5EF4-FFF2-40B4-BE49-F238E27FC236}">
                  <a16:creationId xmlns:a16="http://schemas.microsoft.com/office/drawing/2014/main" id="{B0B26F95-C9EB-9CD8-13A4-78DE72F1D8B2}"/>
                </a:ext>
              </a:extLst>
            </p:cNvPr>
            <p:cNvSpPr/>
            <p:nvPr/>
          </p:nvSpPr>
          <p:spPr>
            <a:xfrm>
              <a:off x="6718547" y="-1079301"/>
              <a:ext cx="228600" cy="19050"/>
            </a:xfrm>
            <a:custGeom>
              <a:avLst/>
              <a:gdLst>
                <a:gd name="connsiteX0" fmla="*/ 219075 w 228600"/>
                <a:gd name="connsiteY0" fmla="*/ 0 h 19050"/>
                <a:gd name="connsiteX1" fmla="*/ 9525 w 228600"/>
                <a:gd name="connsiteY1" fmla="*/ 0 h 19050"/>
                <a:gd name="connsiteX2" fmla="*/ 0 w 228600"/>
                <a:gd name="connsiteY2" fmla="*/ 9525 h 19050"/>
                <a:gd name="connsiteX3" fmla="*/ 9525 w 228600"/>
                <a:gd name="connsiteY3" fmla="*/ 19050 h 19050"/>
                <a:gd name="connsiteX4" fmla="*/ 219075 w 228600"/>
                <a:gd name="connsiteY4" fmla="*/ 19050 h 19050"/>
                <a:gd name="connsiteX5" fmla="*/ 228600 w 228600"/>
                <a:gd name="connsiteY5" fmla="*/ 9525 h 19050"/>
                <a:gd name="connsiteX6" fmla="*/ 219075 w 228600"/>
                <a:gd name="connsiteY6"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19075" y="0"/>
                  </a:moveTo>
                  <a:lnTo>
                    <a:pt x="9525" y="0"/>
                  </a:lnTo>
                  <a:cubicBezTo>
                    <a:pt x="4264" y="0"/>
                    <a:pt x="0" y="4264"/>
                    <a:pt x="0" y="9525"/>
                  </a:cubicBezTo>
                  <a:cubicBezTo>
                    <a:pt x="0" y="14786"/>
                    <a:pt x="4264" y="19050"/>
                    <a:pt x="9525" y="19050"/>
                  </a:cubicBezTo>
                  <a:lnTo>
                    <a:pt x="219075" y="19050"/>
                  </a:lnTo>
                  <a:cubicBezTo>
                    <a:pt x="224336" y="19050"/>
                    <a:pt x="228600" y="14786"/>
                    <a:pt x="228600" y="9525"/>
                  </a:cubicBezTo>
                  <a:cubicBezTo>
                    <a:pt x="228600" y="4264"/>
                    <a:pt x="224336" y="0"/>
                    <a:pt x="219075" y="0"/>
                  </a:cubicBezTo>
                  <a:close/>
                </a:path>
              </a:pathLst>
            </a:custGeom>
            <a:grpFill/>
            <a:ln w="9525" cap="flat">
              <a:noFill/>
              <a:prstDash val="solid"/>
              <a:miter/>
            </a:ln>
          </p:spPr>
          <p:txBody>
            <a:bodyPr rtlCol="0" anchor="ctr"/>
            <a:lstStyle/>
            <a:p>
              <a:endParaRPr lang="fr-FR"/>
            </a:p>
          </p:txBody>
        </p:sp>
        <p:sp>
          <p:nvSpPr>
            <p:cNvPr id="130" name="Forme libre : forme 129">
              <a:extLst>
                <a:ext uri="{FF2B5EF4-FFF2-40B4-BE49-F238E27FC236}">
                  <a16:creationId xmlns:a16="http://schemas.microsoft.com/office/drawing/2014/main" id="{29B5AB3C-1C74-2154-6A67-37A577F5D28B}"/>
                </a:ext>
              </a:extLst>
            </p:cNvPr>
            <p:cNvSpPr/>
            <p:nvPr/>
          </p:nvSpPr>
          <p:spPr>
            <a:xfrm>
              <a:off x="6718547" y="-1001873"/>
              <a:ext cx="228600" cy="19050"/>
            </a:xfrm>
            <a:custGeom>
              <a:avLst/>
              <a:gdLst>
                <a:gd name="connsiteX0" fmla="*/ 228600 w 228600"/>
                <a:gd name="connsiteY0" fmla="*/ 9525 h 19050"/>
                <a:gd name="connsiteX1" fmla="*/ 219075 w 228600"/>
                <a:gd name="connsiteY1" fmla="*/ 0 h 19050"/>
                <a:gd name="connsiteX2" fmla="*/ 9525 w 228600"/>
                <a:gd name="connsiteY2" fmla="*/ 0 h 19050"/>
                <a:gd name="connsiteX3" fmla="*/ 0 w 228600"/>
                <a:gd name="connsiteY3" fmla="*/ 9525 h 19050"/>
                <a:gd name="connsiteX4" fmla="*/ 9525 w 228600"/>
                <a:gd name="connsiteY4" fmla="*/ 19050 h 19050"/>
                <a:gd name="connsiteX5" fmla="*/ 219075 w 228600"/>
                <a:gd name="connsiteY5" fmla="*/ 19050 h 19050"/>
                <a:gd name="connsiteX6" fmla="*/ 228600 w 228600"/>
                <a:gd name="connsiteY6" fmla="*/ 9525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8600" h="19050">
                  <a:moveTo>
                    <a:pt x="228600" y="9525"/>
                  </a:moveTo>
                  <a:cubicBezTo>
                    <a:pt x="228600" y="4264"/>
                    <a:pt x="224336" y="0"/>
                    <a:pt x="219075" y="0"/>
                  </a:cubicBezTo>
                  <a:lnTo>
                    <a:pt x="9525" y="0"/>
                  </a:lnTo>
                  <a:cubicBezTo>
                    <a:pt x="4264" y="0"/>
                    <a:pt x="0" y="4264"/>
                    <a:pt x="0" y="9525"/>
                  </a:cubicBezTo>
                  <a:cubicBezTo>
                    <a:pt x="0" y="14786"/>
                    <a:pt x="4264" y="19050"/>
                    <a:pt x="9525" y="19050"/>
                  </a:cubicBezTo>
                  <a:lnTo>
                    <a:pt x="219075" y="19050"/>
                  </a:lnTo>
                  <a:cubicBezTo>
                    <a:pt x="224336" y="19050"/>
                    <a:pt x="228600" y="14786"/>
                    <a:pt x="228600" y="9525"/>
                  </a:cubicBezTo>
                  <a:close/>
                </a:path>
              </a:pathLst>
            </a:custGeom>
            <a:grpFill/>
            <a:ln w="9525" cap="flat">
              <a:noFill/>
              <a:prstDash val="solid"/>
              <a:miter/>
            </a:ln>
          </p:spPr>
          <p:txBody>
            <a:bodyPr rtlCol="0" anchor="ctr"/>
            <a:lstStyle/>
            <a:p>
              <a:endParaRPr lang="fr-FR"/>
            </a:p>
          </p:txBody>
        </p:sp>
        <p:sp>
          <p:nvSpPr>
            <p:cNvPr id="131" name="Forme libre : forme 130">
              <a:extLst>
                <a:ext uri="{FF2B5EF4-FFF2-40B4-BE49-F238E27FC236}">
                  <a16:creationId xmlns:a16="http://schemas.microsoft.com/office/drawing/2014/main" id="{2774E945-09A8-DB2A-5C86-C5EBB2CEEBAD}"/>
                </a:ext>
              </a:extLst>
            </p:cNvPr>
            <p:cNvSpPr/>
            <p:nvPr/>
          </p:nvSpPr>
          <p:spPr>
            <a:xfrm>
              <a:off x="6776504" y="-926340"/>
              <a:ext cx="110114" cy="61140"/>
            </a:xfrm>
            <a:custGeom>
              <a:avLst/>
              <a:gdLst>
                <a:gd name="connsiteX0" fmla="*/ 110083 w 110114"/>
                <a:gd name="connsiteY0" fmla="*/ 10287 h 61140"/>
                <a:gd name="connsiteX1" fmla="*/ 101351 w 110114"/>
                <a:gd name="connsiteY1" fmla="*/ 31 h 61140"/>
                <a:gd name="connsiteX2" fmla="*/ 100558 w 110114"/>
                <a:gd name="connsiteY2" fmla="*/ 0 h 61140"/>
                <a:gd name="connsiteX3" fmla="*/ 9556 w 110114"/>
                <a:gd name="connsiteY3" fmla="*/ 0 h 61140"/>
                <a:gd name="connsiteX4" fmla="*/ 0 w 110114"/>
                <a:gd name="connsiteY4" fmla="*/ 9494 h 61140"/>
                <a:gd name="connsiteX5" fmla="*/ 31 w 110114"/>
                <a:gd name="connsiteY5" fmla="*/ 10297 h 61140"/>
                <a:gd name="connsiteX6" fmla="*/ 59395 w 110114"/>
                <a:gd name="connsiteY6" fmla="*/ 60966 h 61140"/>
                <a:gd name="connsiteX7" fmla="*/ 110064 w 110114"/>
                <a:gd name="connsiteY7" fmla="*/ 10297 h 61140"/>
                <a:gd name="connsiteX8" fmla="*/ 55124 w 110114"/>
                <a:gd name="connsiteY8" fmla="*/ 42072 h 61140"/>
                <a:gd name="connsiteX9" fmla="*/ 21501 w 110114"/>
                <a:gd name="connsiteY9" fmla="*/ 19050 h 61140"/>
                <a:gd name="connsiteX10" fmla="*/ 88757 w 110114"/>
                <a:gd name="connsiteY10" fmla="*/ 19050 h 61140"/>
                <a:gd name="connsiteX11" fmla="*/ 55134 w 110114"/>
                <a:gd name="connsiteY11" fmla="*/ 42072 h 6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0114" h="61140">
                  <a:moveTo>
                    <a:pt x="110083" y="10287"/>
                  </a:moveTo>
                  <a:cubicBezTo>
                    <a:pt x="110504" y="5044"/>
                    <a:pt x="106594" y="452"/>
                    <a:pt x="101351" y="31"/>
                  </a:cubicBezTo>
                  <a:cubicBezTo>
                    <a:pt x="101087" y="10"/>
                    <a:pt x="100823" y="-1"/>
                    <a:pt x="100558" y="0"/>
                  </a:cubicBezTo>
                  <a:lnTo>
                    <a:pt x="9556" y="0"/>
                  </a:lnTo>
                  <a:cubicBezTo>
                    <a:pt x="4296" y="-17"/>
                    <a:pt x="17" y="4233"/>
                    <a:pt x="0" y="9494"/>
                  </a:cubicBezTo>
                  <a:cubicBezTo>
                    <a:pt x="-1" y="9761"/>
                    <a:pt x="10" y="10030"/>
                    <a:pt x="31" y="10297"/>
                  </a:cubicBezTo>
                  <a:cubicBezTo>
                    <a:pt x="2432" y="40681"/>
                    <a:pt x="29010" y="63367"/>
                    <a:pt x="59395" y="60966"/>
                  </a:cubicBezTo>
                  <a:cubicBezTo>
                    <a:pt x="86444" y="58829"/>
                    <a:pt x="107927" y="37346"/>
                    <a:pt x="110064" y="10297"/>
                  </a:cubicBezTo>
                  <a:close/>
                  <a:moveTo>
                    <a:pt x="55124" y="42072"/>
                  </a:moveTo>
                  <a:cubicBezTo>
                    <a:pt x="40279" y="41943"/>
                    <a:pt x="26989" y="32843"/>
                    <a:pt x="21501" y="19050"/>
                  </a:cubicBezTo>
                  <a:lnTo>
                    <a:pt x="88757" y="19050"/>
                  </a:lnTo>
                  <a:cubicBezTo>
                    <a:pt x="83288" y="32858"/>
                    <a:pt x="69986" y="41966"/>
                    <a:pt x="55134" y="42072"/>
                  </a:cubicBezTo>
                  <a:close/>
                </a:path>
              </a:pathLst>
            </a:custGeom>
            <a:grpFill/>
            <a:ln w="9525" cap="flat">
              <a:noFill/>
              <a:prstDash val="solid"/>
              <a:miter/>
            </a:ln>
          </p:spPr>
          <p:txBody>
            <a:bodyPr rtlCol="0" anchor="ctr"/>
            <a:lstStyle/>
            <a:p>
              <a:endParaRPr lang="fr-FR"/>
            </a:p>
          </p:txBody>
        </p:sp>
      </p:grpSp>
      <p:sp>
        <p:nvSpPr>
          <p:cNvPr id="132" name="ZoneTexte 131">
            <a:extLst>
              <a:ext uri="{FF2B5EF4-FFF2-40B4-BE49-F238E27FC236}">
                <a16:creationId xmlns:a16="http://schemas.microsoft.com/office/drawing/2014/main" id="{4B98E539-F54A-21E6-253E-EE4A4ABE9803}"/>
              </a:ext>
            </a:extLst>
          </p:cNvPr>
          <p:cNvSpPr txBox="1"/>
          <p:nvPr/>
        </p:nvSpPr>
        <p:spPr>
          <a:xfrm>
            <a:off x="9371206" y="-1895431"/>
            <a:ext cx="2529773" cy="923330"/>
          </a:xfrm>
          <a:prstGeom prst="rect">
            <a:avLst/>
          </a:prstGeom>
          <a:noFill/>
        </p:spPr>
        <p:txBody>
          <a:bodyPr wrap="square" rtlCol="0">
            <a:spAutoFit/>
          </a:bodyPr>
          <a:lstStyle/>
          <a:p>
            <a:r>
              <a:rPr lang="fr-FR" dirty="0">
                <a:solidFill>
                  <a:schemeClr val="bg1"/>
                </a:solidFill>
              </a:rPr>
              <a:t>Certains outils de curation font de l’agrégation de flux RSS</a:t>
            </a:r>
          </a:p>
        </p:txBody>
      </p:sp>
      <p:pic>
        <p:nvPicPr>
          <p:cNvPr id="100" name="Image 99" descr="Une image contenant texte, clipart, signe&#10;&#10;Description générée automatiquement">
            <a:hlinkClick r:id="rId40" action="ppaction://hlinksldjump"/>
            <a:extLst>
              <a:ext uri="{FF2B5EF4-FFF2-40B4-BE49-F238E27FC236}">
                <a16:creationId xmlns:a16="http://schemas.microsoft.com/office/drawing/2014/main" id="{F52332EF-35C5-A8A1-DBB4-8F808FB77D41}"/>
              </a:ext>
            </a:extLst>
          </p:cNvPr>
          <p:cNvPicPr/>
          <p:nvPr/>
        </p:nvPicPr>
        <p:blipFill>
          <a:blip r:embed="rId41">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
        <p:nvSpPr>
          <p:cNvPr id="103" name="Forme libre : forme 102">
            <a:extLst>
              <a:ext uri="{FF2B5EF4-FFF2-40B4-BE49-F238E27FC236}">
                <a16:creationId xmlns:a16="http://schemas.microsoft.com/office/drawing/2014/main" id="{D0E9695B-30B9-5254-7170-8ABF1AAC1DB9}"/>
              </a:ext>
            </a:extLst>
          </p:cNvPr>
          <p:cNvSpPr/>
          <p:nvPr/>
        </p:nvSpPr>
        <p:spPr>
          <a:xfrm>
            <a:off x="5774177" y="7887297"/>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04" name="Forme libre : forme 103">
            <a:extLst>
              <a:ext uri="{FF2B5EF4-FFF2-40B4-BE49-F238E27FC236}">
                <a16:creationId xmlns:a16="http://schemas.microsoft.com/office/drawing/2014/main" id="{285FD27E-278B-C903-76A1-404947AC6167}"/>
              </a:ext>
            </a:extLst>
          </p:cNvPr>
          <p:cNvSpPr/>
          <p:nvPr/>
        </p:nvSpPr>
        <p:spPr>
          <a:xfrm>
            <a:off x="-38519" y="-20880743"/>
            <a:ext cx="12269035" cy="6570620"/>
          </a:xfrm>
          <a:custGeom>
            <a:avLst/>
            <a:gdLst>
              <a:gd name="connsiteX0" fmla="*/ 12269036 w 12269036"/>
              <a:gd name="connsiteY0" fmla="*/ 0 h 5394963"/>
              <a:gd name="connsiteX1" fmla="*/ 12269036 w 12269036"/>
              <a:gd name="connsiteY1" fmla="*/ 4323844 h 5394963"/>
              <a:gd name="connsiteX2" fmla="*/ 12230518 w 12269036"/>
              <a:gd name="connsiteY2" fmla="*/ 4323844 h 5394963"/>
              <a:gd name="connsiteX3" fmla="*/ 12230518 w 12269036"/>
              <a:gd name="connsiteY3" fmla="*/ 5394963 h 5394963"/>
              <a:gd name="connsiteX4" fmla="*/ 0 w 12269036"/>
              <a:gd name="connsiteY4" fmla="*/ 5394963 h 5394963"/>
              <a:gd name="connsiteX5" fmla="*/ 0 w 12269036"/>
              <a:gd name="connsiteY5" fmla="*/ 1071119 h 5394963"/>
              <a:gd name="connsiteX6" fmla="*/ 2570118 w 12269036"/>
              <a:gd name="connsiteY6" fmla="*/ 1071119 h 5394963"/>
              <a:gd name="connsiteX7" fmla="*/ 4861728 w 12269036"/>
              <a:gd name="connsiteY7" fmla="*/ 89433 h 5394963"/>
              <a:gd name="connsiteX0" fmla="*/ 12269036 w 12269036"/>
              <a:gd name="connsiteY0" fmla="*/ 0 h 5394963"/>
              <a:gd name="connsiteX1" fmla="*/ 12269036 w 12269036"/>
              <a:gd name="connsiteY1" fmla="*/ 4323844 h 5394963"/>
              <a:gd name="connsiteX2" fmla="*/ 12230518 w 12269036"/>
              <a:gd name="connsiteY2" fmla="*/ 4323844 h 5394963"/>
              <a:gd name="connsiteX3" fmla="*/ 12230518 w 12269036"/>
              <a:gd name="connsiteY3" fmla="*/ 5394963 h 5394963"/>
              <a:gd name="connsiteX4" fmla="*/ 5263662 w 12269036"/>
              <a:gd name="connsiteY4" fmla="*/ 5384914 h 5394963"/>
              <a:gd name="connsiteX5" fmla="*/ 0 w 12269036"/>
              <a:gd name="connsiteY5" fmla="*/ 5394963 h 5394963"/>
              <a:gd name="connsiteX6" fmla="*/ 0 w 12269036"/>
              <a:gd name="connsiteY6" fmla="*/ 1071119 h 5394963"/>
              <a:gd name="connsiteX7" fmla="*/ 2570118 w 12269036"/>
              <a:gd name="connsiteY7" fmla="*/ 1071119 h 5394963"/>
              <a:gd name="connsiteX8" fmla="*/ 4861728 w 12269036"/>
              <a:gd name="connsiteY8" fmla="*/ 89433 h 5394963"/>
              <a:gd name="connsiteX9" fmla="*/ 12269036 w 12269036"/>
              <a:gd name="connsiteY9" fmla="*/ 0 h 5394963"/>
              <a:gd name="connsiteX0" fmla="*/ 12269036 w 12269036"/>
              <a:gd name="connsiteY0" fmla="*/ 0 h 5394963"/>
              <a:gd name="connsiteX1" fmla="*/ 12269036 w 12269036"/>
              <a:gd name="connsiteY1" fmla="*/ 4323844 h 5394963"/>
              <a:gd name="connsiteX2" fmla="*/ 12230518 w 12269036"/>
              <a:gd name="connsiteY2" fmla="*/ 4323844 h 5394963"/>
              <a:gd name="connsiteX3" fmla="*/ 12230518 w 12269036"/>
              <a:gd name="connsiteY3" fmla="*/ 5394963 h 5394963"/>
              <a:gd name="connsiteX4" fmla="*/ 5263662 w 12269036"/>
              <a:gd name="connsiteY4" fmla="*/ 5384914 h 5394963"/>
              <a:gd name="connsiteX5" fmla="*/ 1947706 w 12269036"/>
              <a:gd name="connsiteY5" fmla="*/ 5384914 h 5394963"/>
              <a:gd name="connsiteX6" fmla="*/ 0 w 12269036"/>
              <a:gd name="connsiteY6" fmla="*/ 5394963 h 5394963"/>
              <a:gd name="connsiteX7" fmla="*/ 0 w 12269036"/>
              <a:gd name="connsiteY7" fmla="*/ 1071119 h 5394963"/>
              <a:gd name="connsiteX8" fmla="*/ 2570118 w 12269036"/>
              <a:gd name="connsiteY8" fmla="*/ 1071119 h 5394963"/>
              <a:gd name="connsiteX9" fmla="*/ 4861728 w 12269036"/>
              <a:gd name="connsiteY9" fmla="*/ 89433 h 5394963"/>
              <a:gd name="connsiteX10" fmla="*/ 12269036 w 12269036"/>
              <a:gd name="connsiteY10" fmla="*/ 0 h 5394963"/>
              <a:gd name="connsiteX0" fmla="*/ 12269036 w 12269036"/>
              <a:gd name="connsiteY0" fmla="*/ 0 h 6520377"/>
              <a:gd name="connsiteX1" fmla="*/ 12269036 w 12269036"/>
              <a:gd name="connsiteY1" fmla="*/ 4323844 h 6520377"/>
              <a:gd name="connsiteX2" fmla="*/ 12230518 w 12269036"/>
              <a:gd name="connsiteY2" fmla="*/ 4323844 h 6520377"/>
              <a:gd name="connsiteX3" fmla="*/ 12230518 w 12269036"/>
              <a:gd name="connsiteY3" fmla="*/ 5394963 h 6520377"/>
              <a:gd name="connsiteX4" fmla="*/ 5263662 w 12269036"/>
              <a:gd name="connsiteY4" fmla="*/ 5384914 h 6520377"/>
              <a:gd name="connsiteX5" fmla="*/ 2500365 w 12269036"/>
              <a:gd name="connsiteY5" fmla="*/ 6520377 h 6520377"/>
              <a:gd name="connsiteX6" fmla="*/ 0 w 12269036"/>
              <a:gd name="connsiteY6" fmla="*/ 5394963 h 6520377"/>
              <a:gd name="connsiteX7" fmla="*/ 0 w 12269036"/>
              <a:gd name="connsiteY7" fmla="*/ 1071119 h 6520377"/>
              <a:gd name="connsiteX8" fmla="*/ 2570118 w 12269036"/>
              <a:gd name="connsiteY8" fmla="*/ 1071119 h 6520377"/>
              <a:gd name="connsiteX9" fmla="*/ 4861728 w 12269036"/>
              <a:gd name="connsiteY9" fmla="*/ 89433 h 6520377"/>
              <a:gd name="connsiteX10" fmla="*/ 12269036 w 12269036"/>
              <a:gd name="connsiteY10" fmla="*/ 0 h 6520377"/>
              <a:gd name="connsiteX0" fmla="*/ 12269036 w 12269036"/>
              <a:gd name="connsiteY0" fmla="*/ 0 h 6610813"/>
              <a:gd name="connsiteX1" fmla="*/ 12269036 w 12269036"/>
              <a:gd name="connsiteY1" fmla="*/ 4323844 h 6610813"/>
              <a:gd name="connsiteX2" fmla="*/ 12230518 w 12269036"/>
              <a:gd name="connsiteY2" fmla="*/ 4323844 h 6610813"/>
              <a:gd name="connsiteX3" fmla="*/ 12230518 w 12269036"/>
              <a:gd name="connsiteY3" fmla="*/ 5394963 h 6610813"/>
              <a:gd name="connsiteX4" fmla="*/ 5263662 w 12269036"/>
              <a:gd name="connsiteY4" fmla="*/ 5384914 h 6610813"/>
              <a:gd name="connsiteX5" fmla="*/ 2500365 w 12269036"/>
              <a:gd name="connsiteY5" fmla="*/ 6520377 h 6610813"/>
              <a:gd name="connsiteX6" fmla="*/ 20096 w 12269036"/>
              <a:gd name="connsiteY6" fmla="*/ 6610813 h 6610813"/>
              <a:gd name="connsiteX7" fmla="*/ 0 w 12269036"/>
              <a:gd name="connsiteY7" fmla="*/ 1071119 h 6610813"/>
              <a:gd name="connsiteX8" fmla="*/ 2570118 w 12269036"/>
              <a:gd name="connsiteY8" fmla="*/ 1071119 h 6610813"/>
              <a:gd name="connsiteX9" fmla="*/ 4861728 w 12269036"/>
              <a:gd name="connsiteY9" fmla="*/ 89433 h 6610813"/>
              <a:gd name="connsiteX10" fmla="*/ 12269036 w 12269036"/>
              <a:gd name="connsiteY10" fmla="*/ 0 h 6610813"/>
              <a:gd name="connsiteX0" fmla="*/ 12269036 w 12269036"/>
              <a:gd name="connsiteY0" fmla="*/ 0 h 6520377"/>
              <a:gd name="connsiteX1" fmla="*/ 12269036 w 12269036"/>
              <a:gd name="connsiteY1" fmla="*/ 4323844 h 6520377"/>
              <a:gd name="connsiteX2" fmla="*/ 12230518 w 12269036"/>
              <a:gd name="connsiteY2" fmla="*/ 4323844 h 6520377"/>
              <a:gd name="connsiteX3" fmla="*/ 12230518 w 12269036"/>
              <a:gd name="connsiteY3" fmla="*/ 5394963 h 6520377"/>
              <a:gd name="connsiteX4" fmla="*/ 5263662 w 12269036"/>
              <a:gd name="connsiteY4" fmla="*/ 5384914 h 6520377"/>
              <a:gd name="connsiteX5" fmla="*/ 2500365 w 12269036"/>
              <a:gd name="connsiteY5" fmla="*/ 6520377 h 6520377"/>
              <a:gd name="connsiteX6" fmla="*/ 120580 w 12269036"/>
              <a:gd name="connsiteY6" fmla="*/ 6389750 h 6520377"/>
              <a:gd name="connsiteX7" fmla="*/ 0 w 12269036"/>
              <a:gd name="connsiteY7" fmla="*/ 1071119 h 6520377"/>
              <a:gd name="connsiteX8" fmla="*/ 2570118 w 12269036"/>
              <a:gd name="connsiteY8" fmla="*/ 1071119 h 6520377"/>
              <a:gd name="connsiteX9" fmla="*/ 4861728 w 12269036"/>
              <a:gd name="connsiteY9" fmla="*/ 89433 h 6520377"/>
              <a:gd name="connsiteX10" fmla="*/ 12269036 w 12269036"/>
              <a:gd name="connsiteY10" fmla="*/ 0 h 6520377"/>
              <a:gd name="connsiteX0" fmla="*/ 12269036 w 12269036"/>
              <a:gd name="connsiteY0" fmla="*/ 0 h 6570620"/>
              <a:gd name="connsiteX1" fmla="*/ 12269036 w 12269036"/>
              <a:gd name="connsiteY1" fmla="*/ 4323844 h 6570620"/>
              <a:gd name="connsiteX2" fmla="*/ 12230518 w 12269036"/>
              <a:gd name="connsiteY2" fmla="*/ 4323844 h 6570620"/>
              <a:gd name="connsiteX3" fmla="*/ 12230518 w 12269036"/>
              <a:gd name="connsiteY3" fmla="*/ 5394963 h 6570620"/>
              <a:gd name="connsiteX4" fmla="*/ 5263662 w 12269036"/>
              <a:gd name="connsiteY4" fmla="*/ 5384914 h 6570620"/>
              <a:gd name="connsiteX5" fmla="*/ 2500365 w 12269036"/>
              <a:gd name="connsiteY5" fmla="*/ 6520377 h 6570620"/>
              <a:gd name="connsiteX6" fmla="*/ 10048 w 12269036"/>
              <a:gd name="connsiteY6" fmla="*/ 6570620 h 6570620"/>
              <a:gd name="connsiteX7" fmla="*/ 0 w 12269036"/>
              <a:gd name="connsiteY7" fmla="*/ 1071119 h 6570620"/>
              <a:gd name="connsiteX8" fmla="*/ 2570118 w 12269036"/>
              <a:gd name="connsiteY8" fmla="*/ 1071119 h 6570620"/>
              <a:gd name="connsiteX9" fmla="*/ 4861728 w 12269036"/>
              <a:gd name="connsiteY9" fmla="*/ 89433 h 6570620"/>
              <a:gd name="connsiteX10" fmla="*/ 12269036 w 12269036"/>
              <a:gd name="connsiteY10" fmla="*/ 0 h 65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69036" h="6570620">
                <a:moveTo>
                  <a:pt x="12269036" y="0"/>
                </a:moveTo>
                <a:lnTo>
                  <a:pt x="12269036" y="4323844"/>
                </a:lnTo>
                <a:lnTo>
                  <a:pt x="12230518" y="4323844"/>
                </a:lnTo>
                <a:lnTo>
                  <a:pt x="12230518" y="5394963"/>
                </a:lnTo>
                <a:lnTo>
                  <a:pt x="5263662" y="5384914"/>
                </a:lnTo>
                <a:lnTo>
                  <a:pt x="2500365" y="6520377"/>
                </a:lnTo>
                <a:lnTo>
                  <a:pt x="10048" y="6570620"/>
                </a:lnTo>
                <a:cubicBezTo>
                  <a:pt x="3349" y="4724055"/>
                  <a:pt x="6699" y="2917684"/>
                  <a:pt x="0" y="1071119"/>
                </a:cubicBezTo>
                <a:lnTo>
                  <a:pt x="2570118" y="1071119"/>
                </a:lnTo>
                <a:lnTo>
                  <a:pt x="4861728" y="89433"/>
                </a:lnTo>
                <a:lnTo>
                  <a:pt x="12269036" y="0"/>
                </a:lnTo>
                <a:close/>
              </a:path>
            </a:pathLst>
          </a:custGeom>
          <a:gradFill flip="none" rotWithShape="1">
            <a:gsLst>
              <a:gs pos="97000">
                <a:srgbClr val="7B219F"/>
              </a:gs>
              <a:gs pos="54431">
                <a:srgbClr val="AD96C1"/>
              </a:gs>
              <a:gs pos="0">
                <a:srgbClr val="AE97C1">
                  <a:lumMod val="99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spTree>
    <p:extLst>
      <p:ext uri="{BB962C8B-B14F-4D97-AF65-F5344CB8AC3E}">
        <p14:creationId xmlns:p14="http://schemas.microsoft.com/office/powerpoint/2010/main" val="418634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14"/>
                                        </p:tgtEl>
                                        <p:attrNameLst>
                                          <p:attrName>style.visibility</p:attrName>
                                        </p:attrNameLst>
                                      </p:cBhvr>
                                      <p:to>
                                        <p:strVal val="visible"/>
                                      </p:to>
                                    </p:set>
                                    <p:animEffect transition="in" filter="wipe(left)">
                                      <p:cBhvr>
                                        <p:cTn id="13" dur="500"/>
                                        <p:tgtEl>
                                          <p:spTgt spid="114"/>
                                        </p:tgtEl>
                                      </p:cBhvr>
                                    </p:animEffect>
                                  </p:childTnLst>
                                </p:cTn>
                              </p:par>
                            </p:childTnLst>
                          </p:cTn>
                        </p:par>
                        <p:par>
                          <p:cTn id="14" fill="hold">
                            <p:stCondLst>
                              <p:cond delay="2500"/>
                            </p:stCondLst>
                            <p:childTnLst>
                              <p:par>
                                <p:cTn id="15" presetID="22" presetClass="entr" presetSubtype="8" fill="hold" grpId="0" nodeType="after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wipe(left)">
                                      <p:cBhvr>
                                        <p:cTn id="1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1"/>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remove" nodeType="clickEffect">
                                  <p:stCondLst>
                                    <p:cond delay="0"/>
                                  </p:stCondLst>
                                  <p:childTnLst>
                                    <p:animClr clrSpc="rgb" dir="cw">
                                      <p:cBhvr>
                                        <p:cTn id="22" dur="500" fill="hold"/>
                                        <p:tgtEl>
                                          <p:spTgt spid="61"/>
                                        </p:tgtEl>
                                        <p:attrNameLst>
                                          <p:attrName>fillcolor</p:attrName>
                                        </p:attrNameLst>
                                      </p:cBhvr>
                                      <p:to>
                                        <a:srgbClr val="3A3838"/>
                                      </p:to>
                                    </p:animClr>
                                    <p:set>
                                      <p:cBhvr>
                                        <p:cTn id="23" dur="500" fill="hold"/>
                                        <p:tgtEl>
                                          <p:spTgt spid="61"/>
                                        </p:tgtEl>
                                        <p:attrNameLst>
                                          <p:attrName>fill.type</p:attrName>
                                        </p:attrNameLst>
                                      </p:cBhvr>
                                      <p:to>
                                        <p:strVal val="solid"/>
                                      </p:to>
                                    </p:set>
                                    <p:set>
                                      <p:cBhvr>
                                        <p:cTn id="24" dur="500" fill="hold"/>
                                        <p:tgtEl>
                                          <p:spTgt spid="61"/>
                                        </p:tgtEl>
                                        <p:attrNameLst>
                                          <p:attrName>fill.on</p:attrName>
                                        </p:attrNameLst>
                                      </p:cBhvr>
                                      <p:to>
                                        <p:strVal val="true"/>
                                      </p:to>
                                    </p:set>
                                  </p:childTnLst>
                                </p:cTn>
                              </p:par>
                            </p:childTnLst>
                          </p:cTn>
                        </p:par>
                      </p:childTnLst>
                    </p:cTn>
                  </p:par>
                </p:childTnLst>
              </p:cTn>
              <p:nextCondLst>
                <p:cond evt="onClick" delay="0">
                  <p:tgtEl>
                    <p:spTgt spid="61"/>
                  </p:tgtEl>
                </p:cond>
              </p:nextCondLst>
            </p:seq>
            <p:seq concurrent="1" nextAc="seek">
              <p:cTn id="25" restart="whenNotActive" fill="hold" evtFilter="cancelBubble" nodeType="interactiveSeq">
                <p:stCondLst>
                  <p:cond evt="onClick" delay="0">
                    <p:tgtEl>
                      <p:spTgt spid="6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remove" nodeType="clickEffect">
                                  <p:stCondLst>
                                    <p:cond delay="0"/>
                                  </p:stCondLst>
                                  <p:childTnLst>
                                    <p:animClr clrSpc="rgb" dir="cw">
                                      <p:cBhvr>
                                        <p:cTn id="29" dur="500" fill="hold"/>
                                        <p:tgtEl>
                                          <p:spTgt spid="62"/>
                                        </p:tgtEl>
                                        <p:attrNameLst>
                                          <p:attrName>fillcolor</p:attrName>
                                        </p:attrNameLst>
                                      </p:cBhvr>
                                      <p:to>
                                        <a:srgbClr val="3A3838"/>
                                      </p:to>
                                    </p:animClr>
                                    <p:set>
                                      <p:cBhvr>
                                        <p:cTn id="30" dur="500" fill="hold"/>
                                        <p:tgtEl>
                                          <p:spTgt spid="62"/>
                                        </p:tgtEl>
                                        <p:attrNameLst>
                                          <p:attrName>fill.type</p:attrName>
                                        </p:attrNameLst>
                                      </p:cBhvr>
                                      <p:to>
                                        <p:strVal val="solid"/>
                                      </p:to>
                                    </p:set>
                                    <p:set>
                                      <p:cBhvr>
                                        <p:cTn id="31"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seq concurrent="1" nextAc="seek">
              <p:cTn id="32" restart="whenNotActive" fill="hold" evtFilter="cancelBubble" nodeType="interactiveSeq">
                <p:stCondLst>
                  <p:cond evt="onClick" delay="0">
                    <p:tgtEl>
                      <p:spTgt spid="11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27"/>
                                        </p:tgtEl>
                                        <p:attrNameLst>
                                          <p:attrName>style.visibility</p:attrName>
                                        </p:attrNameLst>
                                      </p:cBhvr>
                                      <p:to>
                                        <p:strVal val="hidden"/>
                                      </p:to>
                                    </p:set>
                                  </p:childTnLst>
                                </p:cTn>
                              </p:par>
                            </p:childTnLst>
                          </p:cTn>
                        </p:par>
                        <p:par>
                          <p:cTn id="37" fill="hold">
                            <p:stCondLst>
                              <p:cond delay="0"/>
                            </p:stCondLst>
                            <p:childTnLst>
                              <p:par>
                                <p:cTn id="38" presetID="1" presetClass="entr" presetSubtype="0" fill="hold" nodeType="afterEffect">
                                  <p:stCondLst>
                                    <p:cond delay="0"/>
                                  </p:stCondLst>
                                  <p:childTnLst>
                                    <p:set>
                                      <p:cBhvr>
                                        <p:cTn id="39" dur="1" fill="hold">
                                          <p:stCondLst>
                                            <p:cond delay="0"/>
                                          </p:stCondLst>
                                        </p:cTn>
                                        <p:tgtEl>
                                          <p:spTgt spid="11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32"/>
                                        </p:tgtEl>
                                        <p:attrNameLst>
                                          <p:attrName>style.visibility</p:attrName>
                                        </p:attrNameLst>
                                      </p:cBhvr>
                                      <p:to>
                                        <p:strVal val="visible"/>
                                      </p:to>
                                    </p:set>
                                  </p:childTnLst>
                                </p:cTn>
                              </p:par>
                            </p:childTnLst>
                          </p:cTn>
                        </p:par>
                      </p:childTnLst>
                    </p:cTn>
                  </p:par>
                </p:childTnLst>
              </p:cTn>
              <p:nextCondLst>
                <p:cond evt="onClick" delay="0">
                  <p:tgtEl>
                    <p:spTgt spid="115"/>
                  </p:tgtEl>
                </p:cond>
              </p:nextCondLst>
            </p:seq>
          </p:childTnLst>
        </p:cTn>
      </p:par>
    </p:tnLst>
    <p:bldLst>
      <p:bldP spid="63" grpId="0"/>
      <p:bldP spid="114" grpId="0" animBg="1"/>
      <p:bldP spid="132" grpId="0"/>
      <p:bldP spid="10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EA8"/>
            </a:gs>
            <a:gs pos="70564">
              <a:srgbClr val="AAA139"/>
            </a:gs>
            <a:gs pos="34000">
              <a:srgbClr val="CFC86F"/>
            </a:gs>
            <a:gs pos="100000">
              <a:srgbClr val="756C1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1" name="ZoneTexte 80">
            <a:extLst>
              <a:ext uri="{FF2B5EF4-FFF2-40B4-BE49-F238E27FC236}">
                <a16:creationId xmlns:a16="http://schemas.microsoft.com/office/drawing/2014/main" id="{19757B8A-1C1D-80E0-07D4-6E8BED9677B0}"/>
              </a:ext>
            </a:extLst>
          </p:cNvPr>
          <p:cNvSpPr txBox="1"/>
          <p:nvPr/>
        </p:nvSpPr>
        <p:spPr>
          <a:xfrm>
            <a:off x="4591221" y="3980908"/>
            <a:ext cx="3076088" cy="400110"/>
          </a:xfrm>
          <a:prstGeom prst="rect">
            <a:avLst/>
          </a:prstGeom>
          <a:noFill/>
        </p:spPr>
        <p:txBody>
          <a:bodyPr wrap="square" rtlCol="0">
            <a:spAutoFit/>
          </a:bodyPr>
          <a:lstStyle/>
          <a:p>
            <a:r>
              <a:rPr lang="fr-FR" sz="2000" dirty="0">
                <a:solidFill>
                  <a:schemeClr val="bg1"/>
                </a:solidFill>
              </a:rPr>
              <a:t>Sydologie</a:t>
            </a:r>
          </a:p>
        </p:txBody>
      </p:sp>
      <mc:AlternateContent xmlns:mc="http://schemas.openxmlformats.org/markup-compatibility/2006" xmlns:pslz="http://schemas.microsoft.com/office/powerpoint/2016/slidezoom">
        <mc:Choice Requires="pslz">
          <p:graphicFrame>
            <p:nvGraphicFramePr>
              <p:cNvPr id="77" name="Zoom de diapositive 76">
                <a:extLst>
                  <a:ext uri="{FF2B5EF4-FFF2-40B4-BE49-F238E27FC236}">
                    <a16:creationId xmlns:a16="http://schemas.microsoft.com/office/drawing/2014/main" id="{FC57EC84-D7BC-0176-6402-CDB1226C3540}"/>
                  </a:ext>
                </a:extLst>
              </p:cNvPr>
              <p:cNvGraphicFramePr>
                <a:graphicFrameLocks noChangeAspect="1"/>
              </p:cNvGraphicFramePr>
              <p:nvPr>
                <p:extLst>
                  <p:ext uri="{D42A27DB-BD31-4B8C-83A1-F6EECF244321}">
                    <p14:modId xmlns:p14="http://schemas.microsoft.com/office/powerpoint/2010/main" val="377603481"/>
                  </p:ext>
                </p:extLst>
              </p:nvPr>
            </p:nvGraphicFramePr>
            <p:xfrm>
              <a:off x="952671" y="4340646"/>
              <a:ext cx="3086099" cy="1735931"/>
            </p:xfrm>
            <a:graphic>
              <a:graphicData uri="http://schemas.microsoft.com/office/powerpoint/2016/slidezoom">
                <pslz:sldZm>
                  <pslz:sldZmObj sldId="305" cId="1103811522">
                    <pslz:zmPr id="{AAB48A92-DFA1-4C80-8A33-EE0CFE177EDA}" returnToParent="0" transitionDur="1000">
                      <p166:blipFill xmlns:p166="http://schemas.microsoft.com/office/powerpoint/2016/6/main">
                        <a:blip r:embed="rId2"/>
                        <a:stretch>
                          <a:fillRect/>
                        </a:stretch>
                      </p166:blipFill>
                      <p166:spPr xmlns:p166="http://schemas.microsoft.com/office/powerpoint/2016/6/main">
                        <a:xfrm>
                          <a:off x="0" y="0"/>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77" name="Zoom de diapositive 76">
                <a:extLst>
                  <a:ext uri="{FF2B5EF4-FFF2-40B4-BE49-F238E27FC236}">
                    <a16:creationId xmlns:a16="http://schemas.microsoft.com/office/drawing/2014/main" id="{FC57EC84-D7BC-0176-6402-CDB1226C3540}"/>
                  </a:ext>
                </a:extLst>
              </p:cNvPr>
              <p:cNvPicPr>
                <a:picLocks noGrp="1" noRot="1" noChangeAspect="1" noMove="1" noResize="1" noEditPoints="1" noAdjustHandles="1" noChangeArrowheads="1" noChangeShapeType="1"/>
              </p:cNvPicPr>
              <p:nvPr/>
            </p:nvPicPr>
            <p:blipFill>
              <a:blip r:embed="rId3"/>
              <a:stretch>
                <a:fillRect/>
              </a:stretch>
            </p:blipFill>
            <p:spPr>
              <a:xfrm>
                <a:off x="952671" y="4340646"/>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2" name="Zoom de diapositive 101">
                <a:extLst>
                  <a:ext uri="{FF2B5EF4-FFF2-40B4-BE49-F238E27FC236}">
                    <a16:creationId xmlns:a16="http://schemas.microsoft.com/office/drawing/2014/main" id="{74332F0D-98A1-709A-2E38-24E462F06C38}"/>
                  </a:ext>
                </a:extLst>
              </p:cNvPr>
              <p:cNvGraphicFramePr>
                <a:graphicFrameLocks noChangeAspect="1"/>
              </p:cNvGraphicFramePr>
              <p:nvPr>
                <p:extLst>
                  <p:ext uri="{D42A27DB-BD31-4B8C-83A1-F6EECF244321}">
                    <p14:modId xmlns:p14="http://schemas.microsoft.com/office/powerpoint/2010/main" val="81994563"/>
                  </p:ext>
                </p:extLst>
              </p:nvPr>
            </p:nvGraphicFramePr>
            <p:xfrm>
              <a:off x="8276109" y="4354655"/>
              <a:ext cx="3048000" cy="1714500"/>
            </p:xfrm>
            <a:graphic>
              <a:graphicData uri="http://schemas.microsoft.com/office/powerpoint/2016/slidezoom">
                <pslz:sldZm>
                  <pslz:sldZmObj sldId="309" cId="4263856509">
                    <pslz:zmPr id="{D955D907-F072-4334-9CB1-942F509599C2}"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02" name="Zoom de diapositive 101">
                <a:extLst>
                  <a:ext uri="{FF2B5EF4-FFF2-40B4-BE49-F238E27FC236}">
                    <a16:creationId xmlns:a16="http://schemas.microsoft.com/office/drawing/2014/main" id="{74332F0D-98A1-709A-2E38-24E462F06C38}"/>
                  </a:ext>
                </a:extLst>
              </p:cNvPr>
              <p:cNvPicPr>
                <a:picLocks noGrp="1" noRot="1" noChangeAspect="1" noMove="1" noResize="1" noEditPoints="1" noAdjustHandles="1" noChangeArrowheads="1" noChangeShapeType="1"/>
              </p:cNvPicPr>
              <p:nvPr/>
            </p:nvPicPr>
            <p:blipFill>
              <a:blip r:embed="rId5"/>
              <a:stretch>
                <a:fillRect/>
              </a:stretch>
            </p:blipFill>
            <p:spPr>
              <a:xfrm>
                <a:off x="8276109" y="435465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07" name="Zoom de diapositive 106">
                <a:extLst>
                  <a:ext uri="{FF2B5EF4-FFF2-40B4-BE49-F238E27FC236}">
                    <a16:creationId xmlns:a16="http://schemas.microsoft.com/office/drawing/2014/main" id="{29D9A0D7-DDD1-C6A1-024B-76080BB1E266}"/>
                  </a:ext>
                </a:extLst>
              </p:cNvPr>
              <p:cNvGraphicFramePr>
                <a:graphicFrameLocks noChangeAspect="1"/>
              </p:cNvGraphicFramePr>
              <p:nvPr>
                <p:extLst>
                  <p:ext uri="{D42A27DB-BD31-4B8C-83A1-F6EECF244321}">
                    <p14:modId xmlns:p14="http://schemas.microsoft.com/office/powerpoint/2010/main" val="1013429659"/>
                  </p:ext>
                </p:extLst>
              </p:nvPr>
            </p:nvGraphicFramePr>
            <p:xfrm>
              <a:off x="4628434" y="4351361"/>
              <a:ext cx="3048000" cy="1714500"/>
            </p:xfrm>
            <a:graphic>
              <a:graphicData uri="http://schemas.microsoft.com/office/powerpoint/2016/slidezoom">
                <pslz:sldZm>
                  <pslz:sldZmObj sldId="308" cId="1795820854">
                    <pslz:zmPr id="{9ED86D49-EDF0-4EC2-8DF1-0A1AA40D2564}"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7" name="Zoom de diapositive 106">
                <a:extLst>
                  <a:ext uri="{FF2B5EF4-FFF2-40B4-BE49-F238E27FC236}">
                    <a16:creationId xmlns:a16="http://schemas.microsoft.com/office/drawing/2014/main" id="{29D9A0D7-DDD1-C6A1-024B-76080BB1E266}"/>
                  </a:ext>
                </a:extLst>
              </p:cNvPr>
              <p:cNvPicPr>
                <a:picLocks noGrp="1" noRot="1" noChangeAspect="1" noMove="1" noResize="1" noEditPoints="1" noAdjustHandles="1" noChangeArrowheads="1" noChangeShapeType="1"/>
              </p:cNvPicPr>
              <p:nvPr/>
            </p:nvPicPr>
            <p:blipFill>
              <a:blip r:embed="rId7"/>
              <a:stretch>
                <a:fillRect/>
              </a:stretch>
            </p:blipFill>
            <p:spPr>
              <a:xfrm>
                <a:off x="4628434"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9" name="Zoom de diapositive 108">
                <a:extLst>
                  <a:ext uri="{FF2B5EF4-FFF2-40B4-BE49-F238E27FC236}">
                    <a16:creationId xmlns:a16="http://schemas.microsoft.com/office/drawing/2014/main" id="{1F7A997F-5B0B-7C14-5994-4A72D7467DE0}"/>
                  </a:ext>
                </a:extLst>
              </p:cNvPr>
              <p:cNvGraphicFramePr>
                <a:graphicFrameLocks noChangeAspect="1"/>
              </p:cNvGraphicFramePr>
              <p:nvPr>
                <p:extLst>
                  <p:ext uri="{D42A27DB-BD31-4B8C-83A1-F6EECF244321}">
                    <p14:modId xmlns:p14="http://schemas.microsoft.com/office/powerpoint/2010/main" val="562654783"/>
                  </p:ext>
                </p:extLst>
              </p:nvPr>
            </p:nvGraphicFramePr>
            <p:xfrm>
              <a:off x="11852951" y="4351361"/>
              <a:ext cx="3048000" cy="1714500"/>
            </p:xfrm>
            <a:graphic>
              <a:graphicData uri="http://schemas.microsoft.com/office/powerpoint/2016/slidezoom">
                <pslz:sldZm>
                  <pslz:sldZmObj sldId="310" cId="3112180401">
                    <pslz:zmPr id="{3ED192BA-9CD8-40A4-A9A5-226A055FCFEB}"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9" name="Zoom de diapositive 108">
                <a:extLst>
                  <a:ext uri="{FF2B5EF4-FFF2-40B4-BE49-F238E27FC236}">
                    <a16:creationId xmlns:a16="http://schemas.microsoft.com/office/drawing/2014/main" id="{1F7A997F-5B0B-7C14-5994-4A72D7467DE0}"/>
                  </a:ext>
                </a:extLst>
              </p:cNvPr>
              <p:cNvPicPr>
                <a:picLocks noGrp="1" noRot="1" noChangeAspect="1" noMove="1" noResize="1" noEditPoints="1" noAdjustHandles="1" noChangeArrowheads="1" noChangeShapeType="1"/>
              </p:cNvPicPr>
              <p:nvPr/>
            </p:nvPicPr>
            <p:blipFill>
              <a:blip r:embed="rId9"/>
              <a:stretch>
                <a:fillRect/>
              </a:stretch>
            </p:blipFill>
            <p:spPr>
              <a:xfrm>
                <a:off x="11852951"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11" name="Zoom de diapositive 110">
                <a:extLst>
                  <a:ext uri="{FF2B5EF4-FFF2-40B4-BE49-F238E27FC236}">
                    <a16:creationId xmlns:a16="http://schemas.microsoft.com/office/drawing/2014/main" id="{3080BF70-D806-E8FF-B3FB-F9129F287269}"/>
                  </a:ext>
                </a:extLst>
              </p:cNvPr>
              <p:cNvGraphicFramePr>
                <a:graphicFrameLocks noChangeAspect="1"/>
              </p:cNvGraphicFramePr>
              <p:nvPr>
                <p:extLst>
                  <p:ext uri="{D42A27DB-BD31-4B8C-83A1-F6EECF244321}">
                    <p14:modId xmlns:p14="http://schemas.microsoft.com/office/powerpoint/2010/main" val="1328323017"/>
                  </p:ext>
                </p:extLst>
              </p:nvPr>
            </p:nvGraphicFramePr>
            <p:xfrm>
              <a:off x="15525042" y="4351361"/>
              <a:ext cx="3048000" cy="1714500"/>
            </p:xfrm>
            <a:graphic>
              <a:graphicData uri="http://schemas.microsoft.com/office/powerpoint/2016/slidezoom">
                <pslz:sldZm>
                  <pslz:sldZmObj sldId="311" cId="380191603">
                    <pslz:zmPr id="{E09A763B-018E-4BD4-BC07-8D60AAA391A3}"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11" name="Zoom de diapositive 110">
                <a:extLst>
                  <a:ext uri="{FF2B5EF4-FFF2-40B4-BE49-F238E27FC236}">
                    <a16:creationId xmlns:a16="http://schemas.microsoft.com/office/drawing/2014/main" id="{3080BF70-D806-E8FF-B3FB-F9129F287269}"/>
                  </a:ext>
                </a:extLst>
              </p:cNvPr>
              <p:cNvPicPr>
                <a:picLocks noGrp="1" noRot="1" noChangeAspect="1" noMove="1" noResize="1" noEditPoints="1" noAdjustHandles="1" noChangeArrowheads="1" noChangeShapeType="1"/>
              </p:cNvPicPr>
              <p:nvPr/>
            </p:nvPicPr>
            <p:blipFill>
              <a:blip r:embed="rId11"/>
              <a:stretch>
                <a:fillRect/>
              </a:stretch>
            </p:blipFill>
            <p:spPr>
              <a:xfrm>
                <a:off x="15525042"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a:effectLst>
            <a:outerShdw blurRad="50800" dist="38100" dir="2700000" algn="tl" rotWithShape="0">
              <a:prstClr val="black">
                <a:alpha val="40000"/>
              </a:prstClr>
            </a:outerShdw>
          </a:effectLst>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106696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pic>
        <p:nvPicPr>
          <p:cNvPr id="50" name="Graphique 49" descr="Calendrier journalier contour">
            <a:hlinkClick r:id="rId24" action="ppaction://hlinksldjump"/>
            <a:extLst>
              <a:ext uri="{FF2B5EF4-FFF2-40B4-BE49-F238E27FC236}">
                <a16:creationId xmlns:a16="http://schemas.microsoft.com/office/drawing/2014/main" id="{7F135C37-BB0A-2271-3C2C-3B80A72D468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5462" y="5902677"/>
            <a:ext cx="508526" cy="508526"/>
          </a:xfrm>
          <a:prstGeom prst="rect">
            <a:avLst/>
          </a:prstGeom>
        </p:spPr>
      </p:pic>
      <p:pic>
        <p:nvPicPr>
          <p:cNvPr id="51" name="Graphique 50" descr="Boîte de réception contour">
            <a:hlinkClick r:id="rId27" action="ppaction://hlinksldjump"/>
            <a:extLst>
              <a:ext uri="{FF2B5EF4-FFF2-40B4-BE49-F238E27FC236}">
                <a16:creationId xmlns:a16="http://schemas.microsoft.com/office/drawing/2014/main" id="{675C7B3F-65F4-F258-A93E-92063F260C3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5462" y="3136519"/>
            <a:ext cx="508526" cy="508526"/>
          </a:xfrm>
          <a:prstGeom prst="rect">
            <a:avLst/>
          </a:prstGeom>
        </p:spPr>
      </p:pic>
      <p:pic>
        <p:nvPicPr>
          <p:cNvPr id="53" name="Graphique 52" descr="Emballage ouvert contour">
            <a:hlinkClick r:id="rId30" action="ppaction://hlinksldjump"/>
            <a:extLst>
              <a:ext uri="{FF2B5EF4-FFF2-40B4-BE49-F238E27FC236}">
                <a16:creationId xmlns:a16="http://schemas.microsoft.com/office/drawing/2014/main" id="{87AE0EC2-E848-A587-C67B-4D3F723331B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09971" y="1822186"/>
            <a:ext cx="508526" cy="508526"/>
          </a:xfrm>
          <a:prstGeom prst="rect">
            <a:avLst/>
          </a:prstGeom>
        </p:spPr>
      </p:pic>
      <p:pic>
        <p:nvPicPr>
          <p:cNvPr id="54" name="Graphique 53" descr="Utilisateurs contour">
            <a:hlinkClick r:id="rId33" action="ppaction://hlinksldjump"/>
            <a:extLst>
              <a:ext uri="{FF2B5EF4-FFF2-40B4-BE49-F238E27FC236}">
                <a16:creationId xmlns:a16="http://schemas.microsoft.com/office/drawing/2014/main" id="{9D4A61EE-59E2-9D60-3D51-6236E24B77F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74989" y="4821520"/>
            <a:ext cx="378490" cy="378490"/>
          </a:xfrm>
          <a:prstGeom prst="rect">
            <a:avLst/>
          </a:prstGeom>
        </p:spPr>
      </p:pic>
      <p:sp>
        <p:nvSpPr>
          <p:cNvPr id="48" name="Ellipse 47">
            <a:hlinkClick r:id="rId36" action="ppaction://hlinksldjump"/>
            <a:extLst>
              <a:ext uri="{FF2B5EF4-FFF2-40B4-BE49-F238E27FC236}">
                <a16:creationId xmlns:a16="http://schemas.microsoft.com/office/drawing/2014/main" id="{3C8E61F2-A120-C894-0B2E-D838B8041C36}"/>
              </a:ext>
            </a:extLst>
          </p:cNvPr>
          <p:cNvSpPr/>
          <p:nvPr/>
        </p:nvSpPr>
        <p:spPr>
          <a:xfrm>
            <a:off x="527859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B82F536C-796C-B4BE-4540-01B3D86C285F}"/>
              </a:ext>
            </a:extLst>
          </p:cNvPr>
          <p:cNvSpPr/>
          <p:nvPr/>
        </p:nvSpPr>
        <p:spPr>
          <a:xfrm>
            <a:off x="5632021" y="6395943"/>
            <a:ext cx="231178" cy="2311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hlinkClick r:id="rId37" action="ppaction://hlinksldjump"/>
            <a:extLst>
              <a:ext uri="{FF2B5EF4-FFF2-40B4-BE49-F238E27FC236}">
                <a16:creationId xmlns:a16="http://schemas.microsoft.com/office/drawing/2014/main" id="{27C50F51-42E9-DCD5-3B4E-7A24F0E1A8B9}"/>
              </a:ext>
            </a:extLst>
          </p:cNvPr>
          <p:cNvSpPr/>
          <p:nvPr/>
        </p:nvSpPr>
        <p:spPr>
          <a:xfrm>
            <a:off x="598544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hlinkClick r:id="rId38" action="ppaction://hlinksldjump"/>
            <a:extLst>
              <a:ext uri="{FF2B5EF4-FFF2-40B4-BE49-F238E27FC236}">
                <a16:creationId xmlns:a16="http://schemas.microsoft.com/office/drawing/2014/main" id="{C49610FF-81C8-4A78-6AD8-CD9A59B35BBD}"/>
              </a:ext>
            </a:extLst>
          </p:cNvPr>
          <p:cNvSpPr/>
          <p:nvPr/>
        </p:nvSpPr>
        <p:spPr>
          <a:xfrm>
            <a:off x="633887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Ellipse 79">
            <a:hlinkClick r:id="rId39" action="ppaction://hlinksldjump"/>
            <a:extLst>
              <a:ext uri="{FF2B5EF4-FFF2-40B4-BE49-F238E27FC236}">
                <a16:creationId xmlns:a16="http://schemas.microsoft.com/office/drawing/2014/main" id="{783E9154-9307-78E6-0867-B59C0DFD5FBE}"/>
              </a:ext>
            </a:extLst>
          </p:cNvPr>
          <p:cNvSpPr/>
          <p:nvPr/>
        </p:nvSpPr>
        <p:spPr>
          <a:xfrm>
            <a:off x="6692294"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 name="fleche gauche" descr="Point d’insertion vers la gauche avec un remplissage uni">
            <a:hlinkClick r:id="" action="ppaction://hlinkshowjump?jump=previousslide"/>
            <a:extLst>
              <a:ext uri="{FF2B5EF4-FFF2-40B4-BE49-F238E27FC236}">
                <a16:creationId xmlns:a16="http://schemas.microsoft.com/office/drawing/2014/main" id="{86E5BA35-7C4A-B8C1-2D5F-F0335844BD61}"/>
              </a:ext>
            </a:extLst>
          </p:cNvPr>
          <p:cNvSpPr/>
          <p:nvPr/>
        </p:nvSpPr>
        <p:spPr>
          <a:xfrm>
            <a:off x="1532350" y="5037182"/>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dirty="0"/>
          </a:p>
        </p:txBody>
      </p:sp>
      <p:sp>
        <p:nvSpPr>
          <p:cNvPr id="62" name="fleche droite" descr="Point d’insertion vers la droite avec un remplissage uni">
            <a:hlinkClick r:id="" action="ppaction://hlinkshowjump?jump=nextslide"/>
            <a:extLst>
              <a:ext uri="{FF2B5EF4-FFF2-40B4-BE49-F238E27FC236}">
                <a16:creationId xmlns:a16="http://schemas.microsoft.com/office/drawing/2014/main" id="{B78124C4-EEAB-B5F7-3D7C-438246DA0769}"/>
              </a:ext>
            </a:extLst>
          </p:cNvPr>
          <p:cNvSpPr/>
          <p:nvPr/>
        </p:nvSpPr>
        <p:spPr>
          <a:xfrm>
            <a:off x="11504361" y="5037144"/>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p:nvSpPr>
          <p:cNvPr id="82" name="Titre 33">
            <a:extLst>
              <a:ext uri="{FF2B5EF4-FFF2-40B4-BE49-F238E27FC236}">
                <a16:creationId xmlns:a16="http://schemas.microsoft.com/office/drawing/2014/main" id="{F2D5C248-5B8C-6C53-7557-A46F5F612BA2}"/>
              </a:ext>
            </a:extLst>
          </p:cNvPr>
          <p:cNvSpPr txBox="1">
            <a:spLocks/>
          </p:cNvSpPr>
          <p:nvPr/>
        </p:nvSpPr>
        <p:spPr>
          <a:xfrm>
            <a:off x="1135969" y="3401130"/>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Les outils</a:t>
            </a:r>
            <a:endParaRPr lang="fr-FR" b="1" dirty="0">
              <a:solidFill>
                <a:srgbClr val="FFFFCC"/>
              </a:solidFill>
            </a:endParaRPr>
          </a:p>
        </p:txBody>
      </p:sp>
      <p:cxnSp>
        <p:nvCxnSpPr>
          <p:cNvPr id="83" name="Connecteur droit 82">
            <a:extLst>
              <a:ext uri="{FF2B5EF4-FFF2-40B4-BE49-F238E27FC236}">
                <a16:creationId xmlns:a16="http://schemas.microsoft.com/office/drawing/2014/main" id="{7C0671D6-289B-C66F-3D63-76579889F93D}"/>
              </a:ext>
            </a:extLst>
          </p:cNvPr>
          <p:cNvCxnSpPr/>
          <p:nvPr/>
        </p:nvCxnSpPr>
        <p:spPr>
          <a:xfrm>
            <a:off x="2981325" y="3791755"/>
            <a:ext cx="9210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8" name="Titre 33">
            <a:extLst>
              <a:ext uri="{FF2B5EF4-FFF2-40B4-BE49-F238E27FC236}">
                <a16:creationId xmlns:a16="http://schemas.microsoft.com/office/drawing/2014/main" id="{40704A3B-0C8F-5ABA-96D9-F8EC6DB1B651}"/>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a:solidFill>
                  <a:schemeClr val="bg1"/>
                </a:solidFill>
              </a:rPr>
              <a:t>CURATION</a:t>
            </a:r>
            <a:endParaRPr lang="fr-FR" b="1" dirty="0">
              <a:solidFill>
                <a:schemeClr val="bg1"/>
              </a:solidFill>
            </a:endParaRPr>
          </a:p>
        </p:txBody>
      </p:sp>
      <p:sp>
        <p:nvSpPr>
          <p:cNvPr id="100" name="ZoneTexte 99">
            <a:extLst>
              <a:ext uri="{FF2B5EF4-FFF2-40B4-BE49-F238E27FC236}">
                <a16:creationId xmlns:a16="http://schemas.microsoft.com/office/drawing/2014/main" id="{6B75A57D-CFAF-BA42-FFD7-8374B900A40D}"/>
              </a:ext>
            </a:extLst>
          </p:cNvPr>
          <p:cNvSpPr txBox="1"/>
          <p:nvPr/>
        </p:nvSpPr>
        <p:spPr>
          <a:xfrm>
            <a:off x="4240646" y="1334223"/>
            <a:ext cx="6853326" cy="1477328"/>
          </a:xfrm>
          <a:prstGeom prst="rect">
            <a:avLst/>
          </a:prstGeom>
          <a:noFill/>
        </p:spPr>
        <p:txBody>
          <a:bodyPr wrap="square" rtlCol="0">
            <a:spAutoFit/>
          </a:bodyPr>
          <a:lstStyle/>
          <a:p>
            <a:r>
              <a:rPr lang="fr-FR" dirty="0"/>
              <a:t>Les sites internet et les blogs représentent une part majoritaire des sources de curation. Par l’intermédiaire des moteur de recherche </a:t>
            </a:r>
            <a:r>
              <a:rPr lang="fr-FR" dirty="0">
                <a:solidFill>
                  <a:schemeClr val="tx1">
                    <a:lumMod val="85000"/>
                    <a:lumOff val="15000"/>
                  </a:schemeClr>
                </a:solidFill>
              </a:rPr>
              <a:t>(</a:t>
            </a:r>
            <a:r>
              <a:rPr lang="fr-FR" b="0" i="0" dirty="0">
                <a:solidFill>
                  <a:schemeClr val="tx1">
                    <a:lumMod val="85000"/>
                    <a:lumOff val="15000"/>
                  </a:schemeClr>
                </a:solidFill>
                <a:effectLst/>
                <a:latin typeface="HK Grotesk"/>
              </a:rPr>
              <a:t>71,596 recherches Google sont effectuées par seconde selon le site la </a:t>
            </a:r>
            <a:r>
              <a:rPr lang="fr-FR" b="0" i="0" dirty="0">
                <a:solidFill>
                  <a:srgbClr val="555555"/>
                </a:solidFill>
                <a:effectLst/>
                <a:latin typeface="HK Grotesk"/>
                <a:hlinkClick r:id="rId40"/>
              </a:rPr>
              <a:t>fabrique du net</a:t>
            </a:r>
            <a:r>
              <a:rPr lang="fr-FR" b="0" i="0" dirty="0">
                <a:solidFill>
                  <a:srgbClr val="555555"/>
                </a:solidFill>
                <a:effectLst/>
                <a:latin typeface="HK Grotesk"/>
              </a:rPr>
              <a:t>)</a:t>
            </a:r>
          </a:p>
          <a:p>
            <a:endParaRPr lang="fr-FR" dirty="0"/>
          </a:p>
        </p:txBody>
      </p:sp>
      <p:sp>
        <p:nvSpPr>
          <p:cNvPr id="103" name="Forme libre : forme 102">
            <a:extLst>
              <a:ext uri="{FF2B5EF4-FFF2-40B4-BE49-F238E27FC236}">
                <a16:creationId xmlns:a16="http://schemas.microsoft.com/office/drawing/2014/main" id="{636D0D13-C06E-8AE2-AEC0-B127DE35FDE5}"/>
              </a:ext>
            </a:extLst>
          </p:cNvPr>
          <p:cNvSpPr/>
          <p:nvPr/>
        </p:nvSpPr>
        <p:spPr>
          <a:xfrm>
            <a:off x="5863199" y="4040835"/>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84" name="Image 83" descr="Une image contenant texte, clipart, signe&#10;&#10;Description générée automatiquement">
            <a:hlinkClick r:id="rId41" action="ppaction://hlinksldjump"/>
            <a:extLst>
              <a:ext uri="{FF2B5EF4-FFF2-40B4-BE49-F238E27FC236}">
                <a16:creationId xmlns:a16="http://schemas.microsoft.com/office/drawing/2014/main" id="{77BB9FDE-A2F8-46DA-7834-5DA31A244003}"/>
              </a:ext>
            </a:extLst>
          </p:cNvPr>
          <p:cNvPicPr/>
          <p:nvPr/>
        </p:nvPicPr>
        <p:blipFill>
          <a:blip r:embed="rId42">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07345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03"/>
                                        </p:tgtEl>
                                        <p:attrNameLst>
                                          <p:attrName>style.visibility</p:attrName>
                                        </p:attrNameLst>
                                      </p:cBhvr>
                                      <p:to>
                                        <p:strVal val="visible"/>
                                      </p:to>
                                    </p:set>
                                    <p:animEffect transition="in" filter="wipe(left)">
                                      <p:cBhvr>
                                        <p:cTn id="13"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1"/>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remove" nodeType="clickEffect">
                                  <p:stCondLst>
                                    <p:cond delay="0"/>
                                  </p:stCondLst>
                                  <p:childTnLst>
                                    <p:animClr clrSpc="rgb" dir="cw">
                                      <p:cBhvr>
                                        <p:cTn id="18" dur="500" fill="hold"/>
                                        <p:tgtEl>
                                          <p:spTgt spid="61"/>
                                        </p:tgtEl>
                                        <p:attrNameLst>
                                          <p:attrName>fillcolor</p:attrName>
                                        </p:attrNameLst>
                                      </p:cBhvr>
                                      <p:to>
                                        <a:srgbClr val="3A3838"/>
                                      </p:to>
                                    </p:animClr>
                                    <p:set>
                                      <p:cBhvr>
                                        <p:cTn id="19" dur="500" fill="hold"/>
                                        <p:tgtEl>
                                          <p:spTgt spid="61"/>
                                        </p:tgtEl>
                                        <p:attrNameLst>
                                          <p:attrName>fill.type</p:attrName>
                                        </p:attrNameLst>
                                      </p:cBhvr>
                                      <p:to>
                                        <p:strVal val="solid"/>
                                      </p:to>
                                    </p:set>
                                    <p:set>
                                      <p:cBhvr>
                                        <p:cTn id="20" dur="500" fill="hold"/>
                                        <p:tgtEl>
                                          <p:spTgt spid="61"/>
                                        </p:tgtEl>
                                        <p:attrNameLst>
                                          <p:attrName>fill.on</p:attrName>
                                        </p:attrNameLst>
                                      </p:cBhvr>
                                      <p:to>
                                        <p:strVal val="true"/>
                                      </p:to>
                                    </p:set>
                                  </p:childTnLst>
                                </p:cTn>
                              </p:par>
                            </p:childTnLst>
                          </p:cTn>
                        </p:par>
                      </p:childTnLst>
                    </p:cTn>
                  </p:par>
                </p:childTnLst>
              </p:cTn>
              <p:nextCondLst>
                <p:cond evt="onClick" delay="0">
                  <p:tgtEl>
                    <p:spTgt spid="61"/>
                  </p:tgtEl>
                </p:cond>
              </p:nextCondLst>
            </p:seq>
            <p:seq concurrent="1" nextAc="seek">
              <p:cTn id="21" restart="whenNotActive" fill="hold" evtFilter="cancelBubble" nodeType="interactiveSeq">
                <p:stCondLst>
                  <p:cond evt="onClick" delay="0">
                    <p:tgtEl>
                      <p:spTgt spid="6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remove" nodeType="clickEffect">
                                  <p:stCondLst>
                                    <p:cond delay="0"/>
                                  </p:stCondLst>
                                  <p:childTnLst>
                                    <p:animClr clrSpc="rgb" dir="cw">
                                      <p:cBhvr>
                                        <p:cTn id="25" dur="500" fill="hold"/>
                                        <p:tgtEl>
                                          <p:spTgt spid="62"/>
                                        </p:tgtEl>
                                        <p:attrNameLst>
                                          <p:attrName>fillcolor</p:attrName>
                                        </p:attrNameLst>
                                      </p:cBhvr>
                                      <p:to>
                                        <a:srgbClr val="3A3838"/>
                                      </p:to>
                                    </p:animClr>
                                    <p:set>
                                      <p:cBhvr>
                                        <p:cTn id="26" dur="500" fill="hold"/>
                                        <p:tgtEl>
                                          <p:spTgt spid="62"/>
                                        </p:tgtEl>
                                        <p:attrNameLst>
                                          <p:attrName>fill.type</p:attrName>
                                        </p:attrNameLst>
                                      </p:cBhvr>
                                      <p:to>
                                        <p:strVal val="solid"/>
                                      </p:to>
                                    </p:set>
                                    <p:set>
                                      <p:cBhvr>
                                        <p:cTn id="27" dur="500" fill="hold"/>
                                        <p:tgtEl>
                                          <p:spTgt spid="62"/>
                                        </p:tgtEl>
                                        <p:attrNameLst>
                                          <p:attrName>fill.on</p:attrName>
                                        </p:attrNameLst>
                                      </p:cBhvr>
                                      <p:to>
                                        <p:strVal val="true"/>
                                      </p:to>
                                    </p:set>
                                  </p:childTnLst>
                                </p:cTn>
                              </p:par>
                            </p:childTnLst>
                          </p:cTn>
                        </p:par>
                      </p:childTnLst>
                    </p:cTn>
                  </p:par>
                </p:childTnLst>
              </p:cTn>
              <p:nextCondLst>
                <p:cond evt="onClick" delay="0">
                  <p:tgtEl>
                    <p:spTgt spid="62"/>
                  </p:tgtEl>
                </p:cond>
              </p:nextCondLst>
            </p:seq>
          </p:childTnLst>
        </p:cTn>
      </p:par>
    </p:tnLst>
    <p:bldLst>
      <p:bldP spid="81" grpId="0"/>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2DEA8"/>
            </a:gs>
            <a:gs pos="70564">
              <a:srgbClr val="AAA139"/>
            </a:gs>
            <a:gs pos="34000">
              <a:srgbClr val="CFC86F"/>
            </a:gs>
            <a:gs pos="100000">
              <a:srgbClr val="756C19"/>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00" name="ZoneTexte 99">
            <a:extLst>
              <a:ext uri="{FF2B5EF4-FFF2-40B4-BE49-F238E27FC236}">
                <a16:creationId xmlns:a16="http://schemas.microsoft.com/office/drawing/2014/main" id="{8A187616-DE3A-3078-011D-528A47A298AC}"/>
              </a:ext>
            </a:extLst>
          </p:cNvPr>
          <p:cNvSpPr txBox="1"/>
          <p:nvPr/>
        </p:nvSpPr>
        <p:spPr>
          <a:xfrm>
            <a:off x="4591221" y="3980908"/>
            <a:ext cx="3076088" cy="400110"/>
          </a:xfrm>
          <a:prstGeom prst="rect">
            <a:avLst/>
          </a:prstGeom>
          <a:noFill/>
        </p:spPr>
        <p:txBody>
          <a:bodyPr wrap="square" rtlCol="0">
            <a:spAutoFit/>
          </a:bodyPr>
          <a:lstStyle/>
          <a:p>
            <a:r>
              <a:rPr lang="fr-FR" sz="2000" dirty="0">
                <a:solidFill>
                  <a:schemeClr val="bg1"/>
                </a:solidFill>
              </a:rPr>
              <a:t>Linkedin</a:t>
            </a:r>
          </a:p>
        </p:txBody>
      </p:sp>
      <mc:AlternateContent xmlns:mc="http://schemas.openxmlformats.org/markup-compatibility/2006" xmlns:pslz="http://schemas.microsoft.com/office/powerpoint/2016/slidezoom">
        <mc:Choice Requires="pslz">
          <p:graphicFrame>
            <p:nvGraphicFramePr>
              <p:cNvPr id="77" name="Zoom de diapositive 76">
                <a:extLst>
                  <a:ext uri="{FF2B5EF4-FFF2-40B4-BE49-F238E27FC236}">
                    <a16:creationId xmlns:a16="http://schemas.microsoft.com/office/drawing/2014/main" id="{FC57EC84-D7BC-0176-6402-CDB1226C3540}"/>
                  </a:ext>
                </a:extLst>
              </p:cNvPr>
              <p:cNvGraphicFramePr>
                <a:graphicFrameLocks noChangeAspect="1"/>
              </p:cNvGraphicFramePr>
              <p:nvPr>
                <p:extLst>
                  <p:ext uri="{D42A27DB-BD31-4B8C-83A1-F6EECF244321}">
                    <p14:modId xmlns:p14="http://schemas.microsoft.com/office/powerpoint/2010/main" val="125679698"/>
                  </p:ext>
                </p:extLst>
              </p:nvPr>
            </p:nvGraphicFramePr>
            <p:xfrm>
              <a:off x="-2704925" y="4340646"/>
              <a:ext cx="3086099" cy="1735931"/>
            </p:xfrm>
            <a:graphic>
              <a:graphicData uri="http://schemas.microsoft.com/office/powerpoint/2016/slidezoom">
                <pslz:sldZm>
                  <pslz:sldZmObj sldId="305" cId="1103811522">
                    <pslz:zmPr id="{AAB48A92-DFA1-4C80-8A33-EE0CFE177EDA}" returnToParent="0" transitionDur="1000">
                      <p166:blipFill xmlns:p166="http://schemas.microsoft.com/office/powerpoint/2016/6/main">
                        <a:blip r:embed="rId2"/>
                        <a:stretch>
                          <a:fillRect/>
                        </a:stretch>
                      </p166:blipFill>
                      <p166:spPr xmlns:p166="http://schemas.microsoft.com/office/powerpoint/2016/6/main">
                        <a:xfrm>
                          <a:off x="0" y="0"/>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77" name="Zoom de diapositive 76">
                <a:extLst>
                  <a:ext uri="{FF2B5EF4-FFF2-40B4-BE49-F238E27FC236}">
                    <a16:creationId xmlns:a16="http://schemas.microsoft.com/office/drawing/2014/main" id="{FC57EC84-D7BC-0176-6402-CDB1226C3540}"/>
                  </a:ext>
                </a:extLst>
              </p:cNvPr>
              <p:cNvPicPr>
                <a:picLocks noGrp="1" noRot="1" noChangeAspect="1" noMove="1" noResize="1" noEditPoints="1" noAdjustHandles="1" noChangeArrowheads="1" noChangeShapeType="1"/>
              </p:cNvPicPr>
              <p:nvPr/>
            </p:nvPicPr>
            <p:blipFill>
              <a:blip r:embed="rId3"/>
              <a:stretch>
                <a:fillRect/>
              </a:stretch>
            </p:blipFill>
            <p:spPr>
              <a:xfrm>
                <a:off x="-2704925" y="4340646"/>
                <a:ext cx="3086099" cy="1735931"/>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2" name="Zoom de diapositive 101">
                <a:extLst>
                  <a:ext uri="{FF2B5EF4-FFF2-40B4-BE49-F238E27FC236}">
                    <a16:creationId xmlns:a16="http://schemas.microsoft.com/office/drawing/2014/main" id="{74332F0D-98A1-709A-2E38-24E462F06C38}"/>
                  </a:ext>
                </a:extLst>
              </p:cNvPr>
              <p:cNvGraphicFramePr>
                <a:graphicFrameLocks noChangeAspect="1"/>
              </p:cNvGraphicFramePr>
              <p:nvPr>
                <p:extLst>
                  <p:ext uri="{D42A27DB-BD31-4B8C-83A1-F6EECF244321}">
                    <p14:modId xmlns:p14="http://schemas.microsoft.com/office/powerpoint/2010/main" val="2549946019"/>
                  </p:ext>
                </p:extLst>
              </p:nvPr>
            </p:nvGraphicFramePr>
            <p:xfrm>
              <a:off x="4618513" y="4354655"/>
              <a:ext cx="3048000" cy="1714500"/>
            </p:xfrm>
            <a:graphic>
              <a:graphicData uri="http://schemas.microsoft.com/office/powerpoint/2016/slidezoom">
                <pslz:sldZm>
                  <pslz:sldZmObj sldId="309" cId="4263856509">
                    <pslz:zmPr id="{D955D907-F072-4334-9CB1-942F509599C2}"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a:effectLst>
                          <a:reflection blurRad="6350" stA="18000" endPos="35000" dir="5400000" sy="-100000" algn="bl" rotWithShape="0"/>
                        </a:effectLst>
                      </p166:spPr>
                    </pslz:zmPr>
                  </pslz:sldZmObj>
                </pslz:sldZm>
              </a:graphicData>
            </a:graphic>
          </p:graphicFrame>
        </mc:Choice>
        <mc:Fallback xmlns="">
          <p:pic>
            <p:nvPicPr>
              <p:cNvPr id="102" name="Zoom de diapositive 101">
                <a:extLst>
                  <a:ext uri="{FF2B5EF4-FFF2-40B4-BE49-F238E27FC236}">
                    <a16:creationId xmlns:a16="http://schemas.microsoft.com/office/drawing/2014/main" id="{74332F0D-98A1-709A-2E38-24E462F06C38}"/>
                  </a:ext>
                </a:extLst>
              </p:cNvPr>
              <p:cNvPicPr>
                <a:picLocks noGrp="1" noRot="1" noChangeAspect="1" noMove="1" noResize="1" noEditPoints="1" noAdjustHandles="1" noChangeArrowheads="1" noChangeShapeType="1"/>
              </p:cNvPicPr>
              <p:nvPr/>
            </p:nvPicPr>
            <p:blipFill>
              <a:blip r:embed="rId5"/>
              <a:stretch>
                <a:fillRect/>
              </a:stretch>
            </p:blipFill>
            <p:spPr>
              <a:xfrm>
                <a:off x="4618513" y="4354655"/>
                <a:ext cx="3048000" cy="1714500"/>
              </a:xfrm>
              <a:prstGeom prst="rect">
                <a:avLst/>
              </a:prstGeom>
              <a:ln w="3175">
                <a:solidFill>
                  <a:prstClr val="ltGray"/>
                </a:solidFill>
              </a:ln>
              <a:effectLst>
                <a:reflection blurRad="6350" stA="18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7" name="Zoom de diapositive 106">
                <a:extLst>
                  <a:ext uri="{FF2B5EF4-FFF2-40B4-BE49-F238E27FC236}">
                    <a16:creationId xmlns:a16="http://schemas.microsoft.com/office/drawing/2014/main" id="{29D9A0D7-DDD1-C6A1-024B-76080BB1E266}"/>
                  </a:ext>
                </a:extLst>
              </p:cNvPr>
              <p:cNvGraphicFramePr>
                <a:graphicFrameLocks noChangeAspect="1"/>
              </p:cNvGraphicFramePr>
              <p:nvPr>
                <p:extLst>
                  <p:ext uri="{D42A27DB-BD31-4B8C-83A1-F6EECF244321}">
                    <p14:modId xmlns:p14="http://schemas.microsoft.com/office/powerpoint/2010/main" val="830743886"/>
                  </p:ext>
                </p:extLst>
              </p:nvPr>
            </p:nvGraphicFramePr>
            <p:xfrm>
              <a:off x="970838" y="4351361"/>
              <a:ext cx="3048000" cy="1714500"/>
            </p:xfrm>
            <a:graphic>
              <a:graphicData uri="http://schemas.microsoft.com/office/powerpoint/2016/slidezoom">
                <pslz:sldZm>
                  <pslz:sldZmObj sldId="308" cId="1795820854">
                    <pslz:zmPr id="{9ED86D49-EDF0-4EC2-8DF1-0A1AA40D2564}" returnToParent="0" transitionDur="1000">
                      <p166:blipFill xmlns:p166="http://schemas.microsoft.com/office/powerpoint/2016/6/main">
                        <a:blip r:embed="rId6"/>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7" name="Zoom de diapositive 106">
                <a:extLst>
                  <a:ext uri="{FF2B5EF4-FFF2-40B4-BE49-F238E27FC236}">
                    <a16:creationId xmlns:a16="http://schemas.microsoft.com/office/drawing/2014/main" id="{29D9A0D7-DDD1-C6A1-024B-76080BB1E266}"/>
                  </a:ext>
                </a:extLst>
              </p:cNvPr>
              <p:cNvPicPr>
                <a:picLocks noGrp="1" noRot="1" noChangeAspect="1" noMove="1" noResize="1" noEditPoints="1" noAdjustHandles="1" noChangeArrowheads="1" noChangeShapeType="1"/>
              </p:cNvPicPr>
              <p:nvPr/>
            </p:nvPicPr>
            <p:blipFill>
              <a:blip r:embed="rId7"/>
              <a:stretch>
                <a:fillRect/>
              </a:stretch>
            </p:blipFill>
            <p:spPr>
              <a:xfrm>
                <a:off x="970838"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09" name="Zoom de diapositive 108">
                <a:extLst>
                  <a:ext uri="{FF2B5EF4-FFF2-40B4-BE49-F238E27FC236}">
                    <a16:creationId xmlns:a16="http://schemas.microsoft.com/office/drawing/2014/main" id="{1F7A997F-5B0B-7C14-5994-4A72D7467DE0}"/>
                  </a:ext>
                </a:extLst>
              </p:cNvPr>
              <p:cNvGraphicFramePr>
                <a:graphicFrameLocks noChangeAspect="1"/>
              </p:cNvGraphicFramePr>
              <p:nvPr>
                <p:extLst>
                  <p:ext uri="{D42A27DB-BD31-4B8C-83A1-F6EECF244321}">
                    <p14:modId xmlns:p14="http://schemas.microsoft.com/office/powerpoint/2010/main" val="3378899277"/>
                  </p:ext>
                </p:extLst>
              </p:nvPr>
            </p:nvGraphicFramePr>
            <p:xfrm>
              <a:off x="8195355" y="4351361"/>
              <a:ext cx="3048000" cy="1714500"/>
            </p:xfrm>
            <a:graphic>
              <a:graphicData uri="http://schemas.microsoft.com/office/powerpoint/2016/slidezoom">
                <pslz:sldZm>
                  <pslz:sldZmObj sldId="310" cId="3112180401">
                    <pslz:zmPr id="{3ED192BA-9CD8-40A4-A9A5-226A055FCFEB}"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09" name="Zoom de diapositive 108">
                <a:extLst>
                  <a:ext uri="{FF2B5EF4-FFF2-40B4-BE49-F238E27FC236}">
                    <a16:creationId xmlns:a16="http://schemas.microsoft.com/office/drawing/2014/main" id="{1F7A997F-5B0B-7C14-5994-4A72D7467DE0}"/>
                  </a:ext>
                </a:extLst>
              </p:cNvPr>
              <p:cNvPicPr>
                <a:picLocks noGrp="1" noRot="1" noChangeAspect="1" noMove="1" noResize="1" noEditPoints="1" noAdjustHandles="1" noChangeArrowheads="1" noChangeShapeType="1"/>
              </p:cNvPicPr>
              <p:nvPr/>
            </p:nvPicPr>
            <p:blipFill>
              <a:blip r:embed="rId9"/>
              <a:stretch>
                <a:fillRect/>
              </a:stretch>
            </p:blipFill>
            <p:spPr>
              <a:xfrm>
                <a:off x="8195355"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mc:AlternateContent xmlns:mc="http://schemas.openxmlformats.org/markup-compatibility/2006" xmlns:pslz="http://schemas.microsoft.com/office/powerpoint/2016/slidezoom">
        <mc:Choice Requires="pslz">
          <p:graphicFrame>
            <p:nvGraphicFramePr>
              <p:cNvPr id="111" name="Zoom de diapositive 110">
                <a:extLst>
                  <a:ext uri="{FF2B5EF4-FFF2-40B4-BE49-F238E27FC236}">
                    <a16:creationId xmlns:a16="http://schemas.microsoft.com/office/drawing/2014/main" id="{3080BF70-D806-E8FF-B3FB-F9129F287269}"/>
                  </a:ext>
                </a:extLst>
              </p:cNvPr>
              <p:cNvGraphicFramePr>
                <a:graphicFrameLocks noChangeAspect="1"/>
              </p:cNvGraphicFramePr>
              <p:nvPr>
                <p:extLst>
                  <p:ext uri="{D42A27DB-BD31-4B8C-83A1-F6EECF244321}">
                    <p14:modId xmlns:p14="http://schemas.microsoft.com/office/powerpoint/2010/main" val="4237528820"/>
                  </p:ext>
                </p:extLst>
              </p:nvPr>
            </p:nvGraphicFramePr>
            <p:xfrm>
              <a:off x="11867446" y="4351361"/>
              <a:ext cx="3048000" cy="1714500"/>
            </p:xfrm>
            <a:graphic>
              <a:graphicData uri="http://schemas.microsoft.com/office/powerpoint/2016/slidezoom">
                <pslz:sldZm>
                  <pslz:sldZmObj sldId="311" cId="380191603">
                    <pslz:zmPr id="{E09A763B-018E-4BD4-BC07-8D60AAA391A3}" returnToParent="0" transitionDur="1000">
                      <p166:blipFill xmlns:p166="http://schemas.microsoft.com/office/powerpoint/2016/6/main">
                        <a:blip r:embed="rId10"/>
                        <a:stretch>
                          <a:fillRect/>
                        </a:stretch>
                      </p166:blipFill>
                      <p166:spPr xmlns:p166="http://schemas.microsoft.com/office/powerpoint/2016/6/main">
                        <a:xfrm>
                          <a:off x="0" y="0"/>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166:spPr>
                    </pslz:zmPr>
                  </pslz:sldZmObj>
                </pslz:sldZm>
              </a:graphicData>
            </a:graphic>
          </p:graphicFrame>
        </mc:Choice>
        <mc:Fallback xmlns="">
          <p:pic>
            <p:nvPicPr>
              <p:cNvPr id="111" name="Zoom de diapositive 110">
                <a:extLst>
                  <a:ext uri="{FF2B5EF4-FFF2-40B4-BE49-F238E27FC236}">
                    <a16:creationId xmlns:a16="http://schemas.microsoft.com/office/drawing/2014/main" id="{3080BF70-D806-E8FF-B3FB-F9129F287269}"/>
                  </a:ext>
                </a:extLst>
              </p:cNvPr>
              <p:cNvPicPr>
                <a:picLocks noGrp="1" noRot="1" noChangeAspect="1" noMove="1" noResize="1" noEditPoints="1" noAdjustHandles="1" noChangeArrowheads="1" noChangeShapeType="1"/>
              </p:cNvPicPr>
              <p:nvPr/>
            </p:nvPicPr>
            <p:blipFill>
              <a:blip r:embed="rId11"/>
              <a:stretch>
                <a:fillRect/>
              </a:stretch>
            </p:blipFill>
            <p:spPr>
              <a:xfrm>
                <a:off x="11867446" y="4351361"/>
                <a:ext cx="3048000" cy="1714500"/>
              </a:xfrm>
              <a:prstGeom prst="rect">
                <a:avLst/>
              </a:prstGeom>
              <a:ln w="3175">
                <a:solidFill>
                  <a:prstClr val="ltGray"/>
                </a:solidFill>
              </a:ln>
              <a:effectLst>
                <a:outerShdw blurRad="50800" dist="50800" dir="5400000" algn="ctr" rotWithShape="0">
                  <a:srgbClr val="000000">
                    <a:alpha val="98000"/>
                  </a:srgbClr>
                </a:outerShdw>
                <a:reflection blurRad="6350" stA="24000" endPos="35000" dir="5400000" sy="-100000" algn="bl" rotWithShape="0"/>
              </a:effectLst>
            </p:spPr>
          </p:pic>
        </mc:Fallback>
      </mc:AlternateContent>
      <p:grpSp>
        <p:nvGrpSpPr>
          <p:cNvPr id="85" name="Groupe 84">
            <a:extLst>
              <a:ext uri="{FF2B5EF4-FFF2-40B4-BE49-F238E27FC236}">
                <a16:creationId xmlns:a16="http://schemas.microsoft.com/office/drawing/2014/main" id="{2A167664-52F8-FB6A-EF07-24C56AD5F233}"/>
              </a:ext>
            </a:extLst>
          </p:cNvPr>
          <p:cNvGrpSpPr/>
          <p:nvPr/>
        </p:nvGrpSpPr>
        <p:grpSpPr>
          <a:xfrm>
            <a:off x="451501" y="5884730"/>
            <a:ext cx="652132" cy="645412"/>
            <a:chOff x="-1383477" y="5699740"/>
            <a:chExt cx="923920" cy="914400"/>
          </a:xfrm>
        </p:grpSpPr>
        <p:sp>
          <p:nvSpPr>
            <p:cNvPr id="86" name="Ellipse 85">
              <a:extLst>
                <a:ext uri="{FF2B5EF4-FFF2-40B4-BE49-F238E27FC236}">
                  <a16:creationId xmlns:a16="http://schemas.microsoft.com/office/drawing/2014/main" id="{44E87B0E-282C-E3B5-6B07-B83135AB8BF7}"/>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Graphique 86" descr="Calendrier journalier contour">
              <a:extLst>
                <a:ext uri="{FF2B5EF4-FFF2-40B4-BE49-F238E27FC236}">
                  <a16:creationId xmlns:a16="http://schemas.microsoft.com/office/drawing/2014/main" id="{7AAA9490-522E-B9F5-D42F-0DCCCD4BFCD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91" name="Groupe 90">
            <a:extLst>
              <a:ext uri="{FF2B5EF4-FFF2-40B4-BE49-F238E27FC236}">
                <a16:creationId xmlns:a16="http://schemas.microsoft.com/office/drawing/2014/main" id="{DD71090C-05EB-4DA9-070C-7047148E1C2D}"/>
              </a:ext>
            </a:extLst>
          </p:cNvPr>
          <p:cNvGrpSpPr/>
          <p:nvPr/>
        </p:nvGrpSpPr>
        <p:grpSpPr>
          <a:xfrm>
            <a:off x="453092" y="448446"/>
            <a:ext cx="648950" cy="645412"/>
            <a:chOff x="-1378968" y="263456"/>
            <a:chExt cx="919411" cy="914400"/>
          </a:xfrm>
          <a:effectLst>
            <a:outerShdw blurRad="50800" dist="38100" dir="2700000" algn="tl" rotWithShape="0">
              <a:prstClr val="black">
                <a:alpha val="40000"/>
              </a:prstClr>
            </a:outerShdw>
          </a:effectLst>
        </p:grpSpPr>
        <p:sp>
          <p:nvSpPr>
            <p:cNvPr id="92" name="Ellipse 91">
              <a:extLst>
                <a:ext uri="{FF2B5EF4-FFF2-40B4-BE49-F238E27FC236}">
                  <a16:creationId xmlns:a16="http://schemas.microsoft.com/office/drawing/2014/main" id="{965D9E84-63A1-78FA-E0DC-5285DE3CDF37}"/>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3" name="Graphique 92" descr="Internet des objets contour">
              <a:extLst>
                <a:ext uri="{FF2B5EF4-FFF2-40B4-BE49-F238E27FC236}">
                  <a16:creationId xmlns:a16="http://schemas.microsoft.com/office/drawing/2014/main" id="{1A5B542B-C966-FACC-E79A-D93A0B10DD8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378968" y="263456"/>
              <a:ext cx="914400" cy="914400"/>
            </a:xfrm>
            <a:prstGeom prst="rect">
              <a:avLst/>
            </a:prstGeom>
          </p:spPr>
        </p:pic>
      </p:grpSp>
      <p:grpSp>
        <p:nvGrpSpPr>
          <p:cNvPr id="94" name="Groupe 93">
            <a:extLst>
              <a:ext uri="{FF2B5EF4-FFF2-40B4-BE49-F238E27FC236}">
                <a16:creationId xmlns:a16="http://schemas.microsoft.com/office/drawing/2014/main" id="{DCDD54F5-AADF-93E7-BE95-DAB8939EC362}"/>
              </a:ext>
            </a:extLst>
          </p:cNvPr>
          <p:cNvGrpSpPr/>
          <p:nvPr/>
        </p:nvGrpSpPr>
        <p:grpSpPr>
          <a:xfrm>
            <a:off x="453092" y="1804239"/>
            <a:ext cx="648950" cy="645412"/>
            <a:chOff x="-1378968" y="1619249"/>
            <a:chExt cx="919411" cy="914400"/>
          </a:xfrm>
        </p:grpSpPr>
        <p:sp>
          <p:nvSpPr>
            <p:cNvPr id="95" name="Ellipse 94">
              <a:extLst>
                <a:ext uri="{FF2B5EF4-FFF2-40B4-BE49-F238E27FC236}">
                  <a16:creationId xmlns:a16="http://schemas.microsoft.com/office/drawing/2014/main" id="{8A6256E2-BF33-F795-D039-018C024A86FA}"/>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6" name="Graphique 95" descr="Emballage ouvert contour">
              <a:extLst>
                <a:ext uri="{FF2B5EF4-FFF2-40B4-BE49-F238E27FC236}">
                  <a16:creationId xmlns:a16="http://schemas.microsoft.com/office/drawing/2014/main" id="{D5CDEF86-E5CD-753A-2589-16A5211F1B8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97" name="Groupe 96">
            <a:extLst>
              <a:ext uri="{FF2B5EF4-FFF2-40B4-BE49-F238E27FC236}">
                <a16:creationId xmlns:a16="http://schemas.microsoft.com/office/drawing/2014/main" id="{DD0D0970-3337-4318-E91A-2B5E15CAC45F}"/>
              </a:ext>
            </a:extLst>
          </p:cNvPr>
          <p:cNvGrpSpPr/>
          <p:nvPr/>
        </p:nvGrpSpPr>
        <p:grpSpPr>
          <a:xfrm>
            <a:off x="459487" y="4553791"/>
            <a:ext cx="636160" cy="733236"/>
            <a:chOff x="-1360847" y="4350501"/>
            <a:chExt cx="901290" cy="1038824"/>
          </a:xfrm>
        </p:grpSpPr>
        <p:sp>
          <p:nvSpPr>
            <p:cNvPr id="98" name="Ellipse 97">
              <a:extLst>
                <a:ext uri="{FF2B5EF4-FFF2-40B4-BE49-F238E27FC236}">
                  <a16:creationId xmlns:a16="http://schemas.microsoft.com/office/drawing/2014/main" id="{4356E7EF-D407-E703-0A5A-0491FF1BE449}"/>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99" name="Graphique 98" descr="Utilisateurs contour">
              <a:extLst>
                <a:ext uri="{FF2B5EF4-FFF2-40B4-BE49-F238E27FC236}">
                  <a16:creationId xmlns:a16="http://schemas.microsoft.com/office/drawing/2014/main" id="{A8768473-3A06-E54A-77C4-D7200B9C1D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sp>
        <p:nvSpPr>
          <p:cNvPr id="89" name="Ellipse 88">
            <a:extLst>
              <a:ext uri="{FF2B5EF4-FFF2-40B4-BE49-F238E27FC236}">
                <a16:creationId xmlns:a16="http://schemas.microsoft.com/office/drawing/2014/main" id="{570F0055-8095-1D28-C79E-93EEAB94AB66}"/>
              </a:ext>
            </a:extLst>
          </p:cNvPr>
          <p:cNvSpPr/>
          <p:nvPr/>
        </p:nvSpPr>
        <p:spPr>
          <a:xfrm>
            <a:off x="459488" y="3155596"/>
            <a:ext cx="636159" cy="636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0" name="Graphique 89" descr="Boîte de réception contour">
            <a:extLst>
              <a:ext uri="{FF2B5EF4-FFF2-40B4-BE49-F238E27FC236}">
                <a16:creationId xmlns:a16="http://schemas.microsoft.com/office/drawing/2014/main" id="{59071653-BC29-A6AC-F4D8-5B145546F6F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4861" y="3080649"/>
            <a:ext cx="645412" cy="645413"/>
          </a:xfrm>
          <a:prstGeom prst="rect">
            <a:avLst/>
          </a:prstGeom>
        </p:spPr>
      </p:pic>
      <p:grpSp>
        <p:nvGrpSpPr>
          <p:cNvPr id="28" name="Groupe 27">
            <a:extLst>
              <a:ext uri="{FF2B5EF4-FFF2-40B4-BE49-F238E27FC236}">
                <a16:creationId xmlns:a16="http://schemas.microsoft.com/office/drawing/2014/main" id="{CD9A8C0F-E1D3-6E59-49E1-A7A4F3D1154D}"/>
              </a:ext>
            </a:extLst>
          </p:cNvPr>
          <p:cNvGrpSpPr/>
          <p:nvPr/>
        </p:nvGrpSpPr>
        <p:grpSpPr>
          <a:xfrm>
            <a:off x="-7832812" y="333257"/>
            <a:ext cx="5348654" cy="6754691"/>
            <a:chOff x="-7862309" y="333257"/>
            <a:chExt cx="5348654" cy="6754691"/>
          </a:xfrm>
        </p:grpSpPr>
        <p:sp>
          <p:nvSpPr>
            <p:cNvPr id="2" name="Rectangle 1">
              <a:extLst>
                <a:ext uri="{FF2B5EF4-FFF2-40B4-BE49-F238E27FC236}">
                  <a16:creationId xmlns:a16="http://schemas.microsoft.com/office/drawing/2014/main" id="{193EF033-229F-A53D-8BEA-1E7A854C9466}"/>
                </a:ext>
              </a:extLst>
            </p:cNvPr>
            <p:cNvSpPr/>
            <p:nvPr/>
          </p:nvSpPr>
          <p:spPr>
            <a:xfrm>
              <a:off x="-7862309" y="333257"/>
              <a:ext cx="896816" cy="896816"/>
            </a:xfrm>
            <a:prstGeom prst="rect">
              <a:avLst/>
            </a:prstGeom>
            <a:solidFill>
              <a:srgbClr val="E2DE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B2473A55-24AC-0FF4-C332-D8D76110F05D}"/>
                </a:ext>
              </a:extLst>
            </p:cNvPr>
            <p:cNvSpPr/>
            <p:nvPr/>
          </p:nvSpPr>
          <p:spPr>
            <a:xfrm>
              <a:off x="-6420371" y="333257"/>
              <a:ext cx="896816" cy="896816"/>
            </a:xfrm>
            <a:prstGeom prst="rect">
              <a:avLst/>
            </a:prstGeom>
            <a:solidFill>
              <a:srgbClr val="CFC8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1A6A1A09-10D1-F681-FB6D-010603C0F881}"/>
                </a:ext>
              </a:extLst>
            </p:cNvPr>
            <p:cNvSpPr/>
            <p:nvPr/>
          </p:nvSpPr>
          <p:spPr>
            <a:xfrm>
              <a:off x="-4852409" y="333257"/>
              <a:ext cx="896816" cy="896816"/>
            </a:xfrm>
            <a:prstGeom prst="rect">
              <a:avLst/>
            </a:prstGeom>
            <a:solidFill>
              <a:srgbClr val="AAA1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E007A1BB-784E-758A-2E27-778B2D7B820B}"/>
                </a:ext>
              </a:extLst>
            </p:cNvPr>
            <p:cNvSpPr/>
            <p:nvPr/>
          </p:nvSpPr>
          <p:spPr>
            <a:xfrm>
              <a:off x="-3410471" y="333257"/>
              <a:ext cx="896816" cy="896816"/>
            </a:xfrm>
            <a:prstGeom prst="rect">
              <a:avLst/>
            </a:prstGeom>
            <a:solidFill>
              <a:srgbClr val="756C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772BA4-68C6-6BA0-F9C1-3866F501DF79}"/>
                </a:ext>
              </a:extLst>
            </p:cNvPr>
            <p:cNvSpPr/>
            <p:nvPr/>
          </p:nvSpPr>
          <p:spPr>
            <a:xfrm>
              <a:off x="-7862309" y="1504832"/>
              <a:ext cx="896816" cy="896816"/>
            </a:xfrm>
            <a:prstGeom prst="rect">
              <a:avLst/>
            </a:prstGeom>
            <a:solidFill>
              <a:srgbClr val="A1E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99A549FA-064F-FC16-A106-0074134B4A0D}"/>
                </a:ext>
              </a:extLst>
            </p:cNvPr>
            <p:cNvSpPr/>
            <p:nvPr/>
          </p:nvSpPr>
          <p:spPr>
            <a:xfrm>
              <a:off x="-6420371" y="1504832"/>
              <a:ext cx="896816" cy="896816"/>
            </a:xfrm>
            <a:prstGeom prst="rect">
              <a:avLst/>
            </a:prstGeom>
            <a:solidFill>
              <a:srgbClr val="6DD1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9FDDE9CE-2A74-F8EF-A152-ED58D9142740}"/>
                </a:ext>
              </a:extLst>
            </p:cNvPr>
            <p:cNvSpPr/>
            <p:nvPr/>
          </p:nvSpPr>
          <p:spPr>
            <a:xfrm>
              <a:off x="-4852409" y="1504832"/>
              <a:ext cx="896816" cy="896816"/>
            </a:xfrm>
            <a:prstGeom prst="rect">
              <a:avLst/>
            </a:prstGeom>
            <a:solidFill>
              <a:srgbClr val="3CA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09C28B01-6393-31F5-99B5-74995B74C8E5}"/>
                </a:ext>
              </a:extLst>
            </p:cNvPr>
            <p:cNvSpPr/>
            <p:nvPr/>
          </p:nvSpPr>
          <p:spPr>
            <a:xfrm>
              <a:off x="-3410471" y="1504832"/>
              <a:ext cx="896816" cy="896816"/>
            </a:xfrm>
            <a:prstGeom prst="rect">
              <a:avLst/>
            </a:prstGeom>
            <a:solidFill>
              <a:srgbClr val="1A74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F1BF66A3-0B06-D21B-7F61-1A70035F7132}"/>
                </a:ext>
              </a:extLst>
            </p:cNvPr>
            <p:cNvSpPr/>
            <p:nvPr/>
          </p:nvSpPr>
          <p:spPr>
            <a:xfrm>
              <a:off x="-7862309" y="2676407"/>
              <a:ext cx="896816" cy="896816"/>
            </a:xfrm>
            <a:prstGeom prst="rect">
              <a:avLst/>
            </a:prstGeom>
            <a:solidFill>
              <a:srgbClr val="CAA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72345DA7-4717-241F-E43C-8A04BDEA8B15}"/>
                </a:ext>
              </a:extLst>
            </p:cNvPr>
            <p:cNvSpPr/>
            <p:nvPr/>
          </p:nvSpPr>
          <p:spPr>
            <a:xfrm>
              <a:off x="-6420371" y="2676407"/>
              <a:ext cx="896816" cy="896816"/>
            </a:xfrm>
            <a:prstGeom prst="rect">
              <a:avLst/>
            </a:prstGeom>
            <a:solidFill>
              <a:srgbClr val="B370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05217B3-5C4B-D50C-B449-A961D4A8AF2B}"/>
                </a:ext>
              </a:extLst>
            </p:cNvPr>
            <p:cNvSpPr/>
            <p:nvPr/>
          </p:nvSpPr>
          <p:spPr>
            <a:xfrm>
              <a:off x="-4852409" y="2676407"/>
              <a:ext cx="896816" cy="896816"/>
            </a:xfrm>
            <a:prstGeom prst="rect">
              <a:avLst/>
            </a:prstGeom>
            <a:solidFill>
              <a:srgbClr val="7C4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E3B64C53-A3B0-D7A9-961E-93DD55C45E44}"/>
                </a:ext>
              </a:extLst>
            </p:cNvPr>
            <p:cNvSpPr/>
            <p:nvPr/>
          </p:nvSpPr>
          <p:spPr>
            <a:xfrm>
              <a:off x="-3410471" y="2676407"/>
              <a:ext cx="896816" cy="896816"/>
            </a:xfrm>
            <a:prstGeom prst="rect">
              <a:avLst/>
            </a:prstGeom>
            <a:solidFill>
              <a:srgbClr val="512C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D5ED84FA-5F50-A320-FBE0-05A89C4744E2}"/>
                </a:ext>
              </a:extLst>
            </p:cNvPr>
            <p:cNvSpPr/>
            <p:nvPr/>
          </p:nvSpPr>
          <p:spPr>
            <a:xfrm>
              <a:off x="-7862309" y="3847982"/>
              <a:ext cx="896816" cy="896816"/>
            </a:xfrm>
            <a:prstGeom prst="rect">
              <a:avLst/>
            </a:prstGeom>
            <a:solidFill>
              <a:srgbClr val="F0C1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CB09CA6-31BC-5BED-A6D5-938F7E243CD5}"/>
                </a:ext>
              </a:extLst>
            </p:cNvPr>
            <p:cNvSpPr/>
            <p:nvPr/>
          </p:nvSpPr>
          <p:spPr>
            <a:xfrm>
              <a:off x="-6420371" y="3847982"/>
              <a:ext cx="896816" cy="896816"/>
            </a:xfrm>
            <a:prstGeom prst="rect">
              <a:avLst/>
            </a:prstGeom>
            <a:solidFill>
              <a:srgbClr val="DDA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D0A31F69-B313-5114-2050-452C61B732F9}"/>
                </a:ext>
              </a:extLst>
            </p:cNvPr>
            <p:cNvSpPr/>
            <p:nvPr/>
          </p:nvSpPr>
          <p:spPr>
            <a:xfrm>
              <a:off x="-4852409" y="3847982"/>
              <a:ext cx="896816" cy="896816"/>
            </a:xfrm>
            <a:prstGeom prst="rect">
              <a:avLst/>
            </a:prstGeom>
            <a:solidFill>
              <a:srgbClr val="AB7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375A38B3-7E42-46F6-CB5A-BF06F1AE6A58}"/>
                </a:ext>
              </a:extLst>
            </p:cNvPr>
            <p:cNvSpPr/>
            <p:nvPr/>
          </p:nvSpPr>
          <p:spPr>
            <a:xfrm>
              <a:off x="-3410471" y="3847982"/>
              <a:ext cx="896816" cy="896816"/>
            </a:xfrm>
            <a:prstGeom prst="rect">
              <a:avLst/>
            </a:prstGeom>
            <a:solidFill>
              <a:srgbClr val="7137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2688CF09-AC46-17AC-04DC-880070FE3119}"/>
                </a:ext>
              </a:extLst>
            </p:cNvPr>
            <p:cNvSpPr/>
            <p:nvPr/>
          </p:nvSpPr>
          <p:spPr>
            <a:xfrm>
              <a:off x="-7862309" y="5019557"/>
              <a:ext cx="896816" cy="896816"/>
            </a:xfrm>
            <a:prstGeom prst="rect">
              <a:avLst/>
            </a:prstGeom>
            <a:solidFill>
              <a:srgbClr val="B9E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A6A42F6-6F5E-E6BF-C1B4-0792A5824159}"/>
                </a:ext>
              </a:extLst>
            </p:cNvPr>
            <p:cNvSpPr/>
            <p:nvPr/>
          </p:nvSpPr>
          <p:spPr>
            <a:xfrm>
              <a:off x="-6420371" y="5019557"/>
              <a:ext cx="896816" cy="896816"/>
            </a:xfrm>
            <a:prstGeom prst="rect">
              <a:avLst/>
            </a:prstGeom>
            <a:solidFill>
              <a:srgbClr val="4BC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9ACA439C-6C4B-80CC-3881-7756FBDEF0E2}"/>
                </a:ext>
              </a:extLst>
            </p:cNvPr>
            <p:cNvSpPr/>
            <p:nvPr/>
          </p:nvSpPr>
          <p:spPr>
            <a:xfrm>
              <a:off x="-4852409" y="5019557"/>
              <a:ext cx="896816" cy="896816"/>
            </a:xfrm>
            <a:prstGeom prst="rect">
              <a:avLst/>
            </a:prstGeom>
            <a:solidFill>
              <a:srgbClr val="1C6E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F84B1DC-7782-5ADA-3BD8-547B7B50E580}"/>
                </a:ext>
              </a:extLst>
            </p:cNvPr>
            <p:cNvSpPr/>
            <p:nvPr/>
          </p:nvSpPr>
          <p:spPr>
            <a:xfrm>
              <a:off x="-3410471" y="5019557"/>
              <a:ext cx="896816" cy="896816"/>
            </a:xfrm>
            <a:prstGeom prst="rect">
              <a:avLst/>
            </a:prstGeom>
            <a:solidFill>
              <a:srgbClr val="154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1AB4B387-C8CF-E96A-97E8-D3D5181E4236}"/>
                </a:ext>
              </a:extLst>
            </p:cNvPr>
            <p:cNvSpPr/>
            <p:nvPr/>
          </p:nvSpPr>
          <p:spPr>
            <a:xfrm>
              <a:off x="-7862309" y="6191132"/>
              <a:ext cx="896816" cy="896816"/>
            </a:xfrm>
            <a:prstGeom prst="rect">
              <a:avLst/>
            </a:prstGeom>
            <a:solidFill>
              <a:srgbClr val="F991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59273969-17AD-8D4D-8C31-A7D3971D5598}"/>
                </a:ext>
              </a:extLst>
            </p:cNvPr>
            <p:cNvSpPr/>
            <p:nvPr/>
          </p:nvSpPr>
          <p:spPr>
            <a:xfrm>
              <a:off x="-6420371" y="6191132"/>
              <a:ext cx="896816" cy="896816"/>
            </a:xfrm>
            <a:prstGeom prst="rect">
              <a:avLst/>
            </a:prstGeom>
            <a:solidFill>
              <a:srgbClr val="E45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B4BAC609-EC1A-6934-C8A0-6E2DA95E32F5}"/>
                </a:ext>
              </a:extLst>
            </p:cNvPr>
            <p:cNvSpPr/>
            <p:nvPr/>
          </p:nvSpPr>
          <p:spPr>
            <a:xfrm>
              <a:off x="-4852409" y="6191132"/>
              <a:ext cx="896816" cy="896816"/>
            </a:xfrm>
            <a:prstGeom prst="rect">
              <a:avLst/>
            </a:prstGeom>
            <a:solidFill>
              <a:srgbClr val="C71D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31D577C5-79D8-180A-810F-B499CE0A6313}"/>
                </a:ext>
              </a:extLst>
            </p:cNvPr>
            <p:cNvSpPr/>
            <p:nvPr/>
          </p:nvSpPr>
          <p:spPr>
            <a:xfrm>
              <a:off x="-3410471" y="6191132"/>
              <a:ext cx="896816" cy="896816"/>
            </a:xfrm>
            <a:prstGeom prst="rect">
              <a:avLst/>
            </a:prstGeom>
            <a:solidFill>
              <a:srgbClr val="6C22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5" name="Forme libre : forme 34">
            <a:extLst>
              <a:ext uri="{FF2B5EF4-FFF2-40B4-BE49-F238E27FC236}">
                <a16:creationId xmlns:a16="http://schemas.microsoft.com/office/drawing/2014/main" id="{6749CF10-2039-9677-956A-0F3CA3CBCCC0}"/>
              </a:ext>
            </a:extLst>
          </p:cNvPr>
          <p:cNvSpPr/>
          <p:nvPr/>
        </p:nvSpPr>
        <p:spPr>
          <a:xfrm>
            <a:off x="-1143001" y="-10669623"/>
            <a:ext cx="2257637" cy="22771507"/>
          </a:xfrm>
          <a:custGeom>
            <a:avLst/>
            <a:gdLst>
              <a:gd name="connsiteX0" fmla="*/ 0 w 2249714"/>
              <a:gd name="connsiteY0" fmla="*/ 0 h 22771507"/>
              <a:gd name="connsiteX1" fmla="*/ 2249714 w 2249714"/>
              <a:gd name="connsiteY1" fmla="*/ 0 h 22771507"/>
              <a:gd name="connsiteX2" fmla="*/ 2249714 w 2249714"/>
              <a:gd name="connsiteY2" fmla="*/ 10562008 h 22771507"/>
              <a:gd name="connsiteX3" fmla="*/ 1324429 w 2249714"/>
              <a:gd name="connsiteY3" fmla="*/ 11393404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0" fmla="*/ 0 w 2249714"/>
              <a:gd name="connsiteY0" fmla="*/ 0 h 22771507"/>
              <a:gd name="connsiteX1" fmla="*/ 2249714 w 2249714"/>
              <a:gd name="connsiteY1" fmla="*/ 0 h 22771507"/>
              <a:gd name="connsiteX2" fmla="*/ 2249714 w 2249714"/>
              <a:gd name="connsiteY2" fmla="*/ 10562008 h 22771507"/>
              <a:gd name="connsiteX3" fmla="*/ 1029154 w 2249714"/>
              <a:gd name="connsiteY3" fmla="*/ 1139022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49714"/>
              <a:gd name="connsiteY0" fmla="*/ 0 h 22771507"/>
              <a:gd name="connsiteX1" fmla="*/ 2249714 w 2249714"/>
              <a:gd name="connsiteY1" fmla="*/ 0 h 22771507"/>
              <a:gd name="connsiteX2" fmla="*/ 2249714 w 2249714"/>
              <a:gd name="connsiteY2" fmla="*/ 10562008 h 22771507"/>
              <a:gd name="connsiteX3" fmla="*/ 1250134 w 2249714"/>
              <a:gd name="connsiteY3" fmla="*/ 11382609 h 22771507"/>
              <a:gd name="connsiteX4" fmla="*/ 2249714 w 2249714"/>
              <a:gd name="connsiteY4" fmla="*/ 12224800 h 22771507"/>
              <a:gd name="connsiteX5" fmla="*/ 2249714 w 2249714"/>
              <a:gd name="connsiteY5" fmla="*/ 22771507 h 22771507"/>
              <a:gd name="connsiteX6" fmla="*/ 0 w 2249714"/>
              <a:gd name="connsiteY6" fmla="*/ 22771507 h 22771507"/>
              <a:gd name="connsiteX7" fmla="*/ 0 w 2249714"/>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55559"/>
              <a:gd name="connsiteY0" fmla="*/ 0 h 22771507"/>
              <a:gd name="connsiteX1" fmla="*/ 2249714 w 2255559"/>
              <a:gd name="connsiteY1" fmla="*/ 0 h 22771507"/>
              <a:gd name="connsiteX2" fmla="*/ 2249714 w 2255559"/>
              <a:gd name="connsiteY2" fmla="*/ 10562008 h 22771507"/>
              <a:gd name="connsiteX3" fmla="*/ 1250134 w 2255559"/>
              <a:gd name="connsiteY3" fmla="*/ 11382609 h 22771507"/>
              <a:gd name="connsiteX4" fmla="*/ 2249714 w 2255559"/>
              <a:gd name="connsiteY4" fmla="*/ 12224800 h 22771507"/>
              <a:gd name="connsiteX5" fmla="*/ 2249714 w 2255559"/>
              <a:gd name="connsiteY5" fmla="*/ 22771507 h 22771507"/>
              <a:gd name="connsiteX6" fmla="*/ 0 w 2255559"/>
              <a:gd name="connsiteY6" fmla="*/ 22771507 h 22771507"/>
              <a:gd name="connsiteX7" fmla="*/ 0 w 2255559"/>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249717"/>
              <a:gd name="connsiteY0" fmla="*/ 0 h 22771507"/>
              <a:gd name="connsiteX1" fmla="*/ 2249714 w 2249717"/>
              <a:gd name="connsiteY1" fmla="*/ 0 h 22771507"/>
              <a:gd name="connsiteX2" fmla="*/ 2249714 w 2249717"/>
              <a:gd name="connsiteY2" fmla="*/ 10562008 h 22771507"/>
              <a:gd name="connsiteX3" fmla="*/ 1250134 w 2249717"/>
              <a:gd name="connsiteY3" fmla="*/ 11382609 h 22771507"/>
              <a:gd name="connsiteX4" fmla="*/ 2249714 w 2249717"/>
              <a:gd name="connsiteY4" fmla="*/ 12224800 h 22771507"/>
              <a:gd name="connsiteX5" fmla="*/ 2249714 w 2249717"/>
              <a:gd name="connsiteY5" fmla="*/ 22771507 h 22771507"/>
              <a:gd name="connsiteX6" fmla="*/ 0 w 2249717"/>
              <a:gd name="connsiteY6" fmla="*/ 22771507 h 22771507"/>
              <a:gd name="connsiteX7" fmla="*/ 0 w 2249717"/>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313032"/>
              <a:gd name="connsiteY0" fmla="*/ 0 h 22771507"/>
              <a:gd name="connsiteX1" fmla="*/ 2249714 w 2313032"/>
              <a:gd name="connsiteY1" fmla="*/ 0 h 22771507"/>
              <a:gd name="connsiteX2" fmla="*/ 2249714 w 2313032"/>
              <a:gd name="connsiteY2" fmla="*/ 10562008 h 22771507"/>
              <a:gd name="connsiteX3" fmla="*/ 1394914 w 2313032"/>
              <a:gd name="connsiteY3" fmla="*/ 11390229 h 22771507"/>
              <a:gd name="connsiteX4" fmla="*/ 2249714 w 2313032"/>
              <a:gd name="connsiteY4" fmla="*/ 12224800 h 22771507"/>
              <a:gd name="connsiteX5" fmla="*/ 2249714 w 2313032"/>
              <a:gd name="connsiteY5" fmla="*/ 22771507 h 22771507"/>
              <a:gd name="connsiteX6" fmla="*/ 0 w 2313032"/>
              <a:gd name="connsiteY6" fmla="*/ 22771507 h 22771507"/>
              <a:gd name="connsiteX7" fmla="*/ 0 w 2313032"/>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22480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49714 w 2265619"/>
              <a:gd name="connsiteY2" fmla="*/ 1056200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65619"/>
              <a:gd name="connsiteY0" fmla="*/ 0 h 22771507"/>
              <a:gd name="connsiteX1" fmla="*/ 2249714 w 2265619"/>
              <a:gd name="connsiteY1" fmla="*/ 0 h 22771507"/>
              <a:gd name="connsiteX2" fmla="*/ 2257334 w 2265619"/>
              <a:gd name="connsiteY2" fmla="*/ 10264828 h 22771507"/>
              <a:gd name="connsiteX3" fmla="*/ 1394914 w 2265619"/>
              <a:gd name="connsiteY3" fmla="*/ 11390229 h 22771507"/>
              <a:gd name="connsiteX4" fmla="*/ 2249714 w 2265619"/>
              <a:gd name="connsiteY4" fmla="*/ 12476260 h 22771507"/>
              <a:gd name="connsiteX5" fmla="*/ 2249714 w 2265619"/>
              <a:gd name="connsiteY5" fmla="*/ 22771507 h 22771507"/>
              <a:gd name="connsiteX6" fmla="*/ 0 w 2265619"/>
              <a:gd name="connsiteY6" fmla="*/ 22771507 h 22771507"/>
              <a:gd name="connsiteX7" fmla="*/ 0 w 2265619"/>
              <a:gd name="connsiteY7" fmla="*/ 0 h 22771507"/>
              <a:gd name="connsiteX0" fmla="*/ 0 w 2257338"/>
              <a:gd name="connsiteY0" fmla="*/ 0 h 22771507"/>
              <a:gd name="connsiteX1" fmla="*/ 2249714 w 2257338"/>
              <a:gd name="connsiteY1" fmla="*/ 0 h 22771507"/>
              <a:gd name="connsiteX2" fmla="*/ 2257334 w 2257338"/>
              <a:gd name="connsiteY2" fmla="*/ 10264828 h 22771507"/>
              <a:gd name="connsiteX3" fmla="*/ 1394914 w 2257338"/>
              <a:gd name="connsiteY3" fmla="*/ 11390229 h 22771507"/>
              <a:gd name="connsiteX4" fmla="*/ 2249714 w 2257338"/>
              <a:gd name="connsiteY4" fmla="*/ 12476260 h 22771507"/>
              <a:gd name="connsiteX5" fmla="*/ 2249714 w 2257338"/>
              <a:gd name="connsiteY5" fmla="*/ 22771507 h 22771507"/>
              <a:gd name="connsiteX6" fmla="*/ 0 w 2257338"/>
              <a:gd name="connsiteY6" fmla="*/ 22771507 h 22771507"/>
              <a:gd name="connsiteX7" fmla="*/ 0 w 2257338"/>
              <a:gd name="connsiteY7" fmla="*/ 0 h 22771507"/>
              <a:gd name="connsiteX0" fmla="*/ 0 w 2258612"/>
              <a:gd name="connsiteY0" fmla="*/ 0 h 22771507"/>
              <a:gd name="connsiteX1" fmla="*/ 2249714 w 2258612"/>
              <a:gd name="connsiteY1" fmla="*/ 0 h 22771507"/>
              <a:gd name="connsiteX2" fmla="*/ 2257334 w 2258612"/>
              <a:gd name="connsiteY2" fmla="*/ 10264828 h 22771507"/>
              <a:gd name="connsiteX3" fmla="*/ 1394914 w 2258612"/>
              <a:gd name="connsiteY3" fmla="*/ 11390229 h 22771507"/>
              <a:gd name="connsiteX4" fmla="*/ 2249714 w 2258612"/>
              <a:gd name="connsiteY4" fmla="*/ 12476260 h 22771507"/>
              <a:gd name="connsiteX5" fmla="*/ 2249714 w 2258612"/>
              <a:gd name="connsiteY5" fmla="*/ 22771507 h 22771507"/>
              <a:gd name="connsiteX6" fmla="*/ 0 w 2258612"/>
              <a:gd name="connsiteY6" fmla="*/ 22771507 h 22771507"/>
              <a:gd name="connsiteX7" fmla="*/ 0 w 2258612"/>
              <a:gd name="connsiteY7" fmla="*/ 0 h 22771507"/>
              <a:gd name="connsiteX0" fmla="*/ 0 w 2257551"/>
              <a:gd name="connsiteY0" fmla="*/ 0 h 22771507"/>
              <a:gd name="connsiteX1" fmla="*/ 2249714 w 2257551"/>
              <a:gd name="connsiteY1" fmla="*/ 0 h 22771507"/>
              <a:gd name="connsiteX2" fmla="*/ 2257334 w 2257551"/>
              <a:gd name="connsiteY2" fmla="*/ 10264828 h 22771507"/>
              <a:gd name="connsiteX3" fmla="*/ 1394914 w 2257551"/>
              <a:gd name="connsiteY3" fmla="*/ 11390229 h 22771507"/>
              <a:gd name="connsiteX4" fmla="*/ 2249714 w 2257551"/>
              <a:gd name="connsiteY4" fmla="*/ 12476260 h 22771507"/>
              <a:gd name="connsiteX5" fmla="*/ 2249714 w 2257551"/>
              <a:gd name="connsiteY5" fmla="*/ 22771507 h 22771507"/>
              <a:gd name="connsiteX6" fmla="*/ 0 w 2257551"/>
              <a:gd name="connsiteY6" fmla="*/ 22771507 h 22771507"/>
              <a:gd name="connsiteX7" fmla="*/ 0 w 2257551"/>
              <a:gd name="connsiteY7" fmla="*/ 0 h 22771507"/>
              <a:gd name="connsiteX0" fmla="*/ 0 w 2257553"/>
              <a:gd name="connsiteY0" fmla="*/ 0 h 22771507"/>
              <a:gd name="connsiteX1" fmla="*/ 2249714 w 2257553"/>
              <a:gd name="connsiteY1" fmla="*/ 0 h 22771507"/>
              <a:gd name="connsiteX2" fmla="*/ 2257334 w 2257553"/>
              <a:gd name="connsiteY2" fmla="*/ 10264828 h 22771507"/>
              <a:gd name="connsiteX3" fmla="*/ 1394914 w 2257553"/>
              <a:gd name="connsiteY3" fmla="*/ 11390229 h 22771507"/>
              <a:gd name="connsiteX4" fmla="*/ 2249714 w 2257553"/>
              <a:gd name="connsiteY4" fmla="*/ 12476260 h 22771507"/>
              <a:gd name="connsiteX5" fmla="*/ 2249714 w 2257553"/>
              <a:gd name="connsiteY5" fmla="*/ 22771507 h 22771507"/>
              <a:gd name="connsiteX6" fmla="*/ 0 w 2257553"/>
              <a:gd name="connsiteY6" fmla="*/ 22771507 h 22771507"/>
              <a:gd name="connsiteX7" fmla="*/ 0 w 2257553"/>
              <a:gd name="connsiteY7" fmla="*/ 0 h 22771507"/>
              <a:gd name="connsiteX0" fmla="*/ 0 w 2305815"/>
              <a:gd name="connsiteY0" fmla="*/ 0 h 22771507"/>
              <a:gd name="connsiteX1" fmla="*/ 2249714 w 2305815"/>
              <a:gd name="connsiteY1" fmla="*/ 0 h 22771507"/>
              <a:gd name="connsiteX2" fmla="*/ 2257334 w 2305815"/>
              <a:gd name="connsiteY2" fmla="*/ 10264828 h 22771507"/>
              <a:gd name="connsiteX3" fmla="*/ 1569539 w 2305815"/>
              <a:gd name="connsiteY3" fmla="*/ 11402929 h 22771507"/>
              <a:gd name="connsiteX4" fmla="*/ 2249714 w 2305815"/>
              <a:gd name="connsiteY4" fmla="*/ 12476260 h 22771507"/>
              <a:gd name="connsiteX5" fmla="*/ 2249714 w 2305815"/>
              <a:gd name="connsiteY5" fmla="*/ 22771507 h 22771507"/>
              <a:gd name="connsiteX6" fmla="*/ 0 w 2305815"/>
              <a:gd name="connsiteY6" fmla="*/ 22771507 h 22771507"/>
              <a:gd name="connsiteX7" fmla="*/ 0 w 2305815"/>
              <a:gd name="connsiteY7" fmla="*/ 0 h 22771507"/>
              <a:gd name="connsiteX0" fmla="*/ 0 w 2300097"/>
              <a:gd name="connsiteY0" fmla="*/ 0 h 22771507"/>
              <a:gd name="connsiteX1" fmla="*/ 2249714 w 2300097"/>
              <a:gd name="connsiteY1" fmla="*/ 0 h 22771507"/>
              <a:gd name="connsiteX2" fmla="*/ 2257334 w 2300097"/>
              <a:gd name="connsiteY2" fmla="*/ 10264828 h 22771507"/>
              <a:gd name="connsiteX3" fmla="*/ 1569539 w 2300097"/>
              <a:gd name="connsiteY3" fmla="*/ 11402929 h 22771507"/>
              <a:gd name="connsiteX4" fmla="*/ 2249714 w 2300097"/>
              <a:gd name="connsiteY4" fmla="*/ 12476260 h 22771507"/>
              <a:gd name="connsiteX5" fmla="*/ 2249714 w 2300097"/>
              <a:gd name="connsiteY5" fmla="*/ 22771507 h 22771507"/>
              <a:gd name="connsiteX6" fmla="*/ 0 w 2300097"/>
              <a:gd name="connsiteY6" fmla="*/ 22771507 h 22771507"/>
              <a:gd name="connsiteX7" fmla="*/ 0 w 2300097"/>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8045"/>
              <a:gd name="connsiteY0" fmla="*/ 0 h 22771507"/>
              <a:gd name="connsiteX1" fmla="*/ 2249714 w 2258045"/>
              <a:gd name="connsiteY1" fmla="*/ 0 h 22771507"/>
              <a:gd name="connsiteX2" fmla="*/ 2257334 w 2258045"/>
              <a:gd name="connsiteY2" fmla="*/ 10264828 h 22771507"/>
              <a:gd name="connsiteX3" fmla="*/ 1569539 w 2258045"/>
              <a:gd name="connsiteY3" fmla="*/ 11402929 h 22771507"/>
              <a:gd name="connsiteX4" fmla="*/ 2249714 w 2258045"/>
              <a:gd name="connsiteY4" fmla="*/ 12476260 h 22771507"/>
              <a:gd name="connsiteX5" fmla="*/ 2249714 w 2258045"/>
              <a:gd name="connsiteY5" fmla="*/ 22771507 h 22771507"/>
              <a:gd name="connsiteX6" fmla="*/ 0 w 2258045"/>
              <a:gd name="connsiteY6" fmla="*/ 22771507 h 22771507"/>
              <a:gd name="connsiteX7" fmla="*/ 0 w 2258045"/>
              <a:gd name="connsiteY7" fmla="*/ 0 h 22771507"/>
              <a:gd name="connsiteX0" fmla="*/ 0 w 2257630"/>
              <a:gd name="connsiteY0" fmla="*/ 0 h 22771507"/>
              <a:gd name="connsiteX1" fmla="*/ 2249714 w 2257630"/>
              <a:gd name="connsiteY1" fmla="*/ 0 h 22771507"/>
              <a:gd name="connsiteX2" fmla="*/ 2257334 w 2257630"/>
              <a:gd name="connsiteY2" fmla="*/ 10264828 h 22771507"/>
              <a:gd name="connsiteX3" fmla="*/ 1569539 w 2257630"/>
              <a:gd name="connsiteY3" fmla="*/ 11402929 h 22771507"/>
              <a:gd name="connsiteX4" fmla="*/ 2249714 w 2257630"/>
              <a:gd name="connsiteY4" fmla="*/ 12476260 h 22771507"/>
              <a:gd name="connsiteX5" fmla="*/ 2249714 w 2257630"/>
              <a:gd name="connsiteY5" fmla="*/ 22771507 h 22771507"/>
              <a:gd name="connsiteX6" fmla="*/ 0 w 2257630"/>
              <a:gd name="connsiteY6" fmla="*/ 22771507 h 22771507"/>
              <a:gd name="connsiteX7" fmla="*/ 0 w 2257630"/>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654"/>
              <a:gd name="connsiteY0" fmla="*/ 0 h 22771507"/>
              <a:gd name="connsiteX1" fmla="*/ 2249714 w 2257654"/>
              <a:gd name="connsiteY1" fmla="*/ 0 h 22771507"/>
              <a:gd name="connsiteX2" fmla="*/ 2257334 w 2257654"/>
              <a:gd name="connsiteY2" fmla="*/ 10264828 h 22771507"/>
              <a:gd name="connsiteX3" fmla="*/ 1569539 w 2257654"/>
              <a:gd name="connsiteY3" fmla="*/ 11402929 h 22771507"/>
              <a:gd name="connsiteX4" fmla="*/ 2249714 w 2257654"/>
              <a:gd name="connsiteY4" fmla="*/ 12476260 h 22771507"/>
              <a:gd name="connsiteX5" fmla="*/ 2249714 w 2257654"/>
              <a:gd name="connsiteY5" fmla="*/ 22771507 h 22771507"/>
              <a:gd name="connsiteX6" fmla="*/ 0 w 2257654"/>
              <a:gd name="connsiteY6" fmla="*/ 22771507 h 22771507"/>
              <a:gd name="connsiteX7" fmla="*/ 0 w 2257654"/>
              <a:gd name="connsiteY7" fmla="*/ 0 h 22771507"/>
              <a:gd name="connsiteX0" fmla="*/ 0 w 2257705"/>
              <a:gd name="connsiteY0" fmla="*/ 0 h 22771507"/>
              <a:gd name="connsiteX1" fmla="*/ 2249714 w 2257705"/>
              <a:gd name="connsiteY1" fmla="*/ 0 h 22771507"/>
              <a:gd name="connsiteX2" fmla="*/ 2257334 w 2257705"/>
              <a:gd name="connsiteY2" fmla="*/ 10264828 h 22771507"/>
              <a:gd name="connsiteX3" fmla="*/ 1569539 w 2257705"/>
              <a:gd name="connsiteY3" fmla="*/ 11402929 h 22771507"/>
              <a:gd name="connsiteX4" fmla="*/ 2249714 w 2257705"/>
              <a:gd name="connsiteY4" fmla="*/ 12476260 h 22771507"/>
              <a:gd name="connsiteX5" fmla="*/ 2249714 w 2257705"/>
              <a:gd name="connsiteY5" fmla="*/ 22771507 h 22771507"/>
              <a:gd name="connsiteX6" fmla="*/ 0 w 2257705"/>
              <a:gd name="connsiteY6" fmla="*/ 22771507 h 22771507"/>
              <a:gd name="connsiteX7" fmla="*/ 0 w 2257705"/>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36"/>
              <a:gd name="connsiteY0" fmla="*/ 0 h 22771507"/>
              <a:gd name="connsiteX1" fmla="*/ 2249714 w 2257636"/>
              <a:gd name="connsiteY1" fmla="*/ 0 h 22771507"/>
              <a:gd name="connsiteX2" fmla="*/ 2257334 w 2257636"/>
              <a:gd name="connsiteY2" fmla="*/ 10264828 h 22771507"/>
              <a:gd name="connsiteX3" fmla="*/ 1569539 w 2257636"/>
              <a:gd name="connsiteY3" fmla="*/ 11402929 h 22771507"/>
              <a:gd name="connsiteX4" fmla="*/ 2249714 w 2257636"/>
              <a:gd name="connsiteY4" fmla="*/ 12476260 h 22771507"/>
              <a:gd name="connsiteX5" fmla="*/ 2249714 w 2257636"/>
              <a:gd name="connsiteY5" fmla="*/ 22771507 h 22771507"/>
              <a:gd name="connsiteX6" fmla="*/ 0 w 2257636"/>
              <a:gd name="connsiteY6" fmla="*/ 22771507 h 22771507"/>
              <a:gd name="connsiteX7" fmla="*/ 0 w 2257636"/>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43"/>
              <a:gd name="connsiteY0" fmla="*/ 0 h 22771507"/>
              <a:gd name="connsiteX1" fmla="*/ 2249714 w 2257643"/>
              <a:gd name="connsiteY1" fmla="*/ 0 h 22771507"/>
              <a:gd name="connsiteX2" fmla="*/ 2257334 w 2257643"/>
              <a:gd name="connsiteY2" fmla="*/ 10264828 h 22771507"/>
              <a:gd name="connsiteX3" fmla="*/ 1569539 w 2257643"/>
              <a:gd name="connsiteY3" fmla="*/ 11402929 h 22771507"/>
              <a:gd name="connsiteX4" fmla="*/ 2249714 w 2257643"/>
              <a:gd name="connsiteY4" fmla="*/ 12476260 h 22771507"/>
              <a:gd name="connsiteX5" fmla="*/ 2249714 w 2257643"/>
              <a:gd name="connsiteY5" fmla="*/ 22771507 h 22771507"/>
              <a:gd name="connsiteX6" fmla="*/ 0 w 2257643"/>
              <a:gd name="connsiteY6" fmla="*/ 22771507 h 22771507"/>
              <a:gd name="connsiteX7" fmla="*/ 0 w 2257643"/>
              <a:gd name="connsiteY7" fmla="*/ 0 h 22771507"/>
              <a:gd name="connsiteX0" fmla="*/ 0 w 2257637"/>
              <a:gd name="connsiteY0" fmla="*/ 0 h 22771507"/>
              <a:gd name="connsiteX1" fmla="*/ 2249714 w 2257637"/>
              <a:gd name="connsiteY1" fmla="*/ 0 h 22771507"/>
              <a:gd name="connsiteX2" fmla="*/ 2257334 w 2257637"/>
              <a:gd name="connsiteY2" fmla="*/ 10264828 h 22771507"/>
              <a:gd name="connsiteX3" fmla="*/ 1569539 w 2257637"/>
              <a:gd name="connsiteY3" fmla="*/ 11402929 h 22771507"/>
              <a:gd name="connsiteX4" fmla="*/ 2249714 w 2257637"/>
              <a:gd name="connsiteY4" fmla="*/ 12476260 h 22771507"/>
              <a:gd name="connsiteX5" fmla="*/ 2249714 w 2257637"/>
              <a:gd name="connsiteY5" fmla="*/ 22771507 h 22771507"/>
              <a:gd name="connsiteX6" fmla="*/ 0 w 2257637"/>
              <a:gd name="connsiteY6" fmla="*/ 22771507 h 22771507"/>
              <a:gd name="connsiteX7" fmla="*/ 0 w 2257637"/>
              <a:gd name="connsiteY7" fmla="*/ 0 h 2277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637" h="22771507">
                <a:moveTo>
                  <a:pt x="0" y="0"/>
                </a:moveTo>
                <a:lnTo>
                  <a:pt x="2249714" y="0"/>
                </a:lnTo>
                <a:cubicBezTo>
                  <a:pt x="2249714" y="3520669"/>
                  <a:pt x="2240521" y="9253340"/>
                  <a:pt x="2257334" y="10264828"/>
                </a:cubicBezTo>
                <a:cubicBezTo>
                  <a:pt x="2274147" y="11276316"/>
                  <a:pt x="1587000" y="10937678"/>
                  <a:pt x="1569539" y="11402929"/>
                </a:cubicBezTo>
                <a:cubicBezTo>
                  <a:pt x="1563981" y="12008674"/>
                  <a:pt x="2266527" y="11518122"/>
                  <a:pt x="2249714" y="12476260"/>
                </a:cubicBezTo>
                <a:cubicBezTo>
                  <a:pt x="2232901" y="13434398"/>
                  <a:pt x="2249714" y="19255938"/>
                  <a:pt x="2249714" y="22771507"/>
                </a:cubicBezTo>
                <a:lnTo>
                  <a:pt x="0" y="22771507"/>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p>
        </p:txBody>
      </p:sp>
      <p:grpSp>
        <p:nvGrpSpPr>
          <p:cNvPr id="5" name="Groupe 4">
            <a:extLst>
              <a:ext uri="{FF2B5EF4-FFF2-40B4-BE49-F238E27FC236}">
                <a16:creationId xmlns:a16="http://schemas.microsoft.com/office/drawing/2014/main" id="{B541519E-DF41-1D81-899C-261A9D612C83}"/>
              </a:ext>
            </a:extLst>
          </p:cNvPr>
          <p:cNvGrpSpPr/>
          <p:nvPr/>
        </p:nvGrpSpPr>
        <p:grpSpPr>
          <a:xfrm>
            <a:off x="-1168180" y="5884730"/>
            <a:ext cx="652132" cy="645412"/>
            <a:chOff x="-1383477" y="5699740"/>
            <a:chExt cx="923920" cy="914400"/>
          </a:xfrm>
        </p:grpSpPr>
        <p:sp>
          <p:nvSpPr>
            <p:cNvPr id="32" name="Ellipse 31">
              <a:extLst>
                <a:ext uri="{FF2B5EF4-FFF2-40B4-BE49-F238E27FC236}">
                  <a16:creationId xmlns:a16="http://schemas.microsoft.com/office/drawing/2014/main" id="{9046A97F-EBA2-91FE-5FE6-C1827B714EF3}"/>
                </a:ext>
              </a:extLst>
            </p:cNvPr>
            <p:cNvSpPr/>
            <p:nvPr/>
          </p:nvSpPr>
          <p:spPr>
            <a:xfrm>
              <a:off x="-1360847" y="5712850"/>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 name="Graphique 40" descr="Calendrier journalier contour">
              <a:extLst>
                <a:ext uri="{FF2B5EF4-FFF2-40B4-BE49-F238E27FC236}">
                  <a16:creationId xmlns:a16="http://schemas.microsoft.com/office/drawing/2014/main" id="{7AC7FEAA-4B70-EC8A-A7AF-EBEF4C7AFA3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383477" y="5699740"/>
              <a:ext cx="914400" cy="914400"/>
            </a:xfrm>
            <a:prstGeom prst="rect">
              <a:avLst/>
            </a:prstGeom>
          </p:spPr>
        </p:pic>
      </p:grpSp>
      <p:grpSp>
        <p:nvGrpSpPr>
          <p:cNvPr id="55" name="Groupe 54">
            <a:extLst>
              <a:ext uri="{FF2B5EF4-FFF2-40B4-BE49-F238E27FC236}">
                <a16:creationId xmlns:a16="http://schemas.microsoft.com/office/drawing/2014/main" id="{126693C5-E1DB-C66B-354C-BB5DEC168AA9}"/>
              </a:ext>
            </a:extLst>
          </p:cNvPr>
          <p:cNvGrpSpPr/>
          <p:nvPr/>
        </p:nvGrpSpPr>
        <p:grpSpPr>
          <a:xfrm>
            <a:off x="-1146950" y="3080649"/>
            <a:ext cx="645412" cy="711106"/>
            <a:chOff x="-1360847" y="2881970"/>
            <a:chExt cx="914400" cy="1007472"/>
          </a:xfrm>
        </p:grpSpPr>
        <p:sp>
          <p:nvSpPr>
            <p:cNvPr id="39" name="Ellipse 38">
              <a:extLst>
                <a:ext uri="{FF2B5EF4-FFF2-40B4-BE49-F238E27FC236}">
                  <a16:creationId xmlns:a16="http://schemas.microsoft.com/office/drawing/2014/main" id="{67066D6A-72B6-4C49-7361-886FFEDCCFAF}"/>
                </a:ext>
              </a:extLst>
            </p:cNvPr>
            <p:cNvSpPr/>
            <p:nvPr/>
          </p:nvSpPr>
          <p:spPr>
            <a:xfrm>
              <a:off x="-1360847" y="2988152"/>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3" name="Graphique 42" descr="Boîte de réception contour">
              <a:extLst>
                <a:ext uri="{FF2B5EF4-FFF2-40B4-BE49-F238E27FC236}">
                  <a16:creationId xmlns:a16="http://schemas.microsoft.com/office/drawing/2014/main" id="{DB89DBF6-D839-1911-DC6A-FE8BA0C6D006}"/>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360847" y="2881970"/>
              <a:ext cx="914400" cy="914400"/>
            </a:xfrm>
            <a:prstGeom prst="rect">
              <a:avLst/>
            </a:prstGeom>
          </p:spPr>
        </p:pic>
      </p:grpSp>
      <p:grpSp>
        <p:nvGrpSpPr>
          <p:cNvPr id="29" name="Groupe 28">
            <a:extLst>
              <a:ext uri="{FF2B5EF4-FFF2-40B4-BE49-F238E27FC236}">
                <a16:creationId xmlns:a16="http://schemas.microsoft.com/office/drawing/2014/main" id="{BE910DA0-5222-77D6-2D69-5850D26683DC}"/>
              </a:ext>
            </a:extLst>
          </p:cNvPr>
          <p:cNvGrpSpPr/>
          <p:nvPr/>
        </p:nvGrpSpPr>
        <p:grpSpPr>
          <a:xfrm>
            <a:off x="-1164334" y="448446"/>
            <a:ext cx="648950" cy="645412"/>
            <a:chOff x="-1378968" y="263456"/>
            <a:chExt cx="919411" cy="914400"/>
          </a:xfrm>
        </p:grpSpPr>
        <p:sp>
          <p:nvSpPr>
            <p:cNvPr id="31" name="Ellipse 30">
              <a:extLst>
                <a:ext uri="{FF2B5EF4-FFF2-40B4-BE49-F238E27FC236}">
                  <a16:creationId xmlns:a16="http://schemas.microsoft.com/office/drawing/2014/main" id="{8894C4C9-DA2E-2266-0BFA-60CC3103846D}"/>
                </a:ext>
              </a:extLst>
            </p:cNvPr>
            <p:cNvSpPr/>
            <p:nvPr/>
          </p:nvSpPr>
          <p:spPr>
            <a:xfrm>
              <a:off x="-1360847" y="263456"/>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5" name="Graphique 44" descr="Internet des objets contour">
              <a:extLst>
                <a:ext uri="{FF2B5EF4-FFF2-40B4-BE49-F238E27FC236}">
                  <a16:creationId xmlns:a16="http://schemas.microsoft.com/office/drawing/2014/main" id="{EDA3713A-9D4F-8D36-B51E-3626847EFE3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378968" y="263456"/>
              <a:ext cx="914400" cy="914400"/>
            </a:xfrm>
            <a:prstGeom prst="rect">
              <a:avLst/>
            </a:prstGeom>
          </p:spPr>
        </p:pic>
      </p:grpSp>
      <p:grpSp>
        <p:nvGrpSpPr>
          <p:cNvPr id="30" name="Groupe 29">
            <a:extLst>
              <a:ext uri="{FF2B5EF4-FFF2-40B4-BE49-F238E27FC236}">
                <a16:creationId xmlns:a16="http://schemas.microsoft.com/office/drawing/2014/main" id="{B4E6F73B-1852-BD69-BC39-3FD4A5F92E1B}"/>
              </a:ext>
            </a:extLst>
          </p:cNvPr>
          <p:cNvGrpSpPr/>
          <p:nvPr/>
        </p:nvGrpSpPr>
        <p:grpSpPr>
          <a:xfrm>
            <a:off x="-1164334" y="1804239"/>
            <a:ext cx="648950" cy="645412"/>
            <a:chOff x="-1378968" y="1619249"/>
            <a:chExt cx="919411" cy="914400"/>
          </a:xfrm>
        </p:grpSpPr>
        <p:sp>
          <p:nvSpPr>
            <p:cNvPr id="36" name="Ellipse 35">
              <a:extLst>
                <a:ext uri="{FF2B5EF4-FFF2-40B4-BE49-F238E27FC236}">
                  <a16:creationId xmlns:a16="http://schemas.microsoft.com/office/drawing/2014/main" id="{8EB2848A-AEC8-0896-B085-09C70B7121E3}"/>
                </a:ext>
              </a:extLst>
            </p:cNvPr>
            <p:cNvSpPr/>
            <p:nvPr/>
          </p:nvSpPr>
          <p:spPr>
            <a:xfrm>
              <a:off x="-1360847" y="1625804"/>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Graphique 46" descr="Emballage ouvert contour">
              <a:extLst>
                <a:ext uri="{FF2B5EF4-FFF2-40B4-BE49-F238E27FC236}">
                  <a16:creationId xmlns:a16="http://schemas.microsoft.com/office/drawing/2014/main" id="{FA900C0C-C1BB-610B-185A-3A46946678E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378968" y="1619249"/>
              <a:ext cx="914400" cy="914400"/>
            </a:xfrm>
            <a:prstGeom prst="rect">
              <a:avLst/>
            </a:prstGeom>
          </p:spPr>
        </p:pic>
      </p:grpSp>
      <p:grpSp>
        <p:nvGrpSpPr>
          <p:cNvPr id="4" name="Groupe 3">
            <a:extLst>
              <a:ext uri="{FF2B5EF4-FFF2-40B4-BE49-F238E27FC236}">
                <a16:creationId xmlns:a16="http://schemas.microsoft.com/office/drawing/2014/main" id="{C3FC45C4-4AEF-7D66-C260-94CDD9D66D33}"/>
              </a:ext>
            </a:extLst>
          </p:cNvPr>
          <p:cNvGrpSpPr/>
          <p:nvPr/>
        </p:nvGrpSpPr>
        <p:grpSpPr>
          <a:xfrm>
            <a:off x="-1148879" y="4553791"/>
            <a:ext cx="636160" cy="733236"/>
            <a:chOff x="-1360847" y="4350501"/>
            <a:chExt cx="901290" cy="1038824"/>
          </a:xfrm>
        </p:grpSpPr>
        <p:sp>
          <p:nvSpPr>
            <p:cNvPr id="33" name="Ellipse 32">
              <a:extLst>
                <a:ext uri="{FF2B5EF4-FFF2-40B4-BE49-F238E27FC236}">
                  <a16:creationId xmlns:a16="http://schemas.microsoft.com/office/drawing/2014/main" id="{6AC3107E-C037-9B01-D958-A65EA4C1D380}"/>
                </a:ext>
              </a:extLst>
            </p:cNvPr>
            <p:cNvSpPr/>
            <p:nvPr/>
          </p:nvSpPr>
          <p:spPr>
            <a:xfrm>
              <a:off x="-1360847" y="4350501"/>
              <a:ext cx="901290" cy="9012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49" name="Graphique 48" descr="Utilisateurs contour">
              <a:extLst>
                <a:ext uri="{FF2B5EF4-FFF2-40B4-BE49-F238E27FC236}">
                  <a16:creationId xmlns:a16="http://schemas.microsoft.com/office/drawing/2014/main" id="{7F7F076A-247D-B757-0D53-2EDA8C8E5DD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300328" y="4632205"/>
              <a:ext cx="757120" cy="757120"/>
            </a:xfrm>
            <a:prstGeom prst="rect">
              <a:avLst/>
            </a:prstGeom>
          </p:spPr>
        </p:pic>
      </p:grpSp>
      <p:pic>
        <p:nvPicPr>
          <p:cNvPr id="50" name="Graphique 49" descr="Calendrier journalier contour">
            <a:hlinkClick r:id="rId24" action="ppaction://hlinksldjump"/>
            <a:extLst>
              <a:ext uri="{FF2B5EF4-FFF2-40B4-BE49-F238E27FC236}">
                <a16:creationId xmlns:a16="http://schemas.microsoft.com/office/drawing/2014/main" id="{7F135C37-BB0A-2271-3C2C-3B80A72D468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152134" y="5902677"/>
            <a:ext cx="508526" cy="508526"/>
          </a:xfrm>
          <a:prstGeom prst="rect">
            <a:avLst/>
          </a:prstGeom>
        </p:spPr>
      </p:pic>
      <p:pic>
        <p:nvPicPr>
          <p:cNvPr id="51" name="Graphique 50" descr="Boîte de réception contour">
            <a:hlinkClick r:id="rId27" action="ppaction://hlinksldjump"/>
            <a:extLst>
              <a:ext uri="{FF2B5EF4-FFF2-40B4-BE49-F238E27FC236}">
                <a16:creationId xmlns:a16="http://schemas.microsoft.com/office/drawing/2014/main" id="{675C7B3F-65F4-F258-A93E-92063F260C3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505462" y="3136519"/>
            <a:ext cx="508526" cy="508526"/>
          </a:xfrm>
          <a:prstGeom prst="rect">
            <a:avLst/>
          </a:prstGeom>
        </p:spPr>
      </p:pic>
      <p:pic>
        <p:nvPicPr>
          <p:cNvPr id="53" name="Graphique 52" descr="Emballage ouvert contour">
            <a:hlinkClick r:id="rId30" action="ppaction://hlinksldjump"/>
            <a:extLst>
              <a:ext uri="{FF2B5EF4-FFF2-40B4-BE49-F238E27FC236}">
                <a16:creationId xmlns:a16="http://schemas.microsoft.com/office/drawing/2014/main" id="{87AE0EC2-E848-A587-C67B-4D3F723331B0}"/>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509971" y="1822186"/>
            <a:ext cx="508526" cy="508526"/>
          </a:xfrm>
          <a:prstGeom prst="rect">
            <a:avLst/>
          </a:prstGeom>
        </p:spPr>
      </p:pic>
      <p:pic>
        <p:nvPicPr>
          <p:cNvPr id="54" name="Graphique 53" descr="Utilisateurs contour">
            <a:hlinkClick r:id="rId33" action="ppaction://hlinksldjump"/>
            <a:extLst>
              <a:ext uri="{FF2B5EF4-FFF2-40B4-BE49-F238E27FC236}">
                <a16:creationId xmlns:a16="http://schemas.microsoft.com/office/drawing/2014/main" id="{9D4A61EE-59E2-9D60-3D51-6236E24B77FB}"/>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082607" y="4821520"/>
            <a:ext cx="378490" cy="378490"/>
          </a:xfrm>
          <a:prstGeom prst="rect">
            <a:avLst/>
          </a:prstGeom>
        </p:spPr>
      </p:pic>
      <p:sp>
        <p:nvSpPr>
          <p:cNvPr id="48" name="Ellipse 47">
            <a:hlinkClick r:id="rId36" action="ppaction://hlinksldjump"/>
            <a:extLst>
              <a:ext uri="{FF2B5EF4-FFF2-40B4-BE49-F238E27FC236}">
                <a16:creationId xmlns:a16="http://schemas.microsoft.com/office/drawing/2014/main" id="{3C8E61F2-A120-C894-0B2E-D838B8041C36}"/>
              </a:ext>
            </a:extLst>
          </p:cNvPr>
          <p:cNvSpPr/>
          <p:nvPr/>
        </p:nvSpPr>
        <p:spPr>
          <a:xfrm>
            <a:off x="5278596"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hlinkClick r:id="rId37" action="ppaction://hlinksldjump"/>
            <a:extLst>
              <a:ext uri="{FF2B5EF4-FFF2-40B4-BE49-F238E27FC236}">
                <a16:creationId xmlns:a16="http://schemas.microsoft.com/office/drawing/2014/main" id="{B82F536C-796C-B4BE-4540-01B3D86C285F}"/>
              </a:ext>
            </a:extLst>
          </p:cNvPr>
          <p:cNvSpPr/>
          <p:nvPr/>
        </p:nvSpPr>
        <p:spPr>
          <a:xfrm>
            <a:off x="563202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Ellipse 77">
            <a:extLst>
              <a:ext uri="{FF2B5EF4-FFF2-40B4-BE49-F238E27FC236}">
                <a16:creationId xmlns:a16="http://schemas.microsoft.com/office/drawing/2014/main" id="{27C50F51-42E9-DCD5-3B4E-7A24F0E1A8B9}"/>
              </a:ext>
            </a:extLst>
          </p:cNvPr>
          <p:cNvSpPr/>
          <p:nvPr/>
        </p:nvSpPr>
        <p:spPr>
          <a:xfrm>
            <a:off x="5985446" y="6395943"/>
            <a:ext cx="231178" cy="23117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Ellipse 78">
            <a:hlinkClick r:id="rId38" action="ppaction://hlinksldjump"/>
            <a:extLst>
              <a:ext uri="{FF2B5EF4-FFF2-40B4-BE49-F238E27FC236}">
                <a16:creationId xmlns:a16="http://schemas.microsoft.com/office/drawing/2014/main" id="{C49610FF-81C8-4A78-6AD8-CD9A59B35BBD}"/>
              </a:ext>
            </a:extLst>
          </p:cNvPr>
          <p:cNvSpPr/>
          <p:nvPr/>
        </p:nvSpPr>
        <p:spPr>
          <a:xfrm>
            <a:off x="6338871"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0" name="Ellipse 79">
            <a:hlinkClick r:id="rId39" action="ppaction://hlinksldjump"/>
            <a:extLst>
              <a:ext uri="{FF2B5EF4-FFF2-40B4-BE49-F238E27FC236}">
                <a16:creationId xmlns:a16="http://schemas.microsoft.com/office/drawing/2014/main" id="{783E9154-9307-78E6-0867-B59C0DFD5FBE}"/>
              </a:ext>
            </a:extLst>
          </p:cNvPr>
          <p:cNvSpPr/>
          <p:nvPr/>
        </p:nvSpPr>
        <p:spPr>
          <a:xfrm>
            <a:off x="6692294" y="6395943"/>
            <a:ext cx="231178" cy="23117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1" name="fleche gauche" descr="Point d’insertion vers la gauche avec un remplissage uni">
            <a:hlinkClick r:id="" action="ppaction://hlinkshowjump?jump=previousslide"/>
            <a:extLst>
              <a:ext uri="{FF2B5EF4-FFF2-40B4-BE49-F238E27FC236}">
                <a16:creationId xmlns:a16="http://schemas.microsoft.com/office/drawing/2014/main" id="{283C5505-5A22-96AB-1DAC-EE95EC41959A}"/>
              </a:ext>
            </a:extLst>
          </p:cNvPr>
          <p:cNvSpPr/>
          <p:nvPr/>
        </p:nvSpPr>
        <p:spPr>
          <a:xfrm>
            <a:off x="1532350" y="5037182"/>
            <a:ext cx="309505" cy="538229"/>
          </a:xfrm>
          <a:custGeom>
            <a:avLst/>
            <a:gdLst>
              <a:gd name="connsiteX0" fmla="*/ 269081 w 309505"/>
              <a:gd name="connsiteY0" fmla="*/ 538229 h 538229"/>
              <a:gd name="connsiteX1" fmla="*/ 0 w 309505"/>
              <a:gd name="connsiteY1" fmla="*/ 269091 h 538229"/>
              <a:gd name="connsiteX2" fmla="*/ 269081 w 309505"/>
              <a:gd name="connsiteY2" fmla="*/ 0 h 538229"/>
              <a:gd name="connsiteX3" fmla="*/ 309496 w 309505"/>
              <a:gd name="connsiteY3" fmla="*/ 40405 h 538229"/>
              <a:gd name="connsiteX4" fmla="*/ 80810 w 309505"/>
              <a:gd name="connsiteY4" fmla="*/ 269091 h 538229"/>
              <a:gd name="connsiteX5" fmla="*/ 309505 w 309505"/>
              <a:gd name="connsiteY5" fmla="*/ 497824 h 538229"/>
              <a:gd name="connsiteX6" fmla="*/ 269081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269081" y="538229"/>
                </a:moveTo>
                <a:lnTo>
                  <a:pt x="0" y="269091"/>
                </a:lnTo>
                <a:lnTo>
                  <a:pt x="269081" y="0"/>
                </a:lnTo>
                <a:lnTo>
                  <a:pt x="309496" y="40405"/>
                </a:lnTo>
                <a:lnTo>
                  <a:pt x="80810" y="269091"/>
                </a:lnTo>
                <a:lnTo>
                  <a:pt x="309505" y="497824"/>
                </a:lnTo>
                <a:lnTo>
                  <a:pt x="269081" y="538229"/>
                </a:lnTo>
                <a:close/>
              </a:path>
            </a:pathLst>
          </a:custGeom>
          <a:solidFill>
            <a:schemeClr val="bg1"/>
          </a:solidFill>
          <a:ln w="9525" cap="flat">
            <a:noFill/>
            <a:prstDash val="solid"/>
            <a:miter/>
          </a:ln>
        </p:spPr>
        <p:txBody>
          <a:bodyPr rtlCol="0" anchor="ctr"/>
          <a:lstStyle/>
          <a:p>
            <a:endParaRPr lang="fr-FR"/>
          </a:p>
        </p:txBody>
      </p:sp>
      <p:sp>
        <p:nvSpPr>
          <p:cNvPr id="82" name="fleche droite" descr="Point d’insertion vers la droite avec un remplissage uni">
            <a:hlinkClick r:id="" action="ppaction://hlinkshowjump?jump=nextslide"/>
            <a:extLst>
              <a:ext uri="{FF2B5EF4-FFF2-40B4-BE49-F238E27FC236}">
                <a16:creationId xmlns:a16="http://schemas.microsoft.com/office/drawing/2014/main" id="{87C4605A-169B-6BEB-6893-14582FDF5433}"/>
              </a:ext>
            </a:extLst>
          </p:cNvPr>
          <p:cNvSpPr/>
          <p:nvPr/>
        </p:nvSpPr>
        <p:spPr>
          <a:xfrm>
            <a:off x="11504361" y="5037144"/>
            <a:ext cx="309505" cy="538229"/>
          </a:xfrm>
          <a:custGeom>
            <a:avLst/>
            <a:gdLst>
              <a:gd name="connsiteX0" fmla="*/ 40424 w 309505"/>
              <a:gd name="connsiteY0" fmla="*/ 538229 h 538229"/>
              <a:gd name="connsiteX1" fmla="*/ 10 w 309505"/>
              <a:gd name="connsiteY1" fmla="*/ 497824 h 538229"/>
              <a:gd name="connsiteX2" fmla="*/ 228686 w 309505"/>
              <a:gd name="connsiteY2" fmla="*/ 269148 h 538229"/>
              <a:gd name="connsiteX3" fmla="*/ 0 w 309505"/>
              <a:gd name="connsiteY3" fmla="*/ 40405 h 538229"/>
              <a:gd name="connsiteX4" fmla="*/ 40415 w 309505"/>
              <a:gd name="connsiteY4" fmla="*/ 0 h 538229"/>
              <a:gd name="connsiteX5" fmla="*/ 309505 w 309505"/>
              <a:gd name="connsiteY5" fmla="*/ 269148 h 538229"/>
              <a:gd name="connsiteX6" fmla="*/ 40424 w 309505"/>
              <a:gd name="connsiteY6" fmla="*/ 538229 h 53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9505" h="538229">
                <a:moveTo>
                  <a:pt x="40424" y="538229"/>
                </a:moveTo>
                <a:lnTo>
                  <a:pt x="10" y="497824"/>
                </a:lnTo>
                <a:lnTo>
                  <a:pt x="228686" y="269148"/>
                </a:lnTo>
                <a:lnTo>
                  <a:pt x="0" y="40405"/>
                </a:lnTo>
                <a:lnTo>
                  <a:pt x="40415" y="0"/>
                </a:lnTo>
                <a:lnTo>
                  <a:pt x="309505" y="269148"/>
                </a:lnTo>
                <a:lnTo>
                  <a:pt x="40424" y="538229"/>
                </a:lnTo>
                <a:close/>
              </a:path>
            </a:pathLst>
          </a:custGeom>
          <a:solidFill>
            <a:schemeClr val="bg1"/>
          </a:solidFill>
          <a:ln w="9525" cap="flat">
            <a:noFill/>
            <a:prstDash val="solid"/>
            <a:miter/>
          </a:ln>
        </p:spPr>
        <p:txBody>
          <a:bodyPr rtlCol="0" anchor="ctr"/>
          <a:lstStyle/>
          <a:p>
            <a:endParaRPr lang="fr-FR"/>
          </a:p>
        </p:txBody>
      </p:sp>
      <p:sp>
        <p:nvSpPr>
          <p:cNvPr id="101" name="Titre 33">
            <a:extLst>
              <a:ext uri="{FF2B5EF4-FFF2-40B4-BE49-F238E27FC236}">
                <a16:creationId xmlns:a16="http://schemas.microsoft.com/office/drawing/2014/main" id="{CD6B6F61-EDD8-EA53-C011-0DA77959618E}"/>
              </a:ext>
            </a:extLst>
          </p:cNvPr>
          <p:cNvSpPr txBox="1">
            <a:spLocks/>
          </p:cNvSpPr>
          <p:nvPr/>
        </p:nvSpPr>
        <p:spPr>
          <a:xfrm>
            <a:off x="1135969" y="3401130"/>
            <a:ext cx="6853326" cy="8619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rgbClr val="FFFFCC"/>
                </a:solidFill>
              </a:rPr>
              <a:t>Les outils</a:t>
            </a:r>
            <a:endParaRPr lang="fr-FR" b="1" dirty="0">
              <a:solidFill>
                <a:srgbClr val="FFFFCC"/>
              </a:solidFill>
            </a:endParaRPr>
          </a:p>
        </p:txBody>
      </p:sp>
      <p:cxnSp>
        <p:nvCxnSpPr>
          <p:cNvPr id="103" name="Connecteur droit 102">
            <a:extLst>
              <a:ext uri="{FF2B5EF4-FFF2-40B4-BE49-F238E27FC236}">
                <a16:creationId xmlns:a16="http://schemas.microsoft.com/office/drawing/2014/main" id="{B771860D-883A-3800-451B-41C9635B8E87}"/>
              </a:ext>
            </a:extLst>
          </p:cNvPr>
          <p:cNvCxnSpPr/>
          <p:nvPr/>
        </p:nvCxnSpPr>
        <p:spPr>
          <a:xfrm>
            <a:off x="2981325" y="3791755"/>
            <a:ext cx="921067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Titre 33">
            <a:extLst>
              <a:ext uri="{FF2B5EF4-FFF2-40B4-BE49-F238E27FC236}">
                <a16:creationId xmlns:a16="http://schemas.microsoft.com/office/drawing/2014/main" id="{26FA1C5A-B8AE-A351-6EDC-5F4E5AE41871}"/>
              </a:ext>
            </a:extLst>
          </p:cNvPr>
          <p:cNvSpPr txBox="1">
            <a:spLocks/>
          </p:cNvSpPr>
          <p:nvPr/>
        </p:nvSpPr>
        <p:spPr>
          <a:xfrm>
            <a:off x="1202376" y="57734"/>
            <a:ext cx="4473871" cy="7814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b="1">
                <a:solidFill>
                  <a:schemeClr val="bg1"/>
                </a:solidFill>
              </a:rPr>
              <a:t>CURATION</a:t>
            </a:r>
            <a:endParaRPr lang="fr-FR" b="1" dirty="0">
              <a:solidFill>
                <a:schemeClr val="bg1"/>
              </a:solidFill>
            </a:endParaRPr>
          </a:p>
        </p:txBody>
      </p:sp>
      <p:sp>
        <p:nvSpPr>
          <p:cNvPr id="105" name="ZoneTexte 104">
            <a:extLst>
              <a:ext uri="{FF2B5EF4-FFF2-40B4-BE49-F238E27FC236}">
                <a16:creationId xmlns:a16="http://schemas.microsoft.com/office/drawing/2014/main" id="{122FCCDA-6FCE-56C8-8639-261B3E9BA124}"/>
              </a:ext>
            </a:extLst>
          </p:cNvPr>
          <p:cNvSpPr txBox="1"/>
          <p:nvPr/>
        </p:nvSpPr>
        <p:spPr>
          <a:xfrm>
            <a:off x="4240646" y="1334223"/>
            <a:ext cx="6853326" cy="1754326"/>
          </a:xfrm>
          <a:prstGeom prst="rect">
            <a:avLst/>
          </a:prstGeom>
          <a:noFill/>
        </p:spPr>
        <p:txBody>
          <a:bodyPr wrap="square" rtlCol="0">
            <a:spAutoFit/>
          </a:bodyPr>
          <a:lstStyle/>
          <a:p>
            <a:r>
              <a:rPr lang="fr-FR" dirty="0"/>
              <a:t>Les réseaux sociaux permettent d’échanger des informations de manière rapide pratiquement en tant réel mais souvent la fiabilité de la source est contestée. </a:t>
            </a:r>
            <a:r>
              <a:rPr lang="fr-FR" dirty="0">
                <a:hlinkClick r:id="rId40"/>
              </a:rPr>
              <a:t>La loi contre la manipulation de l’information</a:t>
            </a:r>
            <a:r>
              <a:rPr lang="fr-FR" dirty="0"/>
              <a:t> du 20 novembre 2018vise à permettre de mieux lutter contre les infox (hoax ou fakes news : fausses informations partagées sur les réseaux et à informer sur les bons usages du web (</a:t>
            </a:r>
            <a:r>
              <a:rPr lang="fr-FR" dirty="0">
                <a:hlinkClick r:id="rId41"/>
              </a:rPr>
              <a:t>Netiquette</a:t>
            </a:r>
            <a:r>
              <a:rPr lang="fr-FR" dirty="0"/>
              <a:t>)</a:t>
            </a:r>
            <a:endParaRPr lang="fr-FR" b="0" i="0" dirty="0">
              <a:solidFill>
                <a:srgbClr val="555555"/>
              </a:solidFill>
              <a:effectLst/>
              <a:latin typeface="HK Grotesk"/>
            </a:endParaRPr>
          </a:p>
        </p:txBody>
      </p:sp>
      <p:pic>
        <p:nvPicPr>
          <p:cNvPr id="113" name="Graphique 112" descr="Calendrier journalier contour">
            <a:hlinkClick r:id="rId24" action="ppaction://hlinksldjump"/>
            <a:extLst>
              <a:ext uri="{FF2B5EF4-FFF2-40B4-BE49-F238E27FC236}">
                <a16:creationId xmlns:a16="http://schemas.microsoft.com/office/drawing/2014/main" id="{35895650-4C03-0987-4169-361A5197166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505462" y="5902677"/>
            <a:ext cx="508526" cy="508526"/>
          </a:xfrm>
          <a:prstGeom prst="rect">
            <a:avLst/>
          </a:prstGeom>
        </p:spPr>
      </p:pic>
      <p:pic>
        <p:nvPicPr>
          <p:cNvPr id="114" name="Graphique 113" descr="Utilisateurs contour">
            <a:hlinkClick r:id="rId33" action="ppaction://hlinksldjump"/>
            <a:extLst>
              <a:ext uri="{FF2B5EF4-FFF2-40B4-BE49-F238E27FC236}">
                <a16:creationId xmlns:a16="http://schemas.microsoft.com/office/drawing/2014/main" id="{3AB51A04-09E0-AF59-3F24-303BCB2E2979}"/>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74989" y="4821520"/>
            <a:ext cx="378490" cy="378490"/>
          </a:xfrm>
          <a:prstGeom prst="rect">
            <a:avLst/>
          </a:prstGeom>
        </p:spPr>
      </p:pic>
      <p:sp>
        <p:nvSpPr>
          <p:cNvPr id="116" name="Forme libre : forme 115">
            <a:extLst>
              <a:ext uri="{FF2B5EF4-FFF2-40B4-BE49-F238E27FC236}">
                <a16:creationId xmlns:a16="http://schemas.microsoft.com/office/drawing/2014/main" id="{FC3C1DDB-3039-81FF-3ED8-4DCAD2989BB9}"/>
              </a:ext>
            </a:extLst>
          </p:cNvPr>
          <p:cNvSpPr/>
          <p:nvPr/>
        </p:nvSpPr>
        <p:spPr>
          <a:xfrm>
            <a:off x="5863199" y="4040835"/>
            <a:ext cx="1222024" cy="222232"/>
          </a:xfrm>
          <a:custGeom>
            <a:avLst/>
            <a:gdLst>
              <a:gd name="connsiteX0" fmla="*/ 1110908 w 1222024"/>
              <a:gd name="connsiteY0" fmla="*/ 0 h 222232"/>
              <a:gd name="connsiteX1" fmla="*/ 1137138 w 1222024"/>
              <a:gd name="connsiteY1" fmla="*/ 84886 h 222232"/>
              <a:gd name="connsiteX2" fmla="*/ 1222024 w 1222024"/>
              <a:gd name="connsiteY2" fmla="*/ 84885 h 222232"/>
              <a:gd name="connsiteX3" fmla="*/ 1153349 w 1222024"/>
              <a:gd name="connsiteY3" fmla="*/ 137347 h 222232"/>
              <a:gd name="connsiteX4" fmla="*/ 1179581 w 1222024"/>
              <a:gd name="connsiteY4" fmla="*/ 222232 h 222232"/>
              <a:gd name="connsiteX5" fmla="*/ 1110908 w 1222024"/>
              <a:gd name="connsiteY5" fmla="*/ 169770 h 222232"/>
              <a:gd name="connsiteX6" fmla="*/ 1042234 w 1222024"/>
              <a:gd name="connsiteY6" fmla="*/ 222232 h 222232"/>
              <a:gd name="connsiteX7" fmla="*/ 1068466 w 1222024"/>
              <a:gd name="connsiteY7" fmla="*/ 137347 h 222232"/>
              <a:gd name="connsiteX8" fmla="*/ 999791 w 1222024"/>
              <a:gd name="connsiteY8" fmla="*/ 84885 h 222232"/>
              <a:gd name="connsiteX9" fmla="*/ 1084677 w 1222024"/>
              <a:gd name="connsiteY9" fmla="*/ 84886 h 222232"/>
              <a:gd name="connsiteX10" fmla="*/ 777645 w 1222024"/>
              <a:gd name="connsiteY10" fmla="*/ 0 h 222232"/>
              <a:gd name="connsiteX11" fmla="*/ 803875 w 1222024"/>
              <a:gd name="connsiteY11" fmla="*/ 84886 h 222232"/>
              <a:gd name="connsiteX12" fmla="*/ 888761 w 1222024"/>
              <a:gd name="connsiteY12" fmla="*/ 84885 h 222232"/>
              <a:gd name="connsiteX13" fmla="*/ 820086 w 1222024"/>
              <a:gd name="connsiteY13" fmla="*/ 137347 h 222232"/>
              <a:gd name="connsiteX14" fmla="*/ 846318 w 1222024"/>
              <a:gd name="connsiteY14" fmla="*/ 222232 h 222232"/>
              <a:gd name="connsiteX15" fmla="*/ 777645 w 1222024"/>
              <a:gd name="connsiteY15" fmla="*/ 169770 h 222232"/>
              <a:gd name="connsiteX16" fmla="*/ 708971 w 1222024"/>
              <a:gd name="connsiteY16" fmla="*/ 222232 h 222232"/>
              <a:gd name="connsiteX17" fmla="*/ 735203 w 1222024"/>
              <a:gd name="connsiteY17" fmla="*/ 137347 h 222232"/>
              <a:gd name="connsiteX18" fmla="*/ 666528 w 1222024"/>
              <a:gd name="connsiteY18" fmla="*/ 84885 h 222232"/>
              <a:gd name="connsiteX19" fmla="*/ 751414 w 1222024"/>
              <a:gd name="connsiteY19" fmla="*/ 84886 h 222232"/>
              <a:gd name="connsiteX20" fmla="*/ 444381 w 1222024"/>
              <a:gd name="connsiteY20" fmla="*/ 0 h 222232"/>
              <a:gd name="connsiteX21" fmla="*/ 470611 w 1222024"/>
              <a:gd name="connsiteY21" fmla="*/ 84886 h 222232"/>
              <a:gd name="connsiteX22" fmla="*/ 555497 w 1222024"/>
              <a:gd name="connsiteY22" fmla="*/ 84885 h 222232"/>
              <a:gd name="connsiteX23" fmla="*/ 486822 w 1222024"/>
              <a:gd name="connsiteY23" fmla="*/ 137347 h 222232"/>
              <a:gd name="connsiteX24" fmla="*/ 513054 w 1222024"/>
              <a:gd name="connsiteY24" fmla="*/ 222232 h 222232"/>
              <a:gd name="connsiteX25" fmla="*/ 444381 w 1222024"/>
              <a:gd name="connsiteY25" fmla="*/ 169770 h 222232"/>
              <a:gd name="connsiteX26" fmla="*/ 375707 w 1222024"/>
              <a:gd name="connsiteY26" fmla="*/ 222232 h 222232"/>
              <a:gd name="connsiteX27" fmla="*/ 401939 w 1222024"/>
              <a:gd name="connsiteY27" fmla="*/ 137347 h 222232"/>
              <a:gd name="connsiteX28" fmla="*/ 333264 w 1222024"/>
              <a:gd name="connsiteY28" fmla="*/ 84885 h 222232"/>
              <a:gd name="connsiteX29" fmla="*/ 418150 w 1222024"/>
              <a:gd name="connsiteY29" fmla="*/ 84886 h 222232"/>
              <a:gd name="connsiteX30" fmla="*/ 111117 w 1222024"/>
              <a:gd name="connsiteY30" fmla="*/ 0 h 222232"/>
              <a:gd name="connsiteX31" fmla="*/ 137347 w 1222024"/>
              <a:gd name="connsiteY31" fmla="*/ 84886 h 222232"/>
              <a:gd name="connsiteX32" fmla="*/ 222233 w 1222024"/>
              <a:gd name="connsiteY32" fmla="*/ 84885 h 222232"/>
              <a:gd name="connsiteX33" fmla="*/ 153558 w 1222024"/>
              <a:gd name="connsiteY33" fmla="*/ 137347 h 222232"/>
              <a:gd name="connsiteX34" fmla="*/ 179790 w 1222024"/>
              <a:gd name="connsiteY34" fmla="*/ 222232 h 222232"/>
              <a:gd name="connsiteX35" fmla="*/ 111117 w 1222024"/>
              <a:gd name="connsiteY35" fmla="*/ 169770 h 222232"/>
              <a:gd name="connsiteX36" fmla="*/ 42443 w 1222024"/>
              <a:gd name="connsiteY36" fmla="*/ 222232 h 222232"/>
              <a:gd name="connsiteX37" fmla="*/ 68675 w 1222024"/>
              <a:gd name="connsiteY37" fmla="*/ 137347 h 222232"/>
              <a:gd name="connsiteX38" fmla="*/ 0 w 1222024"/>
              <a:gd name="connsiteY38" fmla="*/ 84885 h 222232"/>
              <a:gd name="connsiteX39" fmla="*/ 84886 w 1222024"/>
              <a:gd name="connsiteY39" fmla="*/ 84886 h 222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222024" h="222232">
                <a:moveTo>
                  <a:pt x="1110908" y="0"/>
                </a:moveTo>
                <a:lnTo>
                  <a:pt x="1137138" y="84886"/>
                </a:lnTo>
                <a:lnTo>
                  <a:pt x="1222024" y="84885"/>
                </a:lnTo>
                <a:lnTo>
                  <a:pt x="1153349" y="137347"/>
                </a:lnTo>
                <a:lnTo>
                  <a:pt x="1179581" y="222232"/>
                </a:lnTo>
                <a:lnTo>
                  <a:pt x="1110908" y="169770"/>
                </a:lnTo>
                <a:lnTo>
                  <a:pt x="1042234" y="222232"/>
                </a:lnTo>
                <a:lnTo>
                  <a:pt x="1068466" y="137347"/>
                </a:lnTo>
                <a:lnTo>
                  <a:pt x="999791" y="84885"/>
                </a:lnTo>
                <a:lnTo>
                  <a:pt x="1084677" y="84886"/>
                </a:lnTo>
                <a:close/>
                <a:moveTo>
                  <a:pt x="777645" y="0"/>
                </a:moveTo>
                <a:lnTo>
                  <a:pt x="803875" y="84886"/>
                </a:lnTo>
                <a:lnTo>
                  <a:pt x="888761" y="84885"/>
                </a:lnTo>
                <a:lnTo>
                  <a:pt x="820086" y="137347"/>
                </a:lnTo>
                <a:lnTo>
                  <a:pt x="846318" y="222232"/>
                </a:lnTo>
                <a:lnTo>
                  <a:pt x="777645" y="169770"/>
                </a:lnTo>
                <a:lnTo>
                  <a:pt x="708971" y="222232"/>
                </a:lnTo>
                <a:lnTo>
                  <a:pt x="735203" y="137347"/>
                </a:lnTo>
                <a:lnTo>
                  <a:pt x="666528" y="84885"/>
                </a:lnTo>
                <a:lnTo>
                  <a:pt x="751414" y="84886"/>
                </a:lnTo>
                <a:close/>
                <a:moveTo>
                  <a:pt x="444381" y="0"/>
                </a:moveTo>
                <a:lnTo>
                  <a:pt x="470611" y="84886"/>
                </a:lnTo>
                <a:lnTo>
                  <a:pt x="555497" y="84885"/>
                </a:lnTo>
                <a:lnTo>
                  <a:pt x="486822" y="137347"/>
                </a:lnTo>
                <a:lnTo>
                  <a:pt x="513054" y="222232"/>
                </a:lnTo>
                <a:lnTo>
                  <a:pt x="444381" y="169770"/>
                </a:lnTo>
                <a:lnTo>
                  <a:pt x="375707" y="222232"/>
                </a:lnTo>
                <a:lnTo>
                  <a:pt x="401939" y="137347"/>
                </a:lnTo>
                <a:lnTo>
                  <a:pt x="333264" y="84885"/>
                </a:lnTo>
                <a:lnTo>
                  <a:pt x="418150" y="84886"/>
                </a:lnTo>
                <a:close/>
                <a:moveTo>
                  <a:pt x="111117" y="0"/>
                </a:moveTo>
                <a:lnTo>
                  <a:pt x="137347" y="84886"/>
                </a:lnTo>
                <a:lnTo>
                  <a:pt x="222233" y="84885"/>
                </a:lnTo>
                <a:lnTo>
                  <a:pt x="153558" y="137347"/>
                </a:lnTo>
                <a:lnTo>
                  <a:pt x="179790" y="222232"/>
                </a:lnTo>
                <a:lnTo>
                  <a:pt x="111117" y="169770"/>
                </a:lnTo>
                <a:lnTo>
                  <a:pt x="42443" y="222232"/>
                </a:lnTo>
                <a:lnTo>
                  <a:pt x="68675" y="137347"/>
                </a:lnTo>
                <a:lnTo>
                  <a:pt x="0" y="84885"/>
                </a:lnTo>
                <a:lnTo>
                  <a:pt x="84886" y="84886"/>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pic>
        <p:nvPicPr>
          <p:cNvPr id="83" name="Image 82" descr="Une image contenant texte, clipart, signe&#10;&#10;Description générée automatiquement">
            <a:hlinkClick r:id="rId42" action="ppaction://hlinksldjump"/>
            <a:extLst>
              <a:ext uri="{FF2B5EF4-FFF2-40B4-BE49-F238E27FC236}">
                <a16:creationId xmlns:a16="http://schemas.microsoft.com/office/drawing/2014/main" id="{E718D2B4-7176-2786-9D65-C77730911453}"/>
              </a:ext>
            </a:extLst>
          </p:cNvPr>
          <p:cNvPicPr/>
          <p:nvPr/>
        </p:nvPicPr>
        <p:blipFill>
          <a:blip r:embed="rId43">
            <a:extLst>
              <a:ext uri="{28A0092B-C50C-407E-A947-70E740481C1C}">
                <a14:useLocalDpi xmlns:a14="http://schemas.microsoft.com/office/drawing/2010/main" val="0"/>
              </a:ext>
            </a:extLst>
          </a:blip>
          <a:stretch>
            <a:fillRect/>
          </a:stretch>
        </p:blipFill>
        <p:spPr>
          <a:xfrm>
            <a:off x="0" y="67443"/>
            <a:ext cx="678461" cy="3793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4393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wipe(left)">
                                      <p:cBhvr>
                                        <p:cTn id="13"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81"/>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remove" nodeType="clickEffect">
                                  <p:stCondLst>
                                    <p:cond delay="0"/>
                                  </p:stCondLst>
                                  <p:childTnLst>
                                    <p:animClr clrSpc="rgb" dir="cw">
                                      <p:cBhvr>
                                        <p:cTn id="18" dur="500" fill="hold"/>
                                        <p:tgtEl>
                                          <p:spTgt spid="81"/>
                                        </p:tgtEl>
                                        <p:attrNameLst>
                                          <p:attrName>fillcolor</p:attrName>
                                        </p:attrNameLst>
                                      </p:cBhvr>
                                      <p:to>
                                        <a:srgbClr val="3A3838"/>
                                      </p:to>
                                    </p:animClr>
                                    <p:set>
                                      <p:cBhvr>
                                        <p:cTn id="19" dur="500" fill="hold"/>
                                        <p:tgtEl>
                                          <p:spTgt spid="81"/>
                                        </p:tgtEl>
                                        <p:attrNameLst>
                                          <p:attrName>fill.type</p:attrName>
                                        </p:attrNameLst>
                                      </p:cBhvr>
                                      <p:to>
                                        <p:strVal val="solid"/>
                                      </p:to>
                                    </p:set>
                                    <p:set>
                                      <p:cBhvr>
                                        <p:cTn id="20" dur="500" fill="hold"/>
                                        <p:tgtEl>
                                          <p:spTgt spid="81"/>
                                        </p:tgtEl>
                                        <p:attrNameLst>
                                          <p:attrName>fill.on</p:attrName>
                                        </p:attrNameLst>
                                      </p:cBhvr>
                                      <p:to>
                                        <p:strVal val="true"/>
                                      </p:to>
                                    </p:set>
                                  </p:childTnLst>
                                </p:cTn>
                              </p:par>
                            </p:childTnLst>
                          </p:cTn>
                        </p:par>
                      </p:childTnLst>
                    </p:cTn>
                  </p:par>
                </p:childTnLst>
              </p:cTn>
              <p:nextCondLst>
                <p:cond evt="onClick" delay="0">
                  <p:tgtEl>
                    <p:spTgt spid="81"/>
                  </p:tgtEl>
                </p:cond>
              </p:nextCondLst>
            </p:seq>
            <p:seq concurrent="1" nextAc="seek">
              <p:cTn id="21" restart="whenNotActive" fill="hold" evtFilter="cancelBubble" nodeType="interactiveSeq">
                <p:stCondLst>
                  <p:cond evt="onClick" delay="0">
                    <p:tgtEl>
                      <p:spTgt spid="8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remove" nodeType="clickEffect">
                                  <p:stCondLst>
                                    <p:cond delay="0"/>
                                  </p:stCondLst>
                                  <p:childTnLst>
                                    <p:animClr clrSpc="rgb" dir="cw">
                                      <p:cBhvr>
                                        <p:cTn id="25" dur="500" fill="hold"/>
                                        <p:tgtEl>
                                          <p:spTgt spid="82"/>
                                        </p:tgtEl>
                                        <p:attrNameLst>
                                          <p:attrName>fillcolor</p:attrName>
                                        </p:attrNameLst>
                                      </p:cBhvr>
                                      <p:to>
                                        <a:srgbClr val="3A3838"/>
                                      </p:to>
                                    </p:animClr>
                                    <p:set>
                                      <p:cBhvr>
                                        <p:cTn id="26" dur="500" fill="hold"/>
                                        <p:tgtEl>
                                          <p:spTgt spid="82"/>
                                        </p:tgtEl>
                                        <p:attrNameLst>
                                          <p:attrName>fill.type</p:attrName>
                                        </p:attrNameLst>
                                      </p:cBhvr>
                                      <p:to>
                                        <p:strVal val="solid"/>
                                      </p:to>
                                    </p:set>
                                    <p:set>
                                      <p:cBhvr>
                                        <p:cTn id="27" dur="500" fill="hold"/>
                                        <p:tgtEl>
                                          <p:spTgt spid="82"/>
                                        </p:tgtEl>
                                        <p:attrNameLst>
                                          <p:attrName>fill.on</p:attrName>
                                        </p:attrNameLst>
                                      </p:cBhvr>
                                      <p:to>
                                        <p:strVal val="true"/>
                                      </p:to>
                                    </p:set>
                                  </p:childTnLst>
                                </p:cTn>
                              </p:par>
                            </p:childTnLst>
                          </p:cTn>
                        </p:par>
                      </p:childTnLst>
                    </p:cTn>
                  </p:par>
                </p:childTnLst>
              </p:cTn>
              <p:nextCondLst>
                <p:cond evt="onClick" delay="0">
                  <p:tgtEl>
                    <p:spTgt spid="82"/>
                  </p:tgtEl>
                </p:cond>
              </p:nextCondLst>
            </p:seq>
          </p:childTnLst>
        </p:cTn>
      </p:par>
    </p:tnLst>
    <p:bldLst>
      <p:bldP spid="100" grpId="0"/>
      <p:bldP spid="116"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 dockstate="right" visibility="0" width="350"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63D7A198-51D6-4F2C-B968-A45EC981C9D1}">
  <we:reference id="wa104380902" version="1.0.0.0" store="fr-FR" storeType="OMEX"/>
  <we:alternateReferences>
    <we:reference id="WA104380902" version="1.0.0.0" store=""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B0943BD7-F031-41E1-87C2-925D1186D5D3}">
  <we:reference id="wa104380862" version="1.5.0.0" store="fr-FR" storeType="OMEX"/>
  <we:alternateReferences>
    <we:reference id="wa104380862" version="1.5.0.0" store="WA104380862"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5200</TotalTime>
  <Words>1698</Words>
  <Application>Microsoft Office PowerPoint</Application>
  <PresentationFormat>Grand écran</PresentationFormat>
  <Paragraphs>213</Paragraphs>
  <Slides>40</Slides>
  <Notes>1</Notes>
  <HiddenSlides>0</HiddenSlides>
  <MMClips>1</MMClips>
  <ScaleCrop>false</ScaleCrop>
  <HeadingPairs>
    <vt:vector size="6" baseType="variant">
      <vt:variant>
        <vt:lpstr>Polices utilisées</vt:lpstr>
      </vt:variant>
      <vt:variant>
        <vt:i4>13</vt:i4>
      </vt:variant>
      <vt:variant>
        <vt:lpstr>Thème</vt:lpstr>
      </vt:variant>
      <vt:variant>
        <vt:i4>3</vt:i4>
      </vt:variant>
      <vt:variant>
        <vt:lpstr>Titres des diapositives</vt:lpstr>
      </vt:variant>
      <vt:variant>
        <vt:i4>40</vt:i4>
      </vt:variant>
    </vt:vector>
  </HeadingPairs>
  <TitlesOfParts>
    <vt:vector size="56" baseType="lpstr">
      <vt:lpstr>Arial</vt:lpstr>
      <vt:lpstr>Calibri</vt:lpstr>
      <vt:lpstr>Calibri Light</vt:lpstr>
      <vt:lpstr>Elephant</vt:lpstr>
      <vt:lpstr>Futura</vt:lpstr>
      <vt:lpstr>Helvetica Neue</vt:lpstr>
      <vt:lpstr>HK Grotesk</vt:lpstr>
      <vt:lpstr>Karla</vt:lpstr>
      <vt:lpstr>Montserrat</vt:lpstr>
      <vt:lpstr>Noto Sans Black</vt:lpstr>
      <vt:lpstr>Salawik</vt:lpstr>
      <vt:lpstr>Selawik</vt:lpstr>
      <vt:lpstr>Shruti</vt:lpstr>
      <vt:lpstr>Thème Office</vt:lpstr>
      <vt:lpstr>Thème Office</vt:lpstr>
      <vt:lpstr>Thème Office</vt:lpstr>
      <vt:lpstr>GUIDE DE BONNES PRATIQUES</vt:lpstr>
      <vt:lpstr>Présentation PowerPoint</vt:lpstr>
      <vt:lpstr>Présentation PowerPoint</vt:lpstr>
      <vt:lpstr>Présentation PowerPoint</vt:lpstr>
      <vt:lpstr>Présentation PowerPoint</vt:lpstr>
      <vt:lpstr>Présentation PowerPoint</vt:lpstr>
      <vt:lpstr>CURATION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Bons usages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thierry sophiyair</dc:creator>
  <cp:lastModifiedBy>thierry sophiyair</cp:lastModifiedBy>
  <cp:revision>6</cp:revision>
  <dcterms:created xsi:type="dcterms:W3CDTF">2022-04-25T18:56:40Z</dcterms:created>
  <dcterms:modified xsi:type="dcterms:W3CDTF">2022-05-02T18:56:45Z</dcterms:modified>
</cp:coreProperties>
</file>