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2" r:id="rId15"/>
    <p:sldId id="268" r:id="rId16"/>
    <p:sldId id="269" r:id="rId17"/>
    <p:sldId id="270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AO/NPCl32dA+VD0nowgiQ==" hashData="ix4LypnGT6qoyf0/a0kPCGbNEb73m1m9wlApywXLteKmiAsiQ5kNgGrXBVOHUu2RxZWr/o12afi8N+514baYu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13" autoAdjust="0"/>
    <p:restoredTop sz="94660"/>
  </p:normalViewPr>
  <p:slideViewPr>
    <p:cSldViewPr snapToGrid="0">
      <p:cViewPr varScale="1">
        <p:scale>
          <a:sx n="65" d="100"/>
          <a:sy n="65" d="100"/>
        </p:scale>
        <p:origin x="3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9A60226-8DCA-44F7-8611-B059CD32BC26}"/>
              </a:ext>
            </a:extLst>
          </p:cNvPr>
          <p:cNvSpPr/>
          <p:nvPr/>
        </p:nvSpPr>
        <p:spPr>
          <a:xfrm>
            <a:off x="986118" y="2115671"/>
            <a:ext cx="1002254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Lorient Vous Propose  Alfred Guillou Peintre Breton</a:t>
            </a:r>
          </a:p>
        </p:txBody>
      </p:sp>
    </p:spTree>
    <p:extLst>
      <p:ext uri="{BB962C8B-B14F-4D97-AF65-F5344CB8AC3E}">
        <p14:creationId xmlns:p14="http://schemas.microsoft.com/office/powerpoint/2010/main" val="2806607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  <p:sndAc>
          <p:stSnd loop="1">
            <p:snd r:embed="rId2" name="videoplayback.wav"/>
          </p:stSnd>
        </p:sndAc>
      </p:transition>
    </mc:Choice>
    <mc:Fallback>
      <p:transition spd="slow" advClick="0" advTm="18000">
        <p:blinds dir="vert"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3CBE6DE-08C3-4C28-BB61-25B01757BCE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Alfred Guillou (né le 12 septembre 1844 à Concarneau, où il est mort le 22 mars 19261) est un peintre français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8898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homme, vieux&#10;&#10;Description générée automatiquement">
            <a:extLst>
              <a:ext uri="{FF2B5EF4-FFF2-40B4-BE49-F238E27FC236}">
                <a16:creationId xmlns:a16="http://schemas.microsoft.com/office/drawing/2014/main" id="{60887691-6243-49D2-8A03-E91AA272E6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274" y="219269"/>
            <a:ext cx="6195151" cy="6419462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ECE27B-AB21-4BC3-9AB6-D9639C30D350}"/>
              </a:ext>
            </a:extLst>
          </p:cNvPr>
          <p:cNvSpPr txBox="1"/>
          <p:nvPr/>
        </p:nvSpPr>
        <p:spPr>
          <a:xfrm>
            <a:off x="6866965" y="3657600"/>
            <a:ext cx="41416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Alfred Guillou (Peintre ( Breton ) ( 1879 )</a:t>
            </a:r>
          </a:p>
        </p:txBody>
      </p:sp>
    </p:spTree>
    <p:extLst>
      <p:ext uri="{BB962C8B-B14F-4D97-AF65-F5344CB8AC3E}">
        <p14:creationId xmlns:p14="http://schemas.microsoft.com/office/powerpoint/2010/main" val="3988796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32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personne, homme, debout&#10;&#10;Description générée automatiquement">
            <a:extLst>
              <a:ext uri="{FF2B5EF4-FFF2-40B4-BE49-F238E27FC236}">
                <a16:creationId xmlns:a16="http://schemas.microsoft.com/office/drawing/2014/main" id="{491DF2DD-13A3-4D04-B153-F50C1D16F0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1450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023E105-7126-4B63-BD9E-226D329308EC}"/>
              </a:ext>
            </a:extLst>
          </p:cNvPr>
          <p:cNvSpPr txBox="1"/>
          <p:nvPr/>
        </p:nvSpPr>
        <p:spPr>
          <a:xfrm>
            <a:off x="2456329" y="161654"/>
            <a:ext cx="7691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Théophile </a:t>
            </a:r>
            <a:r>
              <a:rPr lang="fr-FR" sz="2000" b="1" dirty="0" err="1">
                <a:solidFill>
                  <a:schemeClr val="bg1"/>
                </a:solidFill>
              </a:rPr>
              <a:t>Deyrolle</a:t>
            </a:r>
            <a:r>
              <a:rPr lang="fr-FR" sz="2000" b="1" dirty="0">
                <a:solidFill>
                  <a:schemeClr val="bg1"/>
                </a:solidFill>
              </a:rPr>
              <a:t> : Portrait Du Peintre Alfred Guillou (1901 )</a:t>
            </a:r>
          </a:p>
        </p:txBody>
      </p:sp>
    </p:spTree>
    <p:extLst>
      <p:ext uri="{BB962C8B-B14F-4D97-AF65-F5344CB8AC3E}">
        <p14:creationId xmlns:p14="http://schemas.microsoft.com/office/powerpoint/2010/main" val="2408923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4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extérieur, personne, gens&#10;&#10;Description générée automatiquement">
            <a:extLst>
              <a:ext uri="{FF2B5EF4-FFF2-40B4-BE49-F238E27FC236}">
                <a16:creationId xmlns:a16="http://schemas.microsoft.com/office/drawing/2014/main" id="{B86D5C10-3D8A-4012-8CE5-6C8901E622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3D22958-0D59-4515-9946-E910AB4A5135}"/>
              </a:ext>
            </a:extLst>
          </p:cNvPr>
          <p:cNvSpPr txBox="1"/>
          <p:nvPr/>
        </p:nvSpPr>
        <p:spPr>
          <a:xfrm>
            <a:off x="1685365" y="79950"/>
            <a:ext cx="8175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Arrivé Du pardon  de Sainte Anne de Fouesnant à Concarneau </a:t>
            </a:r>
          </a:p>
        </p:txBody>
      </p:sp>
    </p:spTree>
    <p:extLst>
      <p:ext uri="{BB962C8B-B14F-4D97-AF65-F5344CB8AC3E}">
        <p14:creationId xmlns:p14="http://schemas.microsoft.com/office/powerpoint/2010/main" val="1427453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homme, extérieur&#10;&#10;Description générée automatiquement">
            <a:extLst>
              <a:ext uri="{FF2B5EF4-FFF2-40B4-BE49-F238E27FC236}">
                <a16:creationId xmlns:a16="http://schemas.microsoft.com/office/drawing/2014/main" id="{64AE8361-644C-4049-9B87-A54880408A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421" y="200608"/>
            <a:ext cx="5572579" cy="6456784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F4F9AC2-6777-48F1-96BD-7CBFDB72BF80}"/>
              </a:ext>
            </a:extLst>
          </p:cNvPr>
          <p:cNvSpPr txBox="1"/>
          <p:nvPr/>
        </p:nvSpPr>
        <p:spPr>
          <a:xfrm>
            <a:off x="6096000" y="3908611"/>
            <a:ext cx="46257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 L’Abri de la tempête ou entre Marins vers (1890 ) musée des beaux Arts de Quimper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A5D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&#10;&#10;Description générée automatiquement">
            <a:extLst>
              <a:ext uri="{FF2B5EF4-FFF2-40B4-BE49-F238E27FC236}">
                <a16:creationId xmlns:a16="http://schemas.microsoft.com/office/drawing/2014/main" id="{646E10C2-5214-4AF4-B34C-44C27D0DA0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B9D5855-F672-41D1-BBF4-13D25A3EFFEB}"/>
              </a:ext>
            </a:extLst>
          </p:cNvPr>
          <p:cNvSpPr txBox="1"/>
          <p:nvPr/>
        </p:nvSpPr>
        <p:spPr>
          <a:xfrm>
            <a:off x="2581834" y="100098"/>
            <a:ext cx="7942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Adieu (1892 ) ,musée des beaux arts de Quimper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A5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ersonne, extérieur&#10;&#10;Description générée automatiquement">
            <a:extLst>
              <a:ext uri="{FF2B5EF4-FFF2-40B4-BE49-F238E27FC236}">
                <a16:creationId xmlns:a16="http://schemas.microsoft.com/office/drawing/2014/main" id="{791C1C02-F333-4335-8EB4-C61145A879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335436C-23EE-45D2-A8A9-3CD23EB7B085}"/>
              </a:ext>
            </a:extLst>
          </p:cNvPr>
          <p:cNvSpPr txBox="1"/>
          <p:nvPr/>
        </p:nvSpPr>
        <p:spPr>
          <a:xfrm>
            <a:off x="1871741" y="100098"/>
            <a:ext cx="984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Alfred Guillou  :Jeune Paysanne  (1892 )Localisation Inconnue 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BFA8EF89-F0A0-4835-9F1C-3AB5AECC7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869" y="200608"/>
            <a:ext cx="4689351" cy="6456784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790F3B-8309-41FD-AC83-6DE5E9BAC5F7}"/>
              </a:ext>
            </a:extLst>
          </p:cNvPr>
          <p:cNvSpPr txBox="1"/>
          <p:nvPr/>
        </p:nvSpPr>
        <p:spPr>
          <a:xfrm>
            <a:off x="5378824" y="3429000"/>
            <a:ext cx="3657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Alfred Guillou :Le Ramassage Du Goémon  (1899 ) Musée des Beaux arts de Morlaix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B7428DB0-8160-4F99-AC50-542767930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925" y="209550"/>
            <a:ext cx="8147925" cy="645795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3836AE-8154-429E-BF3F-1B74DC9794DB}"/>
              </a:ext>
            </a:extLst>
          </p:cNvPr>
          <p:cNvSpPr txBox="1"/>
          <p:nvPr/>
        </p:nvSpPr>
        <p:spPr>
          <a:xfrm>
            <a:off x="8485632" y="3803904"/>
            <a:ext cx="37063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Alfred Guillou  :Débarquement  du thon  à Concarneau  (Avant 1906 ) musée d’art et d’Histoire  de Saint - Brieuc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2D6DD8-FAD6-401D-9DE6-71DD04C98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BAD33E9-3181-4B0F-B82D-384777D81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CF64871D-491F-4731-8BF2-391FF2F067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pic>
        <p:nvPicPr>
          <p:cNvPr id="3" name="Image 2" descr="Une image contenant extérieur, jour, plusieurs&#10;&#10;Description générée automatiquement">
            <a:extLst>
              <a:ext uri="{FF2B5EF4-FFF2-40B4-BE49-F238E27FC236}">
                <a16:creationId xmlns:a16="http://schemas.microsoft.com/office/drawing/2014/main" id="{148F9CBA-4A09-45C8-A0ED-72AB9B7E52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130" y="598259"/>
            <a:ext cx="10889442" cy="5680742"/>
          </a:xfrm>
          <a:prstGeom prst="rect">
            <a:avLst/>
          </a:prstGeom>
          <a:ln w="3175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C3F360-5299-4B57-BD0A-9F1D542631AA}"/>
              </a:ext>
            </a:extLst>
          </p:cNvPr>
          <p:cNvSpPr txBox="1"/>
          <p:nvPr/>
        </p:nvSpPr>
        <p:spPr>
          <a:xfrm flipH="1">
            <a:off x="790418" y="163276"/>
            <a:ext cx="11591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Port de Concarneau (Alfred Guillou )   ( 1890 ) musée des beaux arts de Quimper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5093ECC-8BEB-4546-A80D-0B4887662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ersonne, terrain, gens, extérieur&#10;&#10;Description générée automatiquement">
            <a:extLst>
              <a:ext uri="{FF2B5EF4-FFF2-40B4-BE49-F238E27FC236}">
                <a16:creationId xmlns:a16="http://schemas.microsoft.com/office/drawing/2014/main" id="{EE903A0C-93C2-420F-8D66-AABD3296F2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575" y="685800"/>
            <a:ext cx="10821625" cy="54864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FB0ABF-A72E-4CFF-A7AE-52D6F56FCA01}"/>
              </a:ext>
            </a:extLst>
          </p:cNvPr>
          <p:cNvSpPr txBox="1"/>
          <p:nvPr/>
        </p:nvSpPr>
        <p:spPr>
          <a:xfrm>
            <a:off x="1369150" y="224135"/>
            <a:ext cx="10821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Sardinières De Concarneau  (1896 )Musée des beaux arts de Quimper 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C46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intérieur, galerie, pièce&#10;&#10;Description générée automatiquement">
            <a:extLst>
              <a:ext uri="{FF2B5EF4-FFF2-40B4-BE49-F238E27FC236}">
                <a16:creationId xmlns:a16="http://schemas.microsoft.com/office/drawing/2014/main" id="{BCF64FB9-7B1C-4D1C-A7A7-72476B7DB0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5575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AC23015-4FFA-4226-BF82-DCC7EEFA512C}"/>
              </a:ext>
            </a:extLst>
          </p:cNvPr>
          <p:cNvSpPr txBox="1"/>
          <p:nvPr/>
        </p:nvSpPr>
        <p:spPr>
          <a:xfrm>
            <a:off x="2176272" y="100098"/>
            <a:ext cx="8961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Après La tempête (musée De Cambrai) (1876 ) Alfred Guillou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pose&#10;&#10;Description générée automatiquement">
            <a:extLst>
              <a:ext uri="{FF2B5EF4-FFF2-40B4-BE49-F238E27FC236}">
                <a16:creationId xmlns:a16="http://schemas.microsoft.com/office/drawing/2014/main" id="{97481094-5D87-4FCD-87FF-1B70C1512B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241" y="200608"/>
            <a:ext cx="5594060" cy="6456784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137A87-4C01-4D6D-955C-757E0D6D9C79}"/>
              </a:ext>
            </a:extLst>
          </p:cNvPr>
          <p:cNvSpPr txBox="1"/>
          <p:nvPr/>
        </p:nvSpPr>
        <p:spPr>
          <a:xfrm>
            <a:off x="6096000" y="3867150"/>
            <a:ext cx="47053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mère Et l-Enfant au bord de la mer Alfred Guillou  ( 1882 )Musée des Beaux arts Quimper </a:t>
            </a:r>
          </a:p>
        </p:txBody>
      </p:sp>
    </p:spTree>
    <p:extLst>
      <p:ext uri="{BB962C8B-B14F-4D97-AF65-F5344CB8AC3E}">
        <p14:creationId xmlns:p14="http://schemas.microsoft.com/office/powerpoint/2010/main" val="126209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73F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extérieur, jour, plusieurs&#10;&#10;Description générée automatiquement">
            <a:extLst>
              <a:ext uri="{FF2B5EF4-FFF2-40B4-BE49-F238E27FC236}">
                <a16:creationId xmlns:a16="http://schemas.microsoft.com/office/drawing/2014/main" id="{E0DB233F-BACF-4184-846E-8265C6637F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514350"/>
            <a:ext cx="10905066" cy="5700183"/>
          </a:xfrm>
          <a:prstGeom prst="rect">
            <a:avLst/>
          </a:prstGeom>
          <a:ln w="187325" cmpd="tri">
            <a:solidFill>
              <a:srgbClr val="FFFF00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64A03C2-BD7A-403B-BB74-3934D1998AA2}"/>
              </a:ext>
            </a:extLst>
          </p:cNvPr>
          <p:cNvSpPr txBox="1"/>
          <p:nvPr/>
        </p:nvSpPr>
        <p:spPr>
          <a:xfrm>
            <a:off x="2743200" y="0"/>
            <a:ext cx="723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Port De Concarneau  (1890 ) Alfred Guillou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terrain, extérieur, personne&#10;&#10;Description générée automatiquement">
            <a:extLst>
              <a:ext uri="{FF2B5EF4-FFF2-40B4-BE49-F238E27FC236}">
                <a16:creationId xmlns:a16="http://schemas.microsoft.com/office/drawing/2014/main" id="{6BF5CA37-C433-41D5-BA75-F9FCE7D0DC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850" y="247436"/>
            <a:ext cx="4596003" cy="63627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3894DC-646E-49FF-ADBC-642644E91FB7}"/>
              </a:ext>
            </a:extLst>
          </p:cNvPr>
          <p:cNvSpPr txBox="1"/>
          <p:nvPr/>
        </p:nvSpPr>
        <p:spPr>
          <a:xfrm>
            <a:off x="5829300" y="3962400"/>
            <a:ext cx="51244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Bretonne aux Poules Dans Un Paysage Du Finistère Sud (1878 )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5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&#10;&#10;Description générée automatiquement">
            <a:extLst>
              <a:ext uri="{FF2B5EF4-FFF2-40B4-BE49-F238E27FC236}">
                <a16:creationId xmlns:a16="http://schemas.microsoft.com/office/drawing/2014/main" id="{B910BFDB-0730-4B23-9806-14E2031497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5575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DDE6BB2-7ED3-45F3-BC03-B4B2F2C428C4}"/>
              </a:ext>
            </a:extLst>
          </p:cNvPr>
          <p:cNvSpPr txBox="1"/>
          <p:nvPr/>
        </p:nvSpPr>
        <p:spPr>
          <a:xfrm>
            <a:off x="3048000" y="60305"/>
            <a:ext cx="7734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discussions au bord de mer ( Alfred Guillou )</a:t>
            </a: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84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, extérieur, gens, groupe&#10;&#10;Description générée automatiquement">
            <a:extLst>
              <a:ext uri="{FF2B5EF4-FFF2-40B4-BE49-F238E27FC236}">
                <a16:creationId xmlns:a16="http://schemas.microsoft.com/office/drawing/2014/main" id="{32756826-1460-41D7-AEBF-0A9696EEBB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rgbClr val="FFFF00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F199C26-7F0E-4DED-80B0-A66ADB960243}"/>
              </a:ext>
            </a:extLst>
          </p:cNvPr>
          <p:cNvSpPr txBox="1"/>
          <p:nvPr/>
        </p:nvSpPr>
        <p:spPr>
          <a:xfrm>
            <a:off x="1752601" y="64561"/>
            <a:ext cx="97959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Retour De Pêche (Alfred Guillou  musée des beaux Arts Quimper</a:t>
            </a:r>
          </a:p>
        </p:txBody>
      </p:sp>
    </p:spTree>
    <p:extLst>
      <p:ext uri="{BB962C8B-B14F-4D97-AF65-F5344CB8AC3E}">
        <p14:creationId xmlns:p14="http://schemas.microsoft.com/office/powerpoint/2010/main" val="3401194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242</Words>
  <Application>Microsoft Office PowerPoint</Application>
  <PresentationFormat>Grand écran</PresentationFormat>
  <Paragraphs>18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2022-04-09T03:54:21Z</dcterms:created>
  <dcterms:modified xsi:type="dcterms:W3CDTF">2022-04-19T04:36:01Z</dcterms:modified>
</cp:coreProperties>
</file>