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PW9XXAmhcKj/hrmtSlbCQ==" hashData="qkPl7qG2mwirSJEHC16eC728pYNgxCFSujHHIalMikBZu5fRMgKwFcLJX0QsFsYS0q+aWy/c355oBLW1/XZt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3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C1FC1FC-8F9E-4C7D-83E1-E3BFECA2D60C}"/>
              </a:ext>
            </a:extLst>
          </p:cNvPr>
          <p:cNvSpPr txBox="1"/>
          <p:nvPr/>
        </p:nvSpPr>
        <p:spPr>
          <a:xfrm>
            <a:off x="5058697" y="2367171"/>
            <a:ext cx="66810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C000"/>
                </a:solidFill>
              </a:rPr>
              <a:t>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81AF589-E9B4-4A32-A6E1-8CC5F6FE0B65}"/>
              </a:ext>
            </a:extLst>
          </p:cNvPr>
          <p:cNvSpPr txBox="1"/>
          <p:nvPr/>
        </p:nvSpPr>
        <p:spPr>
          <a:xfrm>
            <a:off x="2227006" y="3075057"/>
            <a:ext cx="9512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C000"/>
                </a:solidFill>
              </a:rPr>
              <a:t>Vous Présente la Ville De Lisbonne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  <p:sndAc>
          <p:stSnd loop="1">
            <p:snd r:embed="rId2" name="videoplayback.wav"/>
          </p:stSnd>
        </p:sndAc>
      </p:transition>
    </mc:Choice>
    <mc:Fallback>
      <p:transition spd="slow" advClick="0" advTm="15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CC44E4-B932-4B32-9A2E-68BB5F04F84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Lisbonne (en portugais : Lisboa /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liʒˈboɐ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/2 Écouter) est la capitale et la plus grande ville du Portugal. Considérée comme une « ville mondiale » selon le classement 2010 du Réseau d’étude sur la mondialisation et les villes mondiales (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GaWC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)3, comme Taipei, Miami, Varsovie ou Munich, Lisbonne est également le chef-lieu du district de Lisbonne, du Grand Lisbonne et de la zone métropolitaine de Lisbonne. Ses habitants sont habituellement appelés Lisboètes (du portugais 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lisboeta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),</a:t>
            </a:r>
          </a:p>
        </p:txBody>
      </p:sp>
    </p:spTree>
    <p:extLst>
      <p:ext uri="{BB962C8B-B14F-4D97-AF65-F5344CB8AC3E}">
        <p14:creationId xmlns:p14="http://schemas.microsoft.com/office/powerpoint/2010/main" val="260587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ifférent&#10;&#10;Description générée automatiquement">
            <a:extLst>
              <a:ext uri="{FF2B5EF4-FFF2-40B4-BE49-F238E27FC236}">
                <a16:creationId xmlns:a16="http://schemas.microsoft.com/office/drawing/2014/main" id="{2EB4C68C-F237-4AEA-BF55-9D9056FD8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316" y="190048"/>
            <a:ext cx="5324516" cy="647790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F3C25E-DFEC-4A49-B0BB-A9B85DBF152A}"/>
              </a:ext>
            </a:extLst>
          </p:cNvPr>
          <p:cNvSpPr txBox="1"/>
          <p:nvPr/>
        </p:nvSpPr>
        <p:spPr>
          <a:xfrm>
            <a:off x="8524568" y="3111910"/>
            <a:ext cx="33773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Haut En Bas  et De Gauche 0 Droite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Le Parc Eduardo VII ,La </a:t>
            </a:r>
            <a:r>
              <a:rPr lang="fr-FR" sz="2400" b="1" dirty="0" err="1">
                <a:solidFill>
                  <a:schemeClr val="bg1"/>
                </a:solidFill>
              </a:rPr>
              <a:t>Praça</a:t>
            </a:r>
            <a:r>
              <a:rPr lang="fr-FR" sz="2400" b="1" dirty="0">
                <a:solidFill>
                  <a:schemeClr val="bg1"/>
                </a:solidFill>
              </a:rPr>
              <a:t> do Comercio ,le Pont Vasco De Gama ,la Cathédrale Santa Maria </a:t>
            </a:r>
            <a:r>
              <a:rPr lang="fr-FR" sz="2400" b="1" dirty="0" err="1">
                <a:solidFill>
                  <a:schemeClr val="bg1"/>
                </a:solidFill>
              </a:rPr>
              <a:t>Maior</a:t>
            </a:r>
            <a:r>
              <a:rPr lang="fr-FR" sz="2400" b="1" dirty="0">
                <a:solidFill>
                  <a:schemeClr val="bg1"/>
                </a:solidFill>
              </a:rPr>
              <a:t>  de Lisbonne  la Tour De </a:t>
            </a:r>
            <a:r>
              <a:rPr lang="fr-FR" sz="2400" b="1" dirty="0" err="1">
                <a:solidFill>
                  <a:schemeClr val="bg1"/>
                </a:solidFill>
              </a:rPr>
              <a:t>Belem</a:t>
            </a:r>
            <a:r>
              <a:rPr lang="fr-FR" sz="2400" b="1" dirty="0">
                <a:solidFill>
                  <a:schemeClr val="bg1"/>
                </a:solidFill>
              </a:rPr>
              <a:t> ,Le Parque </a:t>
            </a:r>
            <a:r>
              <a:rPr lang="fr-FR" sz="2400" b="1" dirty="0" err="1">
                <a:solidFill>
                  <a:schemeClr val="bg1"/>
                </a:solidFill>
              </a:rPr>
              <a:t>Das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Naçoes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3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cité, nuit&#10;&#10;Description générée automatiquement">
            <a:extLst>
              <a:ext uri="{FF2B5EF4-FFF2-40B4-BE49-F238E27FC236}">
                <a16:creationId xmlns:a16="http://schemas.microsoft.com/office/drawing/2014/main" id="{9799CE86-86DE-4A0A-8585-F4A1BFE2D5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D59525-CFCC-433E-8991-89FB90A76320}"/>
              </a:ext>
            </a:extLst>
          </p:cNvPr>
          <p:cNvSpPr txBox="1"/>
          <p:nvPr/>
        </p:nvSpPr>
        <p:spPr>
          <a:xfrm>
            <a:off x="4419055" y="81703"/>
            <a:ext cx="857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Lisbonne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bâtiment&#10;&#10;Description générée automatiquement">
            <a:extLst>
              <a:ext uri="{FF2B5EF4-FFF2-40B4-BE49-F238E27FC236}">
                <a16:creationId xmlns:a16="http://schemas.microsoft.com/office/drawing/2014/main" id="{D1AFD39E-3BB0-4DF7-B7B9-6A1AD511BB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2F926FB-CC84-4C38-AD98-D44F5B403364}"/>
              </a:ext>
            </a:extLst>
          </p:cNvPr>
          <p:cNvSpPr txBox="1"/>
          <p:nvPr/>
        </p:nvSpPr>
        <p:spPr>
          <a:xfrm>
            <a:off x="3060725" y="100098"/>
            <a:ext cx="815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partielle  du jardin Botanique d’</a:t>
            </a:r>
            <a:r>
              <a:rPr lang="fr-FR" sz="2400" b="1" dirty="0" err="1">
                <a:solidFill>
                  <a:schemeClr val="bg1"/>
                </a:solidFill>
              </a:rPr>
              <a:t>Ajuda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0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&#10;&#10;Description générée automatiquement">
            <a:extLst>
              <a:ext uri="{FF2B5EF4-FFF2-40B4-BE49-F238E27FC236}">
                <a16:creationId xmlns:a16="http://schemas.microsoft.com/office/drawing/2014/main" id="{43F53F1C-0F19-48AD-848E-3EF13DA60C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014B773-68CE-4198-9406-5AA15345C3B1}"/>
              </a:ext>
            </a:extLst>
          </p:cNvPr>
          <p:cNvSpPr txBox="1"/>
          <p:nvPr/>
        </p:nvSpPr>
        <p:spPr>
          <a:xfrm>
            <a:off x="1286935" y="18395"/>
            <a:ext cx="10905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Parque Eduardo VII (Vue Depuis la Place Marques de Pombal) à Lisbonne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4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ciel, nature&#10;&#10;Description générée automatiquement">
            <a:extLst>
              <a:ext uri="{FF2B5EF4-FFF2-40B4-BE49-F238E27FC236}">
                <a16:creationId xmlns:a16="http://schemas.microsoft.com/office/drawing/2014/main" id="{E8AA09CB-2B2B-4E1D-ABFE-978E569E37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5AFD7D-58A6-4A18-AF2F-1F88310D7D9C}"/>
              </a:ext>
            </a:extLst>
          </p:cNvPr>
          <p:cNvSpPr txBox="1"/>
          <p:nvPr/>
        </p:nvSpPr>
        <p:spPr>
          <a:xfrm>
            <a:off x="4279706" y="100098"/>
            <a:ext cx="7673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Forestier du Monsanto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6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, montagne&#10;&#10;Description générée automatiquement">
            <a:extLst>
              <a:ext uri="{FF2B5EF4-FFF2-40B4-BE49-F238E27FC236}">
                <a16:creationId xmlns:a16="http://schemas.microsoft.com/office/drawing/2014/main" id="{1D32F015-AC6D-4DDF-B3FA-B5FB254C99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9148153-E8DF-40CE-AADF-D36CAFFC902A}"/>
              </a:ext>
            </a:extLst>
          </p:cNvPr>
          <p:cNvSpPr txBox="1"/>
          <p:nvPr/>
        </p:nvSpPr>
        <p:spPr>
          <a:xfrm>
            <a:off x="3358551" y="52357"/>
            <a:ext cx="795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 Vasco De Gama à Belém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5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ciel, extérieur, plusieurs&#10;&#10;Description générée automatiquement">
            <a:extLst>
              <a:ext uri="{FF2B5EF4-FFF2-40B4-BE49-F238E27FC236}">
                <a16:creationId xmlns:a16="http://schemas.microsoft.com/office/drawing/2014/main" id="{A1D39B6F-044E-48E7-9A1D-AB0A8F99E9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DD96713-187A-42C0-8455-C1610801886A}"/>
              </a:ext>
            </a:extLst>
          </p:cNvPr>
          <p:cNvSpPr txBox="1"/>
          <p:nvPr/>
        </p:nvSpPr>
        <p:spPr>
          <a:xfrm>
            <a:off x="1017639" y="643466"/>
            <a:ext cx="10500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Saint Georges a joué un rôle important  dans l’Histoire De Lisbonne tout au long des années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4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bâtiment, extérieur, vieux&#10;&#10;Description générée automatiquement">
            <a:extLst>
              <a:ext uri="{FF2B5EF4-FFF2-40B4-BE49-F238E27FC236}">
                <a16:creationId xmlns:a16="http://schemas.microsoft.com/office/drawing/2014/main" id="{B3BF7A48-118D-4257-9309-E8249E18B2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004ADC-9251-47EA-84AF-7D8B7EE0974B}"/>
              </a:ext>
            </a:extLst>
          </p:cNvPr>
          <p:cNvSpPr txBox="1"/>
          <p:nvPr/>
        </p:nvSpPr>
        <p:spPr>
          <a:xfrm>
            <a:off x="1358985" y="100098"/>
            <a:ext cx="1107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Sao Vicente de Fora  Dans Le Centre De La Ville de Lisbonne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38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assage, scène&#10;&#10;Description générée automatiquement">
            <a:extLst>
              <a:ext uri="{FF2B5EF4-FFF2-40B4-BE49-F238E27FC236}">
                <a16:creationId xmlns:a16="http://schemas.microsoft.com/office/drawing/2014/main" id="{C09948D3-2911-45F2-ACAE-EBC1D232AB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3C72333-D2F0-409C-A777-D70491639D6C}"/>
              </a:ext>
            </a:extLst>
          </p:cNvPr>
          <p:cNvSpPr txBox="1"/>
          <p:nvPr/>
        </p:nvSpPr>
        <p:spPr>
          <a:xfrm>
            <a:off x="3520412" y="67105"/>
            <a:ext cx="6952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Ruelle  du centre – Ville de Lisbonne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4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EA416E8-35C5-41D1-9090-16B7C89068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74A3B0C-BCA7-449E-9630-A2BFB149CD33}"/>
              </a:ext>
            </a:extLst>
          </p:cNvPr>
          <p:cNvSpPr txBox="1"/>
          <p:nvPr/>
        </p:nvSpPr>
        <p:spPr>
          <a:xfrm>
            <a:off x="4623759" y="100098"/>
            <a:ext cx="6262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L’ </a:t>
            </a:r>
            <a:r>
              <a:rPr lang="fr-FR" sz="2400" b="1" dirty="0" err="1">
                <a:solidFill>
                  <a:schemeClr val="bg1"/>
                </a:solidFill>
              </a:rPr>
              <a:t>Alfama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45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terrain, passage, scène&#10;&#10;Description générée automatiquement">
            <a:extLst>
              <a:ext uri="{FF2B5EF4-FFF2-40B4-BE49-F238E27FC236}">
                <a16:creationId xmlns:a16="http://schemas.microsoft.com/office/drawing/2014/main" id="{93CC0872-E7F6-4B35-9568-A553444AEC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96BDCC-AC26-400E-805D-3A0DF2F855F4}"/>
              </a:ext>
            </a:extLst>
          </p:cNvPr>
          <p:cNvSpPr txBox="1"/>
          <p:nvPr/>
        </p:nvSpPr>
        <p:spPr>
          <a:xfrm>
            <a:off x="3551365" y="81703"/>
            <a:ext cx="840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Ruelle  Du Quartier  de la </a:t>
            </a:r>
            <a:r>
              <a:rPr lang="fr-FR" sz="2400" b="1" dirty="0" err="1">
                <a:solidFill>
                  <a:schemeClr val="bg1"/>
                </a:solidFill>
              </a:rPr>
              <a:t>Mouraria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5C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arbre, cité&#10;&#10;Description générée automatiquement">
            <a:extLst>
              <a:ext uri="{FF2B5EF4-FFF2-40B4-BE49-F238E27FC236}">
                <a16:creationId xmlns:a16="http://schemas.microsoft.com/office/drawing/2014/main" id="{36319C02-3B6D-4EB5-9B2F-62CAA6261D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381B1B1-E05C-46B5-8B07-B21E6530710E}"/>
              </a:ext>
            </a:extLst>
          </p:cNvPr>
          <p:cNvSpPr txBox="1"/>
          <p:nvPr/>
        </p:nvSpPr>
        <p:spPr>
          <a:xfrm>
            <a:off x="2632448" y="46806"/>
            <a:ext cx="789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Lisbonne (</a:t>
            </a:r>
            <a:r>
              <a:rPr lang="fr-FR" sz="2400" b="1" dirty="0" err="1">
                <a:solidFill>
                  <a:schemeClr val="bg1"/>
                </a:solidFill>
              </a:rPr>
              <a:t>Miradouro</a:t>
            </a:r>
            <a:r>
              <a:rPr lang="fr-FR" sz="2400" b="1" dirty="0">
                <a:solidFill>
                  <a:schemeClr val="bg1"/>
                </a:solidFill>
              </a:rPr>
              <a:t> de Sao Pédro  de Alcantara)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37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jaune, train, bus&#10;&#10;Description générée automatiquement">
            <a:extLst>
              <a:ext uri="{FF2B5EF4-FFF2-40B4-BE49-F238E27FC236}">
                <a16:creationId xmlns:a16="http://schemas.microsoft.com/office/drawing/2014/main" id="{4328587A-7255-41F6-B378-3DCC76CEDA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D051095-ACA7-4422-8ECA-7B4A105D8C1B}"/>
              </a:ext>
            </a:extLst>
          </p:cNvPr>
          <p:cNvSpPr txBox="1"/>
          <p:nvPr/>
        </p:nvSpPr>
        <p:spPr>
          <a:xfrm>
            <a:off x="4404202" y="81703"/>
            <a:ext cx="6694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Célèbre  tram  28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orte, ouvert&#10;&#10;Description générée automatiquement">
            <a:extLst>
              <a:ext uri="{FF2B5EF4-FFF2-40B4-BE49-F238E27FC236}">
                <a16:creationId xmlns:a16="http://schemas.microsoft.com/office/drawing/2014/main" id="{F4150094-4588-44F5-96B8-13AE43998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9CB33D6-80DC-4826-8661-25D3EE93B0A0}"/>
              </a:ext>
            </a:extLst>
          </p:cNvPr>
          <p:cNvSpPr txBox="1"/>
          <p:nvPr/>
        </p:nvSpPr>
        <p:spPr>
          <a:xfrm>
            <a:off x="4310147" y="100098"/>
            <a:ext cx="7073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Funiculaire Da </a:t>
            </a:r>
            <a:r>
              <a:rPr lang="fr-FR" sz="2400" b="1" dirty="0" err="1">
                <a:solidFill>
                  <a:schemeClr val="bg1"/>
                </a:solidFill>
              </a:rPr>
              <a:t>Bica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53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36FBC00D-0A3E-4D02-9000-2BC9D35452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BDEAC2D-F4FC-4203-BB4B-0E890FF8F440}"/>
              </a:ext>
            </a:extLst>
          </p:cNvPr>
          <p:cNvSpPr txBox="1"/>
          <p:nvPr/>
        </p:nvSpPr>
        <p:spPr>
          <a:xfrm>
            <a:off x="4209690" y="81703"/>
            <a:ext cx="6245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De Ville De Lisbonne </a:t>
            </a:r>
          </a:p>
        </p:txBody>
      </p:sp>
    </p:spTree>
    <p:extLst>
      <p:ext uri="{BB962C8B-B14F-4D97-AF65-F5344CB8AC3E}">
        <p14:creationId xmlns:p14="http://schemas.microsoft.com/office/powerpoint/2010/main" val="135171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4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431D9543-BF17-4659-BDBE-DD69EBE429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9F9CECA-4658-4D8A-9571-EFCB38165314}"/>
              </a:ext>
            </a:extLst>
          </p:cNvPr>
          <p:cNvSpPr txBox="1"/>
          <p:nvPr/>
        </p:nvSpPr>
        <p:spPr>
          <a:xfrm>
            <a:off x="3975664" y="63459"/>
            <a:ext cx="7194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Assemblée de La République</a:t>
            </a:r>
          </a:p>
        </p:txBody>
      </p:sp>
    </p:spTree>
    <p:extLst>
      <p:ext uri="{BB962C8B-B14F-4D97-AF65-F5344CB8AC3E}">
        <p14:creationId xmlns:p14="http://schemas.microsoft.com/office/powerpoint/2010/main" val="272536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5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plusieurs, rive&#10;&#10;Description générée automatiquement">
            <a:extLst>
              <a:ext uri="{FF2B5EF4-FFF2-40B4-BE49-F238E27FC236}">
                <a16:creationId xmlns:a16="http://schemas.microsoft.com/office/drawing/2014/main" id="{4AA2984F-E048-4650-9724-066CA44C95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8A9BE75-E545-4AE7-9E56-C93D9BC9FCCF}"/>
              </a:ext>
            </a:extLst>
          </p:cNvPr>
          <p:cNvSpPr txBox="1"/>
          <p:nvPr/>
        </p:nvSpPr>
        <p:spPr>
          <a:xfrm>
            <a:off x="4727276" y="81703"/>
            <a:ext cx="6349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De Lisbonne</a:t>
            </a:r>
          </a:p>
        </p:txBody>
      </p:sp>
    </p:spTree>
    <p:extLst>
      <p:ext uri="{BB962C8B-B14F-4D97-AF65-F5344CB8AC3E}">
        <p14:creationId xmlns:p14="http://schemas.microsoft.com/office/powerpoint/2010/main" val="23761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5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ciel, cité&#10;&#10;Description générée automatiquement">
            <a:extLst>
              <a:ext uri="{FF2B5EF4-FFF2-40B4-BE49-F238E27FC236}">
                <a16:creationId xmlns:a16="http://schemas.microsoft.com/office/drawing/2014/main" id="{1B23E689-2EF8-47B4-9AA8-BC7FA08F4E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48B2471-5E17-4D20-A1D0-2236CA0B1CF5}"/>
              </a:ext>
            </a:extLst>
          </p:cNvPr>
          <p:cNvSpPr txBox="1"/>
          <p:nvPr/>
        </p:nvSpPr>
        <p:spPr>
          <a:xfrm>
            <a:off x="477012" y="85820"/>
            <a:ext cx="11714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Parque Dos </a:t>
            </a:r>
            <a:r>
              <a:rPr lang="fr-FR" sz="2400" b="1" dirty="0" err="1">
                <a:solidFill>
                  <a:schemeClr val="bg1"/>
                </a:solidFill>
              </a:rPr>
              <a:t>Nacioes</a:t>
            </a:r>
            <a:r>
              <a:rPr lang="fr-FR" sz="2400" b="1" dirty="0">
                <a:solidFill>
                  <a:schemeClr val="bg1"/>
                </a:solidFill>
              </a:rPr>
              <a:t>   à (Lisbonne  anciennement  site de l’expo Universelle de 1998 )</a:t>
            </a:r>
          </a:p>
        </p:txBody>
      </p:sp>
    </p:spTree>
    <p:extLst>
      <p:ext uri="{BB962C8B-B14F-4D97-AF65-F5344CB8AC3E}">
        <p14:creationId xmlns:p14="http://schemas.microsoft.com/office/powerpoint/2010/main" val="169389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5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extérieur, vert&#10;&#10;Description générée automatiquement">
            <a:extLst>
              <a:ext uri="{FF2B5EF4-FFF2-40B4-BE49-F238E27FC236}">
                <a16:creationId xmlns:a16="http://schemas.microsoft.com/office/drawing/2014/main" id="{001A84E6-238D-430E-95DA-C837847F99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0D886C-CD7F-4CF5-9AC3-6C1CFA2533DC}"/>
              </a:ext>
            </a:extLst>
          </p:cNvPr>
          <p:cNvSpPr txBox="1"/>
          <p:nvPr/>
        </p:nvSpPr>
        <p:spPr>
          <a:xfrm>
            <a:off x="3043232" y="81703"/>
            <a:ext cx="8028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Commercial Du Parc des Nations</a:t>
            </a:r>
          </a:p>
        </p:txBody>
      </p:sp>
    </p:spTree>
    <p:extLst>
      <p:ext uri="{BB962C8B-B14F-4D97-AF65-F5344CB8AC3E}">
        <p14:creationId xmlns:p14="http://schemas.microsoft.com/office/powerpoint/2010/main" val="57551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6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eau, nature&#10;&#10;Description générée automatiquement">
            <a:extLst>
              <a:ext uri="{FF2B5EF4-FFF2-40B4-BE49-F238E27FC236}">
                <a16:creationId xmlns:a16="http://schemas.microsoft.com/office/drawing/2014/main" id="{141AF13C-F63F-4825-8BB5-FAFDB81D91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0B594D-1423-4744-B3B6-85F5B7337725}"/>
              </a:ext>
            </a:extLst>
          </p:cNvPr>
          <p:cNvSpPr txBox="1"/>
          <p:nvPr/>
        </p:nvSpPr>
        <p:spPr>
          <a:xfrm>
            <a:off x="2775758" y="81703"/>
            <a:ext cx="10593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Lisbonne  depuis le Parc Des Nations</a:t>
            </a:r>
          </a:p>
        </p:txBody>
      </p:sp>
    </p:spTree>
    <p:extLst>
      <p:ext uri="{BB962C8B-B14F-4D97-AF65-F5344CB8AC3E}">
        <p14:creationId xmlns:p14="http://schemas.microsoft.com/office/powerpoint/2010/main" val="93891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bâtiment, rouge&#10;&#10;Description générée automatiquement">
            <a:extLst>
              <a:ext uri="{FF2B5EF4-FFF2-40B4-BE49-F238E27FC236}">
                <a16:creationId xmlns:a16="http://schemas.microsoft.com/office/drawing/2014/main" id="{744788DE-235A-4FDA-B744-98A6680442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D74CD8C-2244-41E7-B71C-62D8779FBFCC}"/>
              </a:ext>
            </a:extLst>
          </p:cNvPr>
          <p:cNvSpPr txBox="1"/>
          <p:nvPr/>
        </p:nvSpPr>
        <p:spPr>
          <a:xfrm>
            <a:off x="2214113" y="113352"/>
            <a:ext cx="7763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Estadio</a:t>
            </a:r>
            <a:r>
              <a:rPr lang="fr-FR" sz="2400" b="1" dirty="0">
                <a:solidFill>
                  <a:schemeClr val="bg1"/>
                </a:solidFill>
              </a:rPr>
              <a:t>  </a:t>
            </a:r>
            <a:r>
              <a:rPr lang="fr-FR" sz="2400" b="1" dirty="0" err="1">
                <a:solidFill>
                  <a:schemeClr val="bg1"/>
                </a:solidFill>
              </a:rPr>
              <a:t>visto</a:t>
            </a:r>
            <a:r>
              <a:rPr lang="fr-FR" sz="2400" b="1" dirty="0">
                <a:solidFill>
                  <a:schemeClr val="bg1"/>
                </a:solidFill>
              </a:rPr>
              <a:t> a Partir  du centre  commercial Colombo </a:t>
            </a:r>
          </a:p>
        </p:txBody>
      </p:sp>
    </p:spTree>
    <p:extLst>
      <p:ext uri="{BB962C8B-B14F-4D97-AF65-F5344CB8AC3E}">
        <p14:creationId xmlns:p14="http://schemas.microsoft.com/office/powerpoint/2010/main" val="372536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, pièce&#10;&#10;Description générée automatiquement">
            <a:extLst>
              <a:ext uri="{FF2B5EF4-FFF2-40B4-BE49-F238E27FC236}">
                <a16:creationId xmlns:a16="http://schemas.microsoft.com/office/drawing/2014/main" id="{C4D6BEFD-F8B0-42D5-A4BA-0510B45F55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D05343-B937-402B-B354-BA0FD8B77A69}"/>
              </a:ext>
            </a:extLst>
          </p:cNvPr>
          <p:cNvSpPr txBox="1"/>
          <p:nvPr/>
        </p:nvSpPr>
        <p:spPr>
          <a:xfrm>
            <a:off x="2574288" y="100098"/>
            <a:ext cx="7729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Marchande  Du Centre Commercial Colombo</a:t>
            </a:r>
          </a:p>
        </p:txBody>
      </p:sp>
    </p:spTree>
    <p:extLst>
      <p:ext uri="{BB962C8B-B14F-4D97-AF65-F5344CB8AC3E}">
        <p14:creationId xmlns:p14="http://schemas.microsoft.com/office/powerpoint/2010/main" val="420211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56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route, bâtiment&#10;&#10;Description générée automatiquement">
            <a:extLst>
              <a:ext uri="{FF2B5EF4-FFF2-40B4-BE49-F238E27FC236}">
                <a16:creationId xmlns:a16="http://schemas.microsoft.com/office/drawing/2014/main" id="{441AB047-4CE4-464D-845A-EA7EF3D905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A1CFC7-BA5C-4DC2-AE95-F8B1A8D47FBE}"/>
              </a:ext>
            </a:extLst>
          </p:cNvPr>
          <p:cNvSpPr txBox="1"/>
          <p:nvPr/>
        </p:nvSpPr>
        <p:spPr>
          <a:xfrm>
            <a:off x="3473940" y="67105"/>
            <a:ext cx="7781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Commercial Vasco  De Gama</a:t>
            </a:r>
          </a:p>
        </p:txBody>
      </p:sp>
    </p:spTree>
    <p:extLst>
      <p:ext uri="{BB962C8B-B14F-4D97-AF65-F5344CB8AC3E}">
        <p14:creationId xmlns:p14="http://schemas.microsoft.com/office/powerpoint/2010/main" val="339309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35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eau, crépuscule&#10;&#10;Description générée automatiquement">
            <a:extLst>
              <a:ext uri="{FF2B5EF4-FFF2-40B4-BE49-F238E27FC236}">
                <a16:creationId xmlns:a16="http://schemas.microsoft.com/office/drawing/2014/main" id="{1E8D6E97-7B21-42E3-951E-9B7797726B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997EB3-03B4-47F9-A8AD-3F283A56542A}"/>
              </a:ext>
            </a:extLst>
          </p:cNvPr>
          <p:cNvSpPr txBox="1"/>
          <p:nvPr/>
        </p:nvSpPr>
        <p:spPr>
          <a:xfrm>
            <a:off x="4520241" y="100098"/>
            <a:ext cx="6728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Vasco De Gama </a:t>
            </a:r>
          </a:p>
        </p:txBody>
      </p:sp>
    </p:spTree>
    <p:extLst>
      <p:ext uri="{BB962C8B-B14F-4D97-AF65-F5344CB8AC3E}">
        <p14:creationId xmlns:p14="http://schemas.microsoft.com/office/powerpoint/2010/main" val="215251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5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reptile&#10;&#10;Description générée automatiquement">
            <a:extLst>
              <a:ext uri="{FF2B5EF4-FFF2-40B4-BE49-F238E27FC236}">
                <a16:creationId xmlns:a16="http://schemas.microsoft.com/office/drawing/2014/main" id="{EE44E816-00B6-43D1-AA5B-5BCD7CD1C7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3DFFE5-C206-4B31-B968-D996286AD2DD}"/>
              </a:ext>
            </a:extLst>
          </p:cNvPr>
          <p:cNvSpPr txBox="1"/>
          <p:nvPr/>
        </p:nvSpPr>
        <p:spPr>
          <a:xfrm>
            <a:off x="1799303" y="100098"/>
            <a:ext cx="9030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L’Entrée Principale De la Gare (Gare  Do Oriente la Nuit )</a:t>
            </a:r>
          </a:p>
        </p:txBody>
      </p:sp>
    </p:spTree>
    <p:extLst>
      <p:ext uri="{BB962C8B-B14F-4D97-AF65-F5344CB8AC3E}">
        <p14:creationId xmlns:p14="http://schemas.microsoft.com/office/powerpoint/2010/main" val="379930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7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terrain, transport&#10;&#10;Description générée automatiquement">
            <a:extLst>
              <a:ext uri="{FF2B5EF4-FFF2-40B4-BE49-F238E27FC236}">
                <a16:creationId xmlns:a16="http://schemas.microsoft.com/office/drawing/2014/main" id="{AE6483AD-3622-4479-AB44-46B502B7C2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1B9CAB3-AB00-40DD-8537-C9D288E02CB8}"/>
              </a:ext>
            </a:extLst>
          </p:cNvPr>
          <p:cNvSpPr txBox="1"/>
          <p:nvPr/>
        </p:nvSpPr>
        <p:spPr>
          <a:xfrm>
            <a:off x="4062883" y="100098"/>
            <a:ext cx="836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Tramway  de la ligne 28</a:t>
            </a:r>
          </a:p>
        </p:txBody>
      </p:sp>
    </p:spTree>
    <p:extLst>
      <p:ext uri="{BB962C8B-B14F-4D97-AF65-F5344CB8AC3E}">
        <p14:creationId xmlns:p14="http://schemas.microsoft.com/office/powerpoint/2010/main" val="18333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église, lieu de culte&#10;&#10;Description générée automatiquement">
            <a:extLst>
              <a:ext uri="{FF2B5EF4-FFF2-40B4-BE49-F238E27FC236}">
                <a16:creationId xmlns:a16="http://schemas.microsoft.com/office/drawing/2014/main" id="{070F89E2-DB3E-4D21-BAE5-4D4FC4E94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73" y="237226"/>
            <a:ext cx="5624327" cy="6383547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BF478B-8045-4E14-B9ED-DD806C8520E5}"/>
              </a:ext>
            </a:extLst>
          </p:cNvPr>
          <p:cNvSpPr txBox="1"/>
          <p:nvPr/>
        </p:nvSpPr>
        <p:spPr>
          <a:xfrm>
            <a:off x="6468533" y="4114800"/>
            <a:ext cx="5096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 Santa Maria </a:t>
            </a:r>
            <a:r>
              <a:rPr lang="fr-FR" sz="2400" b="1" dirty="0" err="1">
                <a:solidFill>
                  <a:schemeClr val="bg1"/>
                </a:solidFill>
              </a:rPr>
              <a:t>Maior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029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E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rrain, extérieur, passage, scène&#10;&#10;Description générée automatiquement">
            <a:extLst>
              <a:ext uri="{FF2B5EF4-FFF2-40B4-BE49-F238E27FC236}">
                <a16:creationId xmlns:a16="http://schemas.microsoft.com/office/drawing/2014/main" id="{0B8E6F81-E39E-4933-A850-27FBD4B0C6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4F654AD-8B0D-4A69-BCB6-0524F43C7C4F}"/>
              </a:ext>
            </a:extLst>
          </p:cNvPr>
          <p:cNvSpPr txBox="1"/>
          <p:nvPr/>
        </p:nvSpPr>
        <p:spPr>
          <a:xfrm>
            <a:off x="3736400" y="53803"/>
            <a:ext cx="7978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Luis  de Camoens à Lisbonne</a:t>
            </a:r>
          </a:p>
        </p:txBody>
      </p:sp>
    </p:spTree>
    <p:extLst>
      <p:ext uri="{BB962C8B-B14F-4D97-AF65-F5344CB8AC3E}">
        <p14:creationId xmlns:p14="http://schemas.microsoft.com/office/powerpoint/2010/main" val="166712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erris dir="l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334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2022-04-09T03:54:21Z</dcterms:created>
  <dcterms:modified xsi:type="dcterms:W3CDTF">2022-05-01T06:20:09Z</dcterms:modified>
</cp:coreProperties>
</file>