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5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52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16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81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35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210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62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859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38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97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3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F719D-277D-418C-AEC7-1889C4E191EE}" type="datetimeFigureOut">
              <a:rPr lang="fr-FR" smtClean="0"/>
              <a:t>01/05/2022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16F1C-5538-4179-A867-D8B0446236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77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706991EB-8295-4468-B1B6-ABDE45CD80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4" r="-1" b="7915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86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  <p:sndAc>
          <p:stSnd>
            <p:snd r:embed="rId2" name="jazzy_lepsy.wav"/>
          </p:stSnd>
        </p:sndAc>
      </p:transition>
    </mc:Choice>
    <mc:Fallback>
      <p:transition spd="slow" advClick="0" advTm="5000">
        <p:circle/>
        <p:sndAc>
          <p:stSnd>
            <p:snd r:embed="rId2" name="jazzy_leps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emme&#10;&#10;Description générée automatiquement">
            <a:extLst>
              <a:ext uri="{FF2B5EF4-FFF2-40B4-BE49-F238E27FC236}">
                <a16:creationId xmlns:a16="http://schemas.microsoft.com/office/drawing/2014/main" id="{BC3B13FA-8F1F-45C1-B1C1-95FE46922D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0999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2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&#10;&#10;Description générée automatiquement">
            <a:extLst>
              <a:ext uri="{FF2B5EF4-FFF2-40B4-BE49-F238E27FC236}">
                <a16:creationId xmlns:a16="http://schemas.microsoft.com/office/drawing/2014/main" id="{071136F4-F649-4DCF-92EC-CD0A67D96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6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habits, lit&#10;&#10;Description générée automatiquement">
            <a:extLst>
              <a:ext uri="{FF2B5EF4-FFF2-40B4-BE49-F238E27FC236}">
                <a16:creationId xmlns:a16="http://schemas.microsoft.com/office/drawing/2014/main" id="{9503F57B-64EB-4205-836E-EB40FEE3C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05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assis&#10;&#10;Description générée automatiquement">
            <a:extLst>
              <a:ext uri="{FF2B5EF4-FFF2-40B4-BE49-F238E27FC236}">
                <a16:creationId xmlns:a16="http://schemas.microsoft.com/office/drawing/2014/main" id="{128688C3-DA6A-409D-88D4-9211D7AD0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36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emme, intérieur&#10;&#10;Description générée automatiquement">
            <a:extLst>
              <a:ext uri="{FF2B5EF4-FFF2-40B4-BE49-F238E27FC236}">
                <a16:creationId xmlns:a16="http://schemas.microsoft.com/office/drawing/2014/main" id="{4D304681-8C8E-4F68-BA7A-18376E37D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45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&#10;&#10;Description générée automatiquement">
            <a:extLst>
              <a:ext uri="{FF2B5EF4-FFF2-40B4-BE49-F238E27FC236}">
                <a16:creationId xmlns:a16="http://schemas.microsoft.com/office/drawing/2014/main" id="{85EEE912-B040-4E45-8FDE-324CC602E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75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&#10;&#10;Description générée automatiquement">
            <a:extLst>
              <a:ext uri="{FF2B5EF4-FFF2-40B4-BE49-F238E27FC236}">
                <a16:creationId xmlns:a16="http://schemas.microsoft.com/office/drawing/2014/main" id="{50421865-ED59-4104-8081-6FE1B2A7A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40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sous-vêtement&#10;&#10;Description générée automatiquement">
            <a:extLst>
              <a:ext uri="{FF2B5EF4-FFF2-40B4-BE49-F238E27FC236}">
                <a16:creationId xmlns:a16="http://schemas.microsoft.com/office/drawing/2014/main" id="{6C6044B5-FE79-4CC5-A100-3A6B81CF7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26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&#10;&#10;Description générée automatiquement">
            <a:extLst>
              <a:ext uri="{FF2B5EF4-FFF2-40B4-BE49-F238E27FC236}">
                <a16:creationId xmlns:a16="http://schemas.microsoft.com/office/drawing/2014/main" id="{7C81B5D0-813E-4762-9D66-8C33B87F49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00" r="-1" b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3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CCD498C8-8E7D-489F-BE05-09AFAEDF6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assis&#10;&#10;Description générée automatiquement">
            <a:extLst>
              <a:ext uri="{FF2B5EF4-FFF2-40B4-BE49-F238E27FC236}">
                <a16:creationId xmlns:a16="http://schemas.microsoft.com/office/drawing/2014/main" id="{0BF557B1-710F-4990-927B-5D71D7881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779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maillot de bain&#10;&#10;Description générée automatiquement">
            <a:extLst>
              <a:ext uri="{FF2B5EF4-FFF2-40B4-BE49-F238E27FC236}">
                <a16:creationId xmlns:a16="http://schemas.microsoft.com/office/drawing/2014/main" id="{02D4511C-C85E-4F69-9531-517FF8DAC7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6" r="-1" b="8113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2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&#10;&#10;Description générée automatiquement">
            <a:extLst>
              <a:ext uri="{FF2B5EF4-FFF2-40B4-BE49-F238E27FC236}">
                <a16:creationId xmlns:a16="http://schemas.microsoft.com/office/drawing/2014/main" id="{7AAA98FD-F060-4587-9D9B-3A1A96AAC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7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femme&#10;&#10;Description générée automatiquement">
            <a:extLst>
              <a:ext uri="{FF2B5EF4-FFF2-40B4-BE49-F238E27FC236}">
                <a16:creationId xmlns:a16="http://schemas.microsoft.com/office/drawing/2014/main" id="{0CA032FD-9B8D-4E2D-AFDF-D80282C80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38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&#10;&#10;Description générée automatiquement">
            <a:extLst>
              <a:ext uri="{FF2B5EF4-FFF2-40B4-BE49-F238E27FC236}">
                <a16:creationId xmlns:a16="http://schemas.microsoft.com/office/drawing/2014/main" id="{C910DD7A-A3ED-4A75-897D-2F7CA1410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02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2B8DA606-EC50-4397-8BCF-301F52AA6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01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&#10;&#10;Description générée automatiquement">
            <a:extLst>
              <a:ext uri="{FF2B5EF4-FFF2-40B4-BE49-F238E27FC236}">
                <a16:creationId xmlns:a16="http://schemas.microsoft.com/office/drawing/2014/main" id="{4523C70D-C335-45AE-A7AA-DCC9B4840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6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  <p:sndAc>
          <p:stSnd>
            <p:snd r:embed="rId2" name="jazzy_lepsy.wav"/>
          </p:stSnd>
        </p:sndAc>
      </p:transition>
    </mc:Choice>
    <mc:Fallback>
      <p:transition spd="slow" advClick="0" advTm="5000">
        <p:circle/>
        <p:sndAc>
          <p:stSnd>
            <p:snd r:embed="rId2" name="jazzy_lepsy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osant, sous-vêtement&#10;&#10;Description générée automatiquement">
            <a:extLst>
              <a:ext uri="{FF2B5EF4-FFF2-40B4-BE49-F238E27FC236}">
                <a16:creationId xmlns:a16="http://schemas.microsoft.com/office/drawing/2014/main" id="{92EEC873-0E98-41C8-BA81-0D00B8205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07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6AD28C23-709D-4CA8-AFF0-039385776B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3" r="-1" b="5426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880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Affichage à l'écran (4:3)</PresentationFormat>
  <Paragraphs>0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2022-05-01T10:23:53Z</dcterms:created>
  <dcterms:modified xsi:type="dcterms:W3CDTF">2022-05-01T10:42:45Z</dcterms:modified>
</cp:coreProperties>
</file>