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71" r:id="rId11"/>
    <p:sldId id="265" r:id="rId12"/>
    <p:sldId id="266" r:id="rId13"/>
    <p:sldId id="267" r:id="rId14"/>
    <p:sldId id="268" r:id="rId15"/>
    <p:sldId id="272" r:id="rId16"/>
    <p:sldId id="269" r:id="rId17"/>
    <p:sldId id="270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UougM7kvUiy3x4Ejj/FVA==" hashData="bRVjX21FGhfoSuY/cI6PsbfKg9FGXY4DmjrBefVd/cGdeHa13xHPyNbJv1TUqGtLfQVmNwD+vSFsJAuzMfPrE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>
      <p:cViewPr varScale="1">
        <p:scale>
          <a:sx n="65" d="100"/>
          <a:sy n="65" d="100"/>
        </p:scale>
        <p:origin x="3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F3D065-710B-40F1-BA9B-2252B08FD0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8CA6000-DFC6-410F-B0B5-EC2785A37B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721CAF-8340-452F-B476-32E95A86E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DC0C5F-F6EA-40E0-AAE0-2324F9B46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91F47B-C0EC-414D-9C06-551217178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2305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curtains"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689770-5F7B-427E-BBD9-EA5148308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11E6A4-B940-4989-99C7-9370F8CD6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F4EFF5-9363-4F7E-AED6-95DF972AB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EBA630-1D77-4758-8A75-916189760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F111A4-70D4-41C7-B785-694ABB1D0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672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curtains"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7194CB-7D25-4E5B-9CBF-CC193ED37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F610E5-4FC8-40E3-8E55-875D57ED70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42041C-9768-4ED3-9348-700239295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A70B0A-342E-4746-BEAC-73C983EC4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7263CC-2469-44DE-89F1-21919BE92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693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curtains"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F9F5DE-CFC8-40F3-B267-B9F1DFFB9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26B0F9-82A5-429E-B5CB-45B5E8ABEB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1F46D21-75B2-4EB8-BC96-8FA597347C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AB53BCA-ABC1-4D7D-AD7E-5C5E9BEA8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ECE314-DE5F-48BC-B4E6-44A46A5C4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C96116-4D45-4D40-932C-C0412C977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1038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curtains"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886BFC-3B84-4BEC-87AD-AE5BD9474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9EDD56C-CBB9-45AD-B740-2EDD1910F4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600AC43-CC10-40B9-8E65-8990F2D328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F513BA8-0324-4BD6-BE15-CD6F7B31C9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D6709C1-FCB4-4AB6-8EAB-C663FB00EB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147E447-4A7E-4BC4-866B-E6F3568EF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F028001-1FF1-4F52-ABA9-544C03350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C130477-A54B-4DA6-8A78-A2BB07196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3178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curtains"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0E3F9E-6501-425F-B372-3D953D888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A734DD5-6B6F-4B90-A87B-199F7EDD2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C858E8C-9A6E-4987-BD2A-EFC2B1255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F7B16EA-B419-4F02-B768-D1B3A5DD8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067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curtains"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3319E32-DF13-4615-A764-1F64F16D4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D65725C-1D27-47E9-9994-B0230C97F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8BD6770-99F8-4B78-8603-B809F7A2D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89245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curtains"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9B4D0B-3B6C-40F1-A826-EBD4C0A94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7D7D68-8A66-4BEE-98B3-12A0016E23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FCFF6B8-BCFB-451F-807C-41806E9C3D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1A505B-3AEA-489A-99EA-A6FF1747F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F7BED7-9878-4E84-BF62-C659D0BD4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FEBAAB-AE85-4028-AAA7-73267176E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5998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curtains"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FDCEEF-B655-4CC8-9701-81B088D90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673AC89-A3F3-446F-A12E-04EF5D3EEF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DF960C1-DD41-4B5F-B6A2-E4117A90C4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4A9FF7-5B00-4700-9EC2-0DE02F013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56464E-85AD-4B0C-A5D6-D0144B694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8A0A58-46EF-44C4-94A8-1DBA44D0F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4865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curtains"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F6F57C-2D20-4E2C-9054-F4B764051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6941781-B011-4733-A59B-3EA6D0352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F568A3-CFA4-4F6C-958F-2ED4A973A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559121-661C-4620-8F12-9B29B44C1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EC2156-99C8-4D31-B809-A633FCB11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79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curtains"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E766793-5896-4FFD-A023-C2AF5E85A5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A86963D-D812-4842-AB10-4832D3564A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A1418B-2C60-439B-A496-113A1DBB4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B11DDA-2B02-4C2E-A647-2E53746CB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B860A5-BA52-4052-B2E6-1C99904DC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1731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curtains"/>
      </p:transition>
    </mc:Choice>
    <mc:Fallback xmlns=""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FF2E37F-DE7D-4CFB-880F-816FAF589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B5A332-420C-4BD7-8819-74A9816B3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256F8C-194A-4A25-9901-CFC38A8758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6F7418-D3AA-4E48-B1E5-808BBF4BCE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909173-1BFD-4572-BB26-D91943725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3967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curtains"/>
      </p:transition>
    </mc:Choice>
    <mc:Fallback xmlns="">
      <p:transition spd="slow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5FE3B917-C19D-462C-8AC0-3686B1E80A47}"/>
              </a:ext>
            </a:extLst>
          </p:cNvPr>
          <p:cNvSpPr txBox="1"/>
          <p:nvPr/>
        </p:nvSpPr>
        <p:spPr>
          <a:xfrm>
            <a:off x="5220930" y="2300749"/>
            <a:ext cx="533891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rgbClr val="FFC000"/>
                </a:solidFill>
              </a:rPr>
              <a:t>Lorient </a:t>
            </a:r>
          </a:p>
          <a:p>
            <a:endParaRPr lang="fr-FR" dirty="0">
              <a:solidFill>
                <a:srgbClr val="FFC0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EC4CBA2-7965-43EE-B27C-217511ED7EED}"/>
              </a:ext>
            </a:extLst>
          </p:cNvPr>
          <p:cNvSpPr txBox="1"/>
          <p:nvPr/>
        </p:nvSpPr>
        <p:spPr>
          <a:xfrm>
            <a:off x="4291781" y="2987592"/>
            <a:ext cx="55158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C000"/>
                </a:solidFill>
              </a:rPr>
              <a:t>La Ville De Toronto</a:t>
            </a:r>
          </a:p>
        </p:txBody>
      </p:sp>
    </p:spTree>
    <p:extLst>
      <p:ext uri="{BB962C8B-B14F-4D97-AF65-F5344CB8AC3E}">
        <p14:creationId xmlns:p14="http://schemas.microsoft.com/office/powerpoint/2010/main" val="2806607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curtains"/>
        <p:sndAc>
          <p:stSnd loop="1">
            <p:snd r:embed="rId2" name="videoplayback.wav"/>
          </p:stSnd>
        </p:sndAc>
      </p:transition>
    </mc:Choice>
    <mc:Fallback>
      <p:transition spd="slow" advClick="0" advTm="8000">
        <p:fade/>
        <p:sndAc>
          <p:stSnd loop="1">
            <p:snd r:embed="rId2" name="videoplayback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DABC8A3-53FA-46C7-B34D-6BAAB74865E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Toronto, capitale de la province de l'Ontario, est l'une des principales villes canadiennes, située sur la rive nord-ouest du lac Ontario. Cette métropole dynamique inclut nombre de gratte-ciel vertigineux, dominés par l'emblématique tour CN. Toronto abrite également de nombreux espaces verts, du parc ovale de </a:t>
            </a:r>
            <a:r>
              <a:rPr lang="fr-FR" sz="4000" b="1" dirty="0" err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Queen's</a:t>
            </a:r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Park à High Park, qui s'étend sur 1,6 km2 et offre des sentiers, des installations sportives et un zoo</a:t>
            </a:r>
          </a:p>
        </p:txBody>
      </p:sp>
    </p:spTree>
    <p:extLst>
      <p:ext uri="{BB962C8B-B14F-4D97-AF65-F5344CB8AC3E}">
        <p14:creationId xmlns:p14="http://schemas.microsoft.com/office/powerpoint/2010/main" val="1105721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curtains"/>
      </p:transition>
    </mc:Choice>
    <mc:Fallback xmlns="">
      <p:transition spd="slow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55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usine, extérieur, bâtiment, cité&#10;&#10;Description générée automatiquement">
            <a:extLst>
              <a:ext uri="{FF2B5EF4-FFF2-40B4-BE49-F238E27FC236}">
                <a16:creationId xmlns:a16="http://schemas.microsoft.com/office/drawing/2014/main" id="{3B71C360-4FB3-4316-AFA7-C0D7A48DF0B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5100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8A0FFA6-D407-442D-9F21-A617D153E353}"/>
              </a:ext>
            </a:extLst>
          </p:cNvPr>
          <p:cNvSpPr txBox="1"/>
          <p:nvPr/>
        </p:nvSpPr>
        <p:spPr>
          <a:xfrm>
            <a:off x="4733364" y="100098"/>
            <a:ext cx="6203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Ville De Toronto</a:t>
            </a:r>
          </a:p>
        </p:txBody>
      </p:sp>
    </p:spTree>
    <p:extLst>
      <p:ext uri="{BB962C8B-B14F-4D97-AF65-F5344CB8AC3E}">
        <p14:creationId xmlns:p14="http://schemas.microsoft.com/office/powerpoint/2010/main" val="39887969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curtains"/>
      </p:transition>
    </mc:Choice>
    <mc:Fallback xmlns="">
      <p:transition spd="slow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643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nature, montagne, nuageux&#10;&#10;Description générée automatiquement">
            <a:extLst>
              <a:ext uri="{FF2B5EF4-FFF2-40B4-BE49-F238E27FC236}">
                <a16:creationId xmlns:a16="http://schemas.microsoft.com/office/drawing/2014/main" id="{84F8B6BA-976B-4CF9-A529-07F04305B1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46050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1418569-E63C-4A2E-89B9-722034DB901E}"/>
              </a:ext>
            </a:extLst>
          </p:cNvPr>
          <p:cNvSpPr txBox="1"/>
          <p:nvPr/>
        </p:nvSpPr>
        <p:spPr>
          <a:xfrm>
            <a:off x="3173506" y="81703"/>
            <a:ext cx="8541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aérienne du centre  Ville De Toronto</a:t>
            </a:r>
          </a:p>
        </p:txBody>
      </p:sp>
    </p:spTree>
    <p:extLst>
      <p:ext uri="{BB962C8B-B14F-4D97-AF65-F5344CB8AC3E}">
        <p14:creationId xmlns:p14="http://schemas.microsoft.com/office/powerpoint/2010/main" val="2408923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curtains"/>
      </p:transition>
    </mc:Choice>
    <mc:Fallback xmlns="">
      <p:transition spd="slow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E40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au, extérieur, cité&#10;&#10;Description générée automatiquement">
            <a:extLst>
              <a:ext uri="{FF2B5EF4-FFF2-40B4-BE49-F238E27FC236}">
                <a16:creationId xmlns:a16="http://schemas.microsoft.com/office/drawing/2014/main" id="{835829E5-1C35-4E32-ABA8-3AA7AA703F9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5100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B49918C-7246-45E1-A03C-FAF05B5F2943}"/>
              </a:ext>
            </a:extLst>
          </p:cNvPr>
          <p:cNvSpPr txBox="1"/>
          <p:nvPr/>
        </p:nvSpPr>
        <p:spPr>
          <a:xfrm>
            <a:off x="5441576" y="18395"/>
            <a:ext cx="7333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Toronto </a:t>
            </a:r>
          </a:p>
        </p:txBody>
      </p:sp>
    </p:spTree>
    <p:extLst>
      <p:ext uri="{BB962C8B-B14F-4D97-AF65-F5344CB8AC3E}">
        <p14:creationId xmlns:p14="http://schemas.microsoft.com/office/powerpoint/2010/main" val="14274533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curtains"/>
      </p:transition>
    </mc:Choice>
    <mc:Fallback xmlns="">
      <p:transition spd="slow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F44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eau, cité&#10;&#10;Description générée automatiquement">
            <a:extLst>
              <a:ext uri="{FF2B5EF4-FFF2-40B4-BE49-F238E27FC236}">
                <a16:creationId xmlns:a16="http://schemas.microsoft.com/office/drawing/2014/main" id="{7B5EBF58-AA43-4065-ABC7-C43EC2CAB8C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55575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AE02A4D-9344-4854-AD1B-DA86D4024F13}"/>
              </a:ext>
            </a:extLst>
          </p:cNvPr>
          <p:cNvSpPr txBox="1"/>
          <p:nvPr/>
        </p:nvSpPr>
        <p:spPr>
          <a:xfrm>
            <a:off x="893150" y="5465239"/>
            <a:ext cx="109050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Panorama de Toronto au crépuscule avec Au premier plan La Tour R N , Le Rogers Center et le Cartier Des Affaires </a:t>
            </a:r>
          </a:p>
        </p:txBody>
      </p:sp>
    </p:spTree>
    <p:extLst>
      <p:ext uri="{BB962C8B-B14F-4D97-AF65-F5344CB8AC3E}">
        <p14:creationId xmlns:p14="http://schemas.microsoft.com/office/powerpoint/2010/main" val="8018599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curtains"/>
      </p:transition>
    </mc:Choice>
    <mc:Fallback xmlns="">
      <p:transition spd="slow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167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cité, plusieurs&#10;&#10;Description générée automatiquement">
            <a:extLst>
              <a:ext uri="{FF2B5EF4-FFF2-40B4-BE49-F238E27FC236}">
                <a16:creationId xmlns:a16="http://schemas.microsoft.com/office/drawing/2014/main" id="{F2EEE212-9B19-4CF7-9BA2-EBA612B13F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52400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D9B8B0C-2A22-4BB6-B6DB-335547B34F1F}"/>
              </a:ext>
            </a:extLst>
          </p:cNvPr>
          <p:cNvSpPr txBox="1"/>
          <p:nvPr/>
        </p:nvSpPr>
        <p:spPr>
          <a:xfrm>
            <a:off x="1685365" y="18395"/>
            <a:ext cx="92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parc des Expositions durant l’exposition nationale Canadienne</a:t>
            </a:r>
          </a:p>
        </p:txBody>
      </p:sp>
    </p:spTree>
    <p:extLst>
      <p:ext uri="{BB962C8B-B14F-4D97-AF65-F5344CB8AC3E}">
        <p14:creationId xmlns:p14="http://schemas.microsoft.com/office/powerpoint/2010/main" val="3587199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curtains"/>
      </p:transition>
    </mc:Choice>
    <mc:Fallback xmlns="">
      <p:transition spd="slow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F55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ciel, eau, rive&#10;&#10;Description générée automatiquement">
            <a:extLst>
              <a:ext uri="{FF2B5EF4-FFF2-40B4-BE49-F238E27FC236}">
                <a16:creationId xmlns:a16="http://schemas.microsoft.com/office/drawing/2014/main" id="{7DA38A14-4B96-4B70-90D9-A212FAB160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52400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D807338-E6C1-4BE0-9D51-2CBDEE02732C}"/>
              </a:ext>
            </a:extLst>
          </p:cNvPr>
          <p:cNvSpPr txBox="1"/>
          <p:nvPr/>
        </p:nvSpPr>
        <p:spPr>
          <a:xfrm>
            <a:off x="2133600" y="18395"/>
            <a:ext cx="9056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Skyline  du centre Ville  de Toronto vue Des Îles De Toronto</a:t>
            </a:r>
          </a:p>
        </p:txBody>
      </p:sp>
    </p:spTree>
    <p:extLst>
      <p:ext uri="{BB962C8B-B14F-4D97-AF65-F5344CB8AC3E}">
        <p14:creationId xmlns:p14="http://schemas.microsoft.com/office/powerpoint/2010/main" val="28089681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curtains"/>
      </p:transition>
    </mc:Choice>
    <mc:Fallback xmlns="">
      <p:transition spd="slow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B39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signe&#10;&#10;Description générée automatiquement">
            <a:extLst>
              <a:ext uri="{FF2B5EF4-FFF2-40B4-BE49-F238E27FC236}">
                <a16:creationId xmlns:a16="http://schemas.microsoft.com/office/drawing/2014/main" id="{3F154105-D0CC-418E-A95C-DC9034E3F5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1925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1BF7F5D-1453-419E-BD99-570892C51383}"/>
              </a:ext>
            </a:extLst>
          </p:cNvPr>
          <p:cNvSpPr txBox="1"/>
          <p:nvPr/>
        </p:nvSpPr>
        <p:spPr>
          <a:xfrm>
            <a:off x="2886635" y="0"/>
            <a:ext cx="90922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Yonge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Dundas</a:t>
            </a:r>
            <a:r>
              <a:rPr lang="fr-FR" sz="2400" b="1" dirty="0">
                <a:solidFill>
                  <a:schemeClr val="bg1"/>
                </a:solidFill>
              </a:rPr>
              <a:t>  Square est une place publique  </a:t>
            </a:r>
          </a:p>
        </p:txBody>
      </p:sp>
    </p:spTree>
    <p:extLst>
      <p:ext uri="{BB962C8B-B14F-4D97-AF65-F5344CB8AC3E}">
        <p14:creationId xmlns:p14="http://schemas.microsoft.com/office/powerpoint/2010/main" val="30309588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curtains"/>
      </p:transition>
    </mc:Choice>
    <mc:Fallback xmlns="">
      <p:transition spd="slow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55A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cité&#10;&#10;Description générée automatiquement">
            <a:extLst>
              <a:ext uri="{FF2B5EF4-FFF2-40B4-BE49-F238E27FC236}">
                <a16:creationId xmlns:a16="http://schemas.microsoft.com/office/drawing/2014/main" id="{04EA5DE5-75B6-4F9E-A508-FF11386F43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52400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F04A150-ED1F-4F3D-A047-4219F9155D84}"/>
              </a:ext>
            </a:extLst>
          </p:cNvPr>
          <p:cNvSpPr txBox="1"/>
          <p:nvPr/>
        </p:nvSpPr>
        <p:spPr>
          <a:xfrm>
            <a:off x="1244545" y="18395"/>
            <a:ext cx="107089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Centre Ville  de Toronto abrite  une grande concentration de Gratte ciel</a:t>
            </a:r>
          </a:p>
        </p:txBody>
      </p:sp>
    </p:spTree>
    <p:extLst>
      <p:ext uri="{BB962C8B-B14F-4D97-AF65-F5344CB8AC3E}">
        <p14:creationId xmlns:p14="http://schemas.microsoft.com/office/powerpoint/2010/main" val="5365739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curtains"/>
      </p:transition>
    </mc:Choice>
    <mc:Fallback xmlns="">
      <p:transition spd="slow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C37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bâtiment, patinoire&#10;&#10;Description générée automatiquement">
            <a:extLst>
              <a:ext uri="{FF2B5EF4-FFF2-40B4-BE49-F238E27FC236}">
                <a16:creationId xmlns:a16="http://schemas.microsoft.com/office/drawing/2014/main" id="{7A810814-0736-410C-8D31-4BC733C37F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1925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B8D6E62-629A-4A5D-AEC0-19DB57525F34}"/>
              </a:ext>
            </a:extLst>
          </p:cNvPr>
          <p:cNvSpPr txBox="1"/>
          <p:nvPr/>
        </p:nvSpPr>
        <p:spPr>
          <a:xfrm>
            <a:off x="532792" y="0"/>
            <a:ext cx="117149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Nathan Phillips square est une place publique  et un point de repère  au centre de Ville </a:t>
            </a:r>
          </a:p>
        </p:txBody>
      </p:sp>
    </p:spTree>
    <p:extLst>
      <p:ext uri="{BB962C8B-B14F-4D97-AF65-F5344CB8AC3E}">
        <p14:creationId xmlns:p14="http://schemas.microsoft.com/office/powerpoint/2010/main" val="37665880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curtains"/>
      </p:transition>
    </mc:Choice>
    <mc:Fallback xmlns="">
      <p:transition spd="slow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B4F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statue, pierre&#10;&#10;Description générée automatiquement">
            <a:extLst>
              <a:ext uri="{FF2B5EF4-FFF2-40B4-BE49-F238E27FC236}">
                <a16:creationId xmlns:a16="http://schemas.microsoft.com/office/drawing/2014/main" id="{5C53F043-2951-4FB6-9713-5A1CBCBEAB1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58750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58D5ADC-218A-4DAF-B296-C1AB6778E6D1}"/>
              </a:ext>
            </a:extLst>
          </p:cNvPr>
          <p:cNvSpPr txBox="1"/>
          <p:nvPr/>
        </p:nvSpPr>
        <p:spPr>
          <a:xfrm>
            <a:off x="161365" y="0"/>
            <a:ext cx="11707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Temple  de la renommée  du Hockey est un point de repère majeur situé sur la rue </a:t>
            </a:r>
            <a:r>
              <a:rPr lang="fr-FR" sz="2400" b="1" dirty="0" err="1">
                <a:solidFill>
                  <a:schemeClr val="bg1"/>
                </a:solidFill>
              </a:rPr>
              <a:t>Yonge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52755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curtains"/>
      </p:transition>
    </mc:Choice>
    <mc:Fallback xmlns="">
      <p:transition spd="slow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336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arbre, extérieur, route, vieux&#10;&#10;Description générée automatiquement">
            <a:extLst>
              <a:ext uri="{FF2B5EF4-FFF2-40B4-BE49-F238E27FC236}">
                <a16:creationId xmlns:a16="http://schemas.microsoft.com/office/drawing/2014/main" id="{EC5EDB6E-6EE5-4B61-A57A-A4A45460343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52400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0C8A7F1-8789-439B-96A0-76D2F203CBD9}"/>
              </a:ext>
            </a:extLst>
          </p:cNvPr>
          <p:cNvSpPr txBox="1"/>
          <p:nvPr/>
        </p:nvSpPr>
        <p:spPr>
          <a:xfrm>
            <a:off x="1525440" y="100098"/>
            <a:ext cx="10905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Campus  Saint George  du Centre Ville  de L’université  de Toronto</a:t>
            </a:r>
          </a:p>
        </p:txBody>
      </p:sp>
    </p:spTree>
    <p:extLst>
      <p:ext uri="{BB962C8B-B14F-4D97-AF65-F5344CB8AC3E}">
        <p14:creationId xmlns:p14="http://schemas.microsoft.com/office/powerpoint/2010/main" val="10993914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curtains"/>
      </p:transition>
    </mc:Choice>
    <mc:Fallback xmlns="">
      <p:transition spd="slow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, ciel, grand&#10;&#10;Description générée automatiquement">
            <a:extLst>
              <a:ext uri="{FF2B5EF4-FFF2-40B4-BE49-F238E27FC236}">
                <a16:creationId xmlns:a16="http://schemas.microsoft.com/office/drawing/2014/main" id="{A11E2C2D-8DB8-453D-83DA-132C87B7E9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6659" y="284584"/>
            <a:ext cx="4857750" cy="6288832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818DEC-9BA0-460C-9717-111E2B86099E}"/>
              </a:ext>
            </a:extLst>
          </p:cNvPr>
          <p:cNvSpPr txBox="1"/>
          <p:nvPr/>
        </p:nvSpPr>
        <p:spPr>
          <a:xfrm>
            <a:off x="8032377" y="5486400"/>
            <a:ext cx="35858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Edifice de la Municipalité de Toronto Métropolitain</a:t>
            </a:r>
          </a:p>
        </p:txBody>
      </p:sp>
    </p:spTree>
    <p:extLst>
      <p:ext uri="{BB962C8B-B14F-4D97-AF65-F5344CB8AC3E}">
        <p14:creationId xmlns:p14="http://schemas.microsoft.com/office/powerpoint/2010/main" val="1359205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curtains"/>
      </p:transition>
    </mc:Choice>
    <mc:Fallback xmlns="">
      <p:transition spd="slow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C4D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herbe, ciel, extérieur, champ&#10;&#10;Description générée automatiquement">
            <a:extLst>
              <a:ext uri="{FF2B5EF4-FFF2-40B4-BE49-F238E27FC236}">
                <a16:creationId xmlns:a16="http://schemas.microsoft.com/office/drawing/2014/main" id="{45AAA2B0-4217-43C5-95E0-541B7D2D5A9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5100" cmpd="tri">
            <a:solidFill>
              <a:schemeClr val="bg1"/>
            </a:solidFill>
          </a:ln>
        </p:spPr>
      </p:pic>
      <p:sp>
        <p:nvSpPr>
          <p:cNvPr id="26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C71EB4B-384C-432F-B499-317A4A435F18}"/>
              </a:ext>
            </a:extLst>
          </p:cNvPr>
          <p:cNvSpPr txBox="1"/>
          <p:nvPr/>
        </p:nvSpPr>
        <p:spPr>
          <a:xfrm>
            <a:off x="4062894" y="105068"/>
            <a:ext cx="86061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L’Université de Toronto Collège</a:t>
            </a:r>
          </a:p>
        </p:txBody>
      </p:sp>
    </p:spTree>
    <p:extLst>
      <p:ext uri="{BB962C8B-B14F-4D97-AF65-F5344CB8AC3E}">
        <p14:creationId xmlns:p14="http://schemas.microsoft.com/office/powerpoint/2010/main" val="3345884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curtains"/>
      </p:transition>
    </mc:Choice>
    <mc:Fallback xmlns="">
      <p:transition spd="slow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94E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bâtiment, route, rue&#10;&#10;Description générée automatiquement">
            <a:extLst>
              <a:ext uri="{FF2B5EF4-FFF2-40B4-BE49-F238E27FC236}">
                <a16:creationId xmlns:a16="http://schemas.microsoft.com/office/drawing/2014/main" id="{1659289B-F431-4F17-9025-37F5AC8DD2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52400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AD9ADF3-69F6-4082-BFE4-F7C9C74078AB}"/>
              </a:ext>
            </a:extLst>
          </p:cNvPr>
          <p:cNvSpPr txBox="1"/>
          <p:nvPr/>
        </p:nvSpPr>
        <p:spPr>
          <a:xfrm>
            <a:off x="4213412" y="81703"/>
            <a:ext cx="9054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Gare Union  de Toronto</a:t>
            </a:r>
          </a:p>
        </p:txBody>
      </p:sp>
    </p:spTree>
    <p:extLst>
      <p:ext uri="{BB962C8B-B14F-4D97-AF65-F5344CB8AC3E}">
        <p14:creationId xmlns:p14="http://schemas.microsoft.com/office/powerpoint/2010/main" val="2536430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curtains"/>
      </p:transition>
    </mc:Choice>
    <mc:Fallback xmlns="">
      <p:transition spd="slow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064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arbre, ciel, extérieur, cité&#10;&#10;Description générée automatiquement">
            <a:extLst>
              <a:ext uri="{FF2B5EF4-FFF2-40B4-BE49-F238E27FC236}">
                <a16:creationId xmlns:a16="http://schemas.microsoft.com/office/drawing/2014/main" id="{D8379FF4-69F7-46FD-AC7F-100EAAF43D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1925" cmpd="tri">
            <a:solidFill>
              <a:schemeClr val="bg1"/>
            </a:solidFill>
          </a:ln>
        </p:spPr>
      </p:pic>
      <p:sp>
        <p:nvSpPr>
          <p:cNvPr id="26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FDCF970-0BF7-4DD0-8EBD-8AFF015AF2B1}"/>
              </a:ext>
            </a:extLst>
          </p:cNvPr>
          <p:cNvSpPr txBox="1"/>
          <p:nvPr/>
        </p:nvSpPr>
        <p:spPr>
          <a:xfrm>
            <a:off x="5522258" y="100098"/>
            <a:ext cx="82116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Casa  </a:t>
            </a:r>
            <a:r>
              <a:rPr lang="fr-FR" sz="2400" b="1" dirty="0" err="1">
                <a:solidFill>
                  <a:schemeClr val="bg1"/>
                </a:solidFill>
              </a:rPr>
              <a:t>Loma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768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curtains"/>
      </p:transition>
    </mc:Choice>
    <mc:Fallback xmlns="">
      <p:transition spd="slow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vieux, lieu de culte&#10;&#10;Description générée automatiquement">
            <a:extLst>
              <a:ext uri="{FF2B5EF4-FFF2-40B4-BE49-F238E27FC236}">
                <a16:creationId xmlns:a16="http://schemas.microsoft.com/office/drawing/2014/main" id="{0AAC4375-E2A8-4190-9F1F-2F04E1818A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918" y="186612"/>
            <a:ext cx="8775182" cy="6512768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D4D40E-6F97-473D-B105-09EC8CB46A71}"/>
              </a:ext>
            </a:extLst>
          </p:cNvPr>
          <p:cNvSpPr txBox="1"/>
          <p:nvPr/>
        </p:nvSpPr>
        <p:spPr>
          <a:xfrm>
            <a:off x="9055100" y="4195482"/>
            <a:ext cx="3136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Cathédrale De Saint Michel De Toronto</a:t>
            </a:r>
          </a:p>
        </p:txBody>
      </p:sp>
    </p:spTree>
    <p:extLst>
      <p:ext uri="{BB962C8B-B14F-4D97-AF65-F5344CB8AC3E}">
        <p14:creationId xmlns:p14="http://schemas.microsoft.com/office/powerpoint/2010/main" val="4132916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curtains"/>
      </p:transition>
    </mc:Choice>
    <mc:Fallback xmlns="">
      <p:transition spd="slow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 4" descr="Une image contenant intérieur, en bois, église, allée&#10;&#10;Description générée automatiquement">
            <a:extLst>
              <a:ext uri="{FF2B5EF4-FFF2-40B4-BE49-F238E27FC236}">
                <a16:creationId xmlns:a16="http://schemas.microsoft.com/office/drawing/2014/main" id="{FCC7CC1B-E9B4-48B9-8FC0-0DE435E986B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4562" y="519953"/>
            <a:ext cx="11476653" cy="6123444"/>
          </a:xfrm>
          <a:prstGeom prst="rect">
            <a:avLst/>
          </a:prstGeom>
          <a:ln w="41275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F345C4B-FF0A-486F-9876-D47441517BCD}"/>
              </a:ext>
            </a:extLst>
          </p:cNvPr>
          <p:cNvSpPr txBox="1"/>
          <p:nvPr/>
        </p:nvSpPr>
        <p:spPr>
          <a:xfrm>
            <a:off x="3404392" y="74517"/>
            <a:ext cx="84268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L’Intérieur De la Cathédrale Saint Michel </a:t>
            </a:r>
          </a:p>
        </p:txBody>
      </p:sp>
    </p:spTree>
    <p:extLst>
      <p:ext uri="{BB962C8B-B14F-4D97-AF65-F5344CB8AC3E}">
        <p14:creationId xmlns:p14="http://schemas.microsoft.com/office/powerpoint/2010/main" val="2464862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curtains"/>
      </p:transition>
    </mc:Choice>
    <mc:Fallback xmlns="">
      <p:transition spd="slow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bâtiment, nuit&#10;&#10;Description générée automatiquement">
            <a:extLst>
              <a:ext uri="{FF2B5EF4-FFF2-40B4-BE49-F238E27FC236}">
                <a16:creationId xmlns:a16="http://schemas.microsoft.com/office/drawing/2014/main" id="{21CE7FF9-E0E0-4142-B1AF-551E350A2A3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4563" y="410546"/>
            <a:ext cx="11476653" cy="6158205"/>
          </a:xfrm>
          <a:prstGeom prst="rect">
            <a:avLst/>
          </a:prstGeom>
          <a:ln w="444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D8F1D2-AA6C-4720-BA24-9C227636B1DB}"/>
              </a:ext>
            </a:extLst>
          </p:cNvPr>
          <p:cNvSpPr txBox="1"/>
          <p:nvPr/>
        </p:nvSpPr>
        <p:spPr>
          <a:xfrm>
            <a:off x="4367032" y="-25559"/>
            <a:ext cx="78172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Eglise Saint James Toronto</a:t>
            </a:r>
          </a:p>
        </p:txBody>
      </p:sp>
    </p:spTree>
    <p:extLst>
      <p:ext uri="{BB962C8B-B14F-4D97-AF65-F5344CB8AC3E}">
        <p14:creationId xmlns:p14="http://schemas.microsoft.com/office/powerpoint/2010/main" val="1196467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curtains"/>
      </p:transition>
    </mc:Choice>
    <mc:Fallback xmlns="">
      <p:transition spd="slow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229</Words>
  <Application>Microsoft Office PowerPoint</Application>
  <PresentationFormat>Grand écran</PresentationFormat>
  <Paragraphs>21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6</cp:revision>
  <dcterms:created xsi:type="dcterms:W3CDTF">2022-04-09T03:54:21Z</dcterms:created>
  <dcterms:modified xsi:type="dcterms:W3CDTF">2022-04-29T13:41:37Z</dcterms:modified>
</cp:coreProperties>
</file>