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76" r:id="rId3"/>
    <p:sldId id="275" r:id="rId4"/>
    <p:sldId id="274" r:id="rId5"/>
    <p:sldId id="273" r:id="rId6"/>
    <p:sldId id="272" r:id="rId7"/>
    <p:sldId id="271" r:id="rId8"/>
    <p:sldId id="270" r:id="rId9"/>
    <p:sldId id="269" r:id="rId10"/>
    <p:sldId id="268" r:id="rId11"/>
    <p:sldId id="267" r:id="rId12"/>
    <p:sldId id="266" r:id="rId13"/>
    <p:sldId id="265" r:id="rId14"/>
    <p:sldId id="264" r:id="rId15"/>
    <p:sldId id="263" r:id="rId16"/>
    <p:sldId id="262" r:id="rId17"/>
    <p:sldId id="261" r:id="rId18"/>
    <p:sldId id="260" r:id="rId19"/>
    <p:sldId id="259" r:id="rId20"/>
    <p:sldId id="258" r:id="rId21"/>
    <p:sldId id="257" r:id="rId22"/>
  </p:sldIdLst>
  <p:sldSz cx="6858000" cy="9144000" type="screen4x3"/>
  <p:notesSz cx="6858000" cy="9144000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91" d="100"/>
          <a:sy n="91" d="100"/>
        </p:scale>
        <p:origin x="-3030" y="-108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496484"/>
            <a:ext cx="5829300" cy="3183467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4802717"/>
            <a:ext cx="5143500" cy="2207683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B21DEA-0348-468C-96D5-3E0FD5F7E025}" type="datetimeFigureOut">
              <a:rPr lang="fr-FR"/>
              <a:pPr>
                <a:defRPr/>
              </a:pPr>
              <a:t>27/04/2022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FB69BB-0BE6-46AE-BDC6-EE97C55ACFA3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7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76EF5F-201E-4A9F-B119-CF83A7FCDABF}" type="datetimeFigureOut">
              <a:rPr lang="fr-FR"/>
              <a:pPr>
                <a:defRPr/>
              </a:pPr>
              <a:t>27/04/2022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154E3A-5E16-4894-A900-557CE0962C23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7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279653"/>
            <a:ext cx="5915025" cy="3803649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119286"/>
            <a:ext cx="5915025" cy="2000249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9CC18A-9132-4060-A296-E8FD55FC58CF}" type="datetimeFigureOut">
              <a:rPr lang="fr-FR"/>
              <a:pPr>
                <a:defRPr/>
              </a:pPr>
              <a:t>27/04/2022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DDAF48-7BB7-4586-A133-65AD0C12C6FF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7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434167"/>
            <a:ext cx="2914650" cy="5801784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434167"/>
            <a:ext cx="2914650" cy="5801784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0BB38F-9605-4742-9FC3-AB9CDE5D148C}" type="datetimeFigureOut">
              <a:rPr lang="fr-FR"/>
              <a:pPr>
                <a:defRPr/>
              </a:pPr>
              <a:t>27/04/2022</a:t>
            </a:fld>
            <a:endParaRPr lang="fr-F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574255-D0B4-4302-A1C0-277CB47452F5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7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486836"/>
            <a:ext cx="5915025" cy="1767417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241551"/>
            <a:ext cx="2901255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340100"/>
            <a:ext cx="2901255" cy="4912784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241551"/>
            <a:ext cx="2915543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340100"/>
            <a:ext cx="2915543" cy="4912784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3DDF46-DD94-45C3-8CD1-0010CC0D42E4}" type="datetimeFigureOut">
              <a:rPr lang="fr-FR"/>
              <a:pPr>
                <a:defRPr/>
              </a:pPr>
              <a:t>27/04/2022</a:t>
            </a:fld>
            <a:endParaRPr lang="fr-FR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68F5CA-6E50-4294-84BD-6235307A7628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7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FFAF70-EA14-40F2-9C28-F63D909832F1}" type="datetimeFigureOut">
              <a:rPr lang="fr-FR"/>
              <a:pPr>
                <a:defRPr/>
              </a:pPr>
              <a:t>27/04/2022</a:t>
            </a:fld>
            <a:endParaRPr lang="fr-FR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0A874E-7F0D-4580-9A33-DAD3B5B6BBB7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7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149A9A-53A4-4EDA-A1A5-6A3A7EE772D7}" type="datetimeFigureOut">
              <a:rPr lang="fr-FR"/>
              <a:pPr>
                <a:defRPr/>
              </a:pPr>
              <a:t>27/04/2022</a:t>
            </a:fld>
            <a:endParaRPr lang="fr-FR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4A8B22-5D90-43D0-838F-59AFA5579724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7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316569"/>
            <a:ext cx="3471863" cy="6498167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E43D61-5622-473F-8AE2-8504B25E7FF4}" type="datetimeFigureOut">
              <a:rPr lang="fr-FR"/>
              <a:pPr>
                <a:defRPr/>
              </a:pPr>
              <a:t>27/04/2022</a:t>
            </a:fld>
            <a:endParaRPr lang="fr-F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267CD4-67CD-4DD8-881E-BD53C19CD695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7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316569"/>
            <a:ext cx="3471863" cy="6498167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r>
              <a:rPr lang="fr-FR" noProof="0"/>
              <a:t>Cliquez sur l'icône pour ajouter une image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8A0DD2-A1A1-45CE-A63F-C4F07D669387}" type="datetimeFigureOut">
              <a:rPr lang="fr-FR"/>
              <a:pPr>
                <a:defRPr/>
              </a:pPr>
              <a:t>27/04/2022</a:t>
            </a:fld>
            <a:endParaRPr lang="fr-F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69148C-D9E8-46F3-BEE8-BD73CCBE5AD1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7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6DFA1F-C315-4C2A-BAB9-3BE6821E51D9}" type="datetimeFigureOut">
              <a:rPr lang="fr-FR"/>
              <a:pPr>
                <a:defRPr/>
              </a:pPr>
              <a:t>27/04/2022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4882AA-55CC-4EEE-B996-8683DB1654A4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7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486834"/>
            <a:ext cx="1478756" cy="7749117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486834"/>
            <a:ext cx="4350544" cy="7749117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9F6FC0-0FAA-47B8-8BF5-7A16D053B3A6}" type="datetimeFigureOut">
              <a:rPr lang="fr-FR"/>
              <a:pPr>
                <a:defRPr/>
              </a:pPr>
              <a:t>27/04/2022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FB4800-39D2-4FF1-86D2-14A88258C092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700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71488" y="487363"/>
            <a:ext cx="5915025" cy="176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Modifiez le style du titre</a:t>
            </a:r>
            <a:endParaRPr lang="en-US" smtClean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433638"/>
            <a:ext cx="5915025" cy="58023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8475663"/>
            <a:ext cx="1543050" cy="4857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9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993ADB2-06E4-4024-AF85-D59A2752E74B}" type="datetimeFigureOut">
              <a:rPr lang="fr-FR"/>
              <a:pPr>
                <a:defRPr/>
              </a:pPr>
              <a:t>27/04/2022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8475663"/>
            <a:ext cx="2314575" cy="4857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8475663"/>
            <a:ext cx="1543050" cy="4857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9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2D6A014-2ED6-48AC-8451-9CB3C7C429BD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2" r:id="rId2"/>
    <p:sldLayoutId id="2147483681" r:id="rId3"/>
    <p:sldLayoutId id="2147483680" r:id="rId4"/>
    <p:sldLayoutId id="2147483679" r:id="rId5"/>
    <p:sldLayoutId id="2147483678" r:id="rId6"/>
    <p:sldLayoutId id="2147483677" r:id="rId7"/>
    <p:sldLayoutId id="2147483676" r:id="rId8"/>
    <p:sldLayoutId id="2147483675" r:id="rId9"/>
    <p:sldLayoutId id="2147483674" r:id="rId10"/>
    <p:sldLayoutId id="2147483673" r:id="rId11"/>
  </p:sldLayoutIdLst>
  <p:transition spd="slow" advClick="0" advTm="7000">
    <p:fade/>
  </p:transition>
  <p:txStyles>
    <p:titleStyle>
      <a:lvl1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2pPr>
      <a:lvl3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3pPr>
      <a:lvl4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4pPr>
      <a:lvl5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5pPr>
      <a:lvl6pPr marL="4572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6pPr>
      <a:lvl7pPr marL="9144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7pPr>
      <a:lvl8pPr marL="13716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8pPr>
      <a:lvl9pPr marL="18288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9pPr>
    </p:titleStyle>
    <p:bodyStyle>
      <a:lvl1pPr marL="171450" indent="-171450" algn="l" defTabSz="685800" rtl="0" fontAlgn="base">
        <a:lnSpc>
          <a:spcPct val="90000"/>
        </a:lnSpc>
        <a:spcBef>
          <a:spcPts val="750"/>
        </a:spcBef>
        <a:spcAft>
          <a:spcPct val="0"/>
        </a:spcAft>
        <a:buFont typeface="Arial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 4"/>
          <p:cNvPicPr>
            <a:picLocks noChangeAspect="1"/>
          </p:cNvPicPr>
          <p:nvPr/>
        </p:nvPicPr>
        <p:blipFill>
          <a:blip r:embed="rId3"/>
          <a:srcRect r="-2"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5" name="WordArt 3"/>
          <p:cNvSpPr>
            <a:spLocks noChangeArrowheads="1" noChangeShapeType="1" noTextEdit="1"/>
          </p:cNvSpPr>
          <p:nvPr/>
        </p:nvSpPr>
        <p:spPr bwMode="auto">
          <a:xfrm>
            <a:off x="201613" y="260350"/>
            <a:ext cx="3325812" cy="1558925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</a:bodyPr>
          <a:lstStyle/>
          <a:p>
            <a:pPr algn="ctr"/>
            <a:r>
              <a:rPr lang="fr-FR" sz="3600" kern="1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80000"/>
                    </a:srgbClr>
                  </a:outerShdw>
                </a:effectLst>
                <a:latin typeface="Impact"/>
              </a:rPr>
              <a:t>Les filles LUI</a:t>
            </a:r>
          </a:p>
        </p:txBody>
      </p:sp>
    </p:spTree>
  </p:cSld>
  <p:clrMapOvr>
    <a:masterClrMapping/>
  </p:clrMapOvr>
  <p:transition spd="slow" advClick="0" advTm="7000">
    <p:fade/>
    <p:sndAc>
      <p:stSnd>
        <p:snd r:embed="rId2" name="sound001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 2" descr="Une image contenant intérieur, mur, personne, habits&#10;&#10;Description générée automatiquement"/>
          <p:cNvPicPr>
            <a:picLocks noChangeAspect="1"/>
          </p:cNvPicPr>
          <p:nvPr/>
        </p:nvPicPr>
        <p:blipFill>
          <a:blip r:embed="rId2"/>
          <a:srcRect r="-2"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 2" descr="Une image contenant personne, habits, extérieur&#10;&#10;Description générée automatiquement"/>
          <p:cNvPicPr>
            <a:picLocks noChangeAspect="1"/>
          </p:cNvPicPr>
          <p:nvPr/>
        </p:nvPicPr>
        <p:blipFill>
          <a:blip r:embed="rId2"/>
          <a:srcRect r="-2"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 2" descr="Une image contenant habits, personne&#10;&#10;Description générée automatiquement"/>
          <p:cNvPicPr>
            <a:picLocks noChangeAspect="1"/>
          </p:cNvPicPr>
          <p:nvPr/>
        </p:nvPicPr>
        <p:blipFill>
          <a:blip r:embed="rId2"/>
          <a:srcRect r="-2"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 2" descr="Une image contenant personne, habits, intérieur, femme&#10;&#10;Description générée automatiquement"/>
          <p:cNvPicPr>
            <a:picLocks noChangeAspect="1"/>
          </p:cNvPicPr>
          <p:nvPr/>
        </p:nvPicPr>
        <p:blipFill>
          <a:blip r:embed="rId2"/>
          <a:srcRect r="-2"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 2" descr="Une image contenant habits&#10;&#10;Description générée automatiquement"/>
          <p:cNvPicPr>
            <a:picLocks noChangeAspect="1"/>
          </p:cNvPicPr>
          <p:nvPr/>
        </p:nvPicPr>
        <p:blipFill>
          <a:blip r:embed="rId2"/>
          <a:srcRect r="-2"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 2" descr="Une image contenant habits, personne&#10;&#10;Description générée automatiquement"/>
          <p:cNvPicPr>
            <a:picLocks noChangeAspect="1"/>
          </p:cNvPicPr>
          <p:nvPr/>
        </p:nvPicPr>
        <p:blipFill>
          <a:blip r:embed="rId2"/>
          <a:srcRect r="-2"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 2" descr="Une image contenant personne, habits, sous-vêtement&#10;&#10;Description générée automatiquement"/>
          <p:cNvPicPr>
            <a:picLocks noChangeAspect="1"/>
          </p:cNvPicPr>
          <p:nvPr/>
        </p:nvPicPr>
        <p:blipFill>
          <a:blip r:embed="rId2"/>
          <a:srcRect r="-2"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 2" descr="Une image contenant personne, intérieur, sous-vêtement&#10;&#10;Description générée automatiquement"/>
          <p:cNvPicPr>
            <a:picLocks noChangeAspect="1"/>
          </p:cNvPicPr>
          <p:nvPr/>
        </p:nvPicPr>
        <p:blipFill>
          <a:blip r:embed="rId2"/>
          <a:srcRect r="-2"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 2" descr="Une image contenant habits, personne, intérieur, posant&#10;&#10;Description générée automatiquement"/>
          <p:cNvPicPr>
            <a:picLocks noChangeAspect="1"/>
          </p:cNvPicPr>
          <p:nvPr/>
        </p:nvPicPr>
        <p:blipFill>
          <a:blip r:embed="rId2"/>
          <a:srcRect r="-2"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 2" descr="Une image contenant personne, fille, sous-vêtement&#10;&#10;Description générée automatiquement"/>
          <p:cNvPicPr>
            <a:picLocks noChangeAspect="1"/>
          </p:cNvPicPr>
          <p:nvPr/>
        </p:nvPicPr>
        <p:blipFill>
          <a:blip r:embed="rId2"/>
          <a:srcRect r="-2"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age 2" descr="Une image contenant personne, intérieur, plancher&#10;&#10;Description générée automatiquement"/>
          <p:cNvPicPr>
            <a:picLocks noChangeAspect="1"/>
          </p:cNvPicPr>
          <p:nvPr/>
        </p:nvPicPr>
        <p:blipFill>
          <a:blip r:embed="rId2"/>
          <a:srcRect r="-2"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fad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Image 2" descr="Une image contenant personne, intérieur&#10;&#10;Description générée automatiquement"/>
          <p:cNvPicPr>
            <a:picLocks noChangeAspect="1"/>
          </p:cNvPicPr>
          <p:nvPr/>
        </p:nvPicPr>
        <p:blipFill>
          <a:blip r:embed="rId2"/>
          <a:srcRect r="-2"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fad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Image 2" descr="Une image contenant personne, intérieur, habits, femme&#10;&#10;Description générée automatiquement"/>
          <p:cNvPicPr>
            <a:picLocks noChangeAspect="1"/>
          </p:cNvPicPr>
          <p:nvPr/>
        </p:nvPicPr>
        <p:blipFill>
          <a:blip r:embed="rId2"/>
          <a:srcRect r="-2"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Image 2" descr="Une image contenant personne&#10;&#10;Description générée automatiquement"/>
          <p:cNvPicPr>
            <a:picLocks noChangeAspect="1"/>
          </p:cNvPicPr>
          <p:nvPr/>
        </p:nvPicPr>
        <p:blipFill>
          <a:blip r:embed="rId2"/>
          <a:srcRect r="-2"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Image 2" descr="Une image contenant caleçon&#10;&#10;Description générée automatiquement"/>
          <p:cNvPicPr>
            <a:picLocks noChangeAspect="1"/>
          </p:cNvPicPr>
          <p:nvPr/>
        </p:nvPicPr>
        <p:blipFill>
          <a:blip r:embed="rId2"/>
          <a:srcRect r="-2"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fad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Image 2" descr="Une image contenant personne, intérieur&#10;&#10;Description générée automatiquement"/>
          <p:cNvPicPr>
            <a:picLocks noChangeAspect="1"/>
          </p:cNvPicPr>
          <p:nvPr/>
        </p:nvPicPr>
        <p:blipFill>
          <a:blip r:embed="rId2"/>
          <a:srcRect r="-2"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fad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Image 2" descr="Une image contenant personne&#10;&#10;Description générée automatiquement"/>
          <p:cNvPicPr>
            <a:picLocks noChangeAspect="1"/>
          </p:cNvPicPr>
          <p:nvPr/>
        </p:nvPicPr>
        <p:blipFill>
          <a:blip r:embed="rId2"/>
          <a:srcRect r="-2"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fad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Image 2" descr="Une image contenant personne, habits, intérieur&#10;&#10;Description générée automatiquement"/>
          <p:cNvPicPr>
            <a:picLocks noChangeAspect="1"/>
          </p:cNvPicPr>
          <p:nvPr/>
        </p:nvPicPr>
        <p:blipFill>
          <a:blip r:embed="rId2"/>
          <a:srcRect r="-2"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fad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Image 2" descr="Une image contenant personne, habits&#10;&#10;Description générée automatiquement"/>
          <p:cNvPicPr>
            <a:picLocks noChangeAspect="1"/>
          </p:cNvPicPr>
          <p:nvPr/>
        </p:nvPicPr>
        <p:blipFill>
          <a:blip r:embed="rId2"/>
          <a:srcRect r="-2"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fad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Image 2" descr="Une image contenant personne, intérieur, habits, tenue&#10;&#10;Description générée automatiquement"/>
          <p:cNvPicPr>
            <a:picLocks noChangeAspect="1"/>
          </p:cNvPicPr>
          <p:nvPr/>
        </p:nvPicPr>
        <p:blipFill>
          <a:blip r:embed="rId2"/>
          <a:srcRect r="-2"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795" name="WordArt 3"/>
          <p:cNvSpPr>
            <a:spLocks noChangeArrowheads="1" noChangeShapeType="1" noTextEdit="1"/>
          </p:cNvSpPr>
          <p:nvPr/>
        </p:nvSpPr>
        <p:spPr bwMode="auto">
          <a:xfrm>
            <a:off x="152400" y="7019925"/>
            <a:ext cx="2413000" cy="1800225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</a:bodyPr>
          <a:lstStyle/>
          <a:p>
            <a:pPr algn="ctr"/>
            <a:r>
              <a:rPr lang="fr-FR" sz="3600" kern="1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80000"/>
                    </a:srgbClr>
                  </a:outerShdw>
                </a:effectLst>
                <a:latin typeface="Impact"/>
              </a:rPr>
              <a:t>The  end</a:t>
            </a:r>
          </a:p>
        </p:txBody>
      </p:sp>
    </p:spTree>
  </p:cSld>
  <p:clrMapOvr>
    <a:masterClrMapping/>
  </p:clrMapOvr>
  <p:transition spd="slow" advClick="0" advTm="7000">
    <p:fade/>
  </p:transition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21</TotalTime>
  <Words>0</Words>
  <Application>Microsoft Office PowerPoint</Application>
  <PresentationFormat>Affichage à l'écran (4:3)</PresentationFormat>
  <Paragraphs>0</Paragraphs>
  <Slides>21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Modèle de conception</vt:lpstr>
      </vt:variant>
      <vt:variant>
        <vt:i4>1</vt:i4>
      </vt:variant>
      <vt:variant>
        <vt:lpstr>Titres des diapositives</vt:lpstr>
      </vt:variant>
      <vt:variant>
        <vt:i4>21</vt:i4>
      </vt:variant>
    </vt:vector>
  </HeadingPairs>
  <TitlesOfParts>
    <vt:vector size="25" baseType="lpstr">
      <vt:lpstr>Calibri</vt:lpstr>
      <vt:lpstr>Arial</vt:lpstr>
      <vt:lpstr>Calibri Light</vt:lpstr>
      <vt:lpstr>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Juan</dc:creator>
  <cp:lastModifiedBy>Jean</cp:lastModifiedBy>
  <cp:revision>2</cp:revision>
  <dcterms:created xsi:type="dcterms:W3CDTF">2022-04-27T07:37:24Z</dcterms:created>
  <dcterms:modified xsi:type="dcterms:W3CDTF">2022-04-27T08:01:36Z</dcterms:modified>
</cp:coreProperties>
</file>