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37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02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47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75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93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46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47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03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905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946C6-00BC-4C50-AF69-DC05BC6339A5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03DA5-6656-4B34-9497-7294118F6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603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D563FB5-E39E-4296-A0A7-A672B094A5F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0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  <p:sndAc>
          <p:stSnd>
            <p:snd r:embed="rId2" name="gypsyohoui VL.wav"/>
          </p:stSnd>
        </p:sndAc>
      </p:transition>
    </mc:Choice>
    <mc:Fallback>
      <p:transition spd="slow" advClick="0" advTm="7000">
        <p:fade/>
        <p:sndAc>
          <p:stSnd>
            <p:snd r:embed="rId2" name="gypsyohoui V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herbe, arbre, extérieur, personne&#10;&#10;Description générée automatiquement">
            <a:extLst>
              <a:ext uri="{FF2B5EF4-FFF2-40B4-BE49-F238E27FC236}">
                <a16:creationId xmlns:a16="http://schemas.microsoft.com/office/drawing/2014/main" id="{A398E741-F3B3-449D-9BA3-52EC2C802F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1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, plante&#10;&#10;Description générée automatiquement">
            <a:extLst>
              <a:ext uri="{FF2B5EF4-FFF2-40B4-BE49-F238E27FC236}">
                <a16:creationId xmlns:a16="http://schemas.microsoft.com/office/drawing/2014/main" id="{E6889741-1EDC-4ABB-ADF8-4BC3A2C90E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8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herbe, personne&#10;&#10;Description générée automatiquement">
            <a:extLst>
              <a:ext uri="{FF2B5EF4-FFF2-40B4-BE49-F238E27FC236}">
                <a16:creationId xmlns:a16="http://schemas.microsoft.com/office/drawing/2014/main" id="{1F18F841-3777-4F3F-9F4B-778EB83E73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9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debout&#10;&#10;Description générée automatiquement">
            <a:extLst>
              <a:ext uri="{FF2B5EF4-FFF2-40B4-BE49-F238E27FC236}">
                <a16:creationId xmlns:a16="http://schemas.microsoft.com/office/drawing/2014/main" id="{3F0AE8B0-C542-453A-87F4-0CE6021335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7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lante&#10;&#10;Description générée automatiquement">
            <a:extLst>
              <a:ext uri="{FF2B5EF4-FFF2-40B4-BE49-F238E27FC236}">
                <a16:creationId xmlns:a16="http://schemas.microsoft.com/office/drawing/2014/main" id="{C5EF596C-901F-4A20-AC3E-DD27B8061C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7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fille, plante&#10;&#10;Description générée automatiquement">
            <a:extLst>
              <a:ext uri="{FF2B5EF4-FFF2-40B4-BE49-F238E27FC236}">
                <a16:creationId xmlns:a16="http://schemas.microsoft.com/office/drawing/2014/main" id="{0B3FB67D-A16A-437A-9778-13ED68ED23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25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plante&#10;&#10;Description générée automatiquement">
            <a:extLst>
              <a:ext uri="{FF2B5EF4-FFF2-40B4-BE49-F238E27FC236}">
                <a16:creationId xmlns:a16="http://schemas.microsoft.com/office/drawing/2014/main" id="{D459B367-D756-42D2-9D4B-22533030C3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7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herbe&#10;&#10;Description générée automatiquement">
            <a:extLst>
              <a:ext uri="{FF2B5EF4-FFF2-40B4-BE49-F238E27FC236}">
                <a16:creationId xmlns:a16="http://schemas.microsoft.com/office/drawing/2014/main" id="{98A2C1CB-46B1-4F7F-84DE-CCB4F0A030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2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plante&#10;&#10;Description générée automatiquement">
            <a:extLst>
              <a:ext uri="{FF2B5EF4-FFF2-40B4-BE49-F238E27FC236}">
                <a16:creationId xmlns:a16="http://schemas.microsoft.com/office/drawing/2014/main" id="{3293B9F4-E1F5-474F-9453-B56B43E4E2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9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femme, personne&#10;&#10;Description générée automatiquement">
            <a:extLst>
              <a:ext uri="{FF2B5EF4-FFF2-40B4-BE49-F238E27FC236}">
                <a16:creationId xmlns:a16="http://schemas.microsoft.com/office/drawing/2014/main" id="{40AFCD98-8950-4D82-9C0F-0954F103F9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, fleur&#10;&#10;Description générée automatiquement">
            <a:extLst>
              <a:ext uri="{FF2B5EF4-FFF2-40B4-BE49-F238E27FC236}">
                <a16:creationId xmlns:a16="http://schemas.microsoft.com/office/drawing/2014/main" id="{8A98C21D-D0EE-4273-AA49-8C5FB69C0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990" y="0"/>
            <a:ext cx="10281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3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D12D2DD4-8166-4B0B-A67F-ABB132B74C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43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8870AA-4867-4ED0-ADAD-7738846AA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990" y="0"/>
            <a:ext cx="10281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0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ersonne, buissons&#10;&#10;Description générée automatiquement">
            <a:extLst>
              <a:ext uri="{FF2B5EF4-FFF2-40B4-BE49-F238E27FC236}">
                <a16:creationId xmlns:a16="http://schemas.microsoft.com/office/drawing/2014/main" id="{F25420F6-836A-4B48-8BD0-CDC17D63A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990" y="0"/>
            <a:ext cx="10281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4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personne, herbe, extérieur&#10;&#10;Description générée automatiquement">
            <a:extLst>
              <a:ext uri="{FF2B5EF4-FFF2-40B4-BE49-F238E27FC236}">
                <a16:creationId xmlns:a16="http://schemas.microsoft.com/office/drawing/2014/main" id="{A78ED639-83B3-4CBA-A0F5-1B324FB8E4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3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ersonne, habits&#10;&#10;Description générée automatiquement">
            <a:extLst>
              <a:ext uri="{FF2B5EF4-FFF2-40B4-BE49-F238E27FC236}">
                <a16:creationId xmlns:a16="http://schemas.microsoft.com/office/drawing/2014/main" id="{C6A1629D-C986-471E-921C-0E21D6FB58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85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flou&#10;&#10;Description générée automatiquement">
            <a:extLst>
              <a:ext uri="{FF2B5EF4-FFF2-40B4-BE49-F238E27FC236}">
                <a16:creationId xmlns:a16="http://schemas.microsoft.com/office/drawing/2014/main" id="{D57FF169-B063-4EBF-ACC6-68DB1A1F36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3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2</cp:revision>
  <dcterms:created xsi:type="dcterms:W3CDTF">2022-04-27T06:03:59Z</dcterms:created>
  <dcterms:modified xsi:type="dcterms:W3CDTF">2022-04-27T08:14:47Z</dcterms:modified>
</cp:coreProperties>
</file>