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60" r:id="rId3"/>
    <p:sldId id="261" r:id="rId4"/>
    <p:sldId id="264" r:id="rId5"/>
    <p:sldId id="256" r:id="rId6"/>
    <p:sldId id="262" r:id="rId7"/>
    <p:sldId id="263" r:id="rId8"/>
    <p:sldId id="270" r:id="rId9"/>
    <p:sldId id="269" r:id="rId10"/>
    <p:sldId id="268" r:id="rId11"/>
    <p:sldId id="267" r:id="rId12"/>
    <p:sldId id="266" r:id="rId13"/>
    <p:sldId id="265" r:id="rId14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3036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78F78-07F8-45A7-84D1-201A84D530FE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9A64B-E8E2-4944-AAE3-D081AF72BFD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8F947-A422-4979-AB20-CE505B3E0152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AA394-FF65-4E79-97CC-8A1F98AFFE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DEE14-536D-400F-84CC-64B5A8805598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A9B4E-09E1-4F45-9F89-8A2CF4B7AA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0BEBE-6287-43A1-9229-7B06B2141523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3D419-E71F-4D71-968E-7647C8C5B3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B19DF-5EAF-4C19-880C-133C4A9E5492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8D3D8-BC12-4DDD-97FF-D4BC07AC8C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BEEB0-BA7B-4FDC-B79D-4662A9FA3069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153F8-4490-442C-ABAD-FBC86BC3924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20286-0834-4C90-865A-FE8C60EE3296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DD423-928D-40F8-B8F6-8051BB6067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165CE-0FC2-4A3A-A090-4CF323C06DC0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CCCD1-9D16-4B76-979F-E42D0AB0D4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30411-2672-4550-BF89-0DAF3D33EEC3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5B7C9-605C-454F-AD85-C02C6388E53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17351-681E-4E1B-B871-CDE6F0AF6B84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D5B50-2824-43DE-893A-E3B642533A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61F82-1B82-48A5-BFB6-D28E995AEF42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FD288-7CA7-42EA-AD84-BCE8C282CF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487363"/>
            <a:ext cx="59150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3638"/>
            <a:ext cx="5915025" cy="580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94E62C-6FF3-4B64-A2DC-9ACE588DBB97}" type="datetimeFigureOut">
              <a:rPr lang="fr-FR"/>
              <a:pPr>
                <a:defRPr/>
              </a:pPr>
              <a:t>26/04/2022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663"/>
            <a:ext cx="23145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B0287C-4A29-483D-BF01-7BB298DA43D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7000">
    <p:circle/>
  </p:transition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495300" y="3130550"/>
            <a:ext cx="5743575" cy="35972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Kate-kat</a:t>
            </a:r>
          </a:p>
        </p:txBody>
      </p:sp>
    </p:spTree>
  </p:cSld>
  <p:clrMapOvr>
    <a:masterClrMapping/>
  </p:clrMapOvr>
  <p:transition spd="slow" advClick="0" advTm="7000">
    <p:circle/>
    <p:sndAc>
      <p:stSnd>
        <p:snd r:embed="rId2" name="13-FRANCK POURCL _ MINUETTO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2" descr="Une image contenant personne, femme, tenue, sous-vêteme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plancher, personne, assis, in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 descr="Une image contenant personne, femm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4" descr="Une image contenant intérieur, planche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personne, femme, habits, fenêtr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 descr="Une image contenant armoire, personne, femm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788" y="0"/>
            <a:ext cx="6935788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personne, femm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2" descr="Une image contenant personne, femme, da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 descr="Une image contenant personne, sous-vêtement, caleço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personne, mur, intérieur, fenêtr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 descr="Une image contenant personne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0" y="155575"/>
            <a:ext cx="2382838" cy="14652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p:transition spd="slow" advClick="0" advTm="7000">
    <p:circle/>
  </p:transition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0</Words>
  <Application>Microsoft Office PowerPoint</Application>
  <PresentationFormat>Affichage à l'écran (4:3)</PresentationFormat>
  <Paragraphs>0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3</cp:revision>
  <dcterms:created xsi:type="dcterms:W3CDTF">2022-04-26T07:06:53Z</dcterms:created>
  <dcterms:modified xsi:type="dcterms:W3CDTF">2022-04-26T07:38:16Z</dcterms:modified>
</cp:coreProperties>
</file>