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3" r:id="rId2"/>
    <p:sldId id="256" r:id="rId3"/>
    <p:sldId id="272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-133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491DB-E5DB-4EDE-8664-86480FE728B8}" type="datetimeFigureOut">
              <a:rPr lang="fr-FR"/>
              <a:pPr>
                <a:defRPr/>
              </a:pPr>
              <a:t>25/04/2022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772EB3-81C0-47D5-B342-E0722ED9210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524F2-8719-4ECA-970C-3D2B3BFE7695}" type="datetimeFigureOut">
              <a:rPr lang="fr-FR"/>
              <a:pPr>
                <a:defRPr/>
              </a:pPr>
              <a:t>25/04/2022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F7B0A-9C2A-4DF6-BF5F-B2E2DB4FE27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8FA92-434E-45E1-81D2-6ED2EE937E61}" type="datetimeFigureOut">
              <a:rPr lang="fr-FR"/>
              <a:pPr>
                <a:defRPr/>
              </a:pPr>
              <a:t>25/04/2022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8ECA1-090E-473F-B2A1-A2CC4380FB3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E3FBC-D49E-4564-A89D-4E9F82D33415}" type="datetimeFigureOut">
              <a:rPr lang="fr-FR"/>
              <a:pPr>
                <a:defRPr/>
              </a:pPr>
              <a:t>25/04/2022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19429-883D-48DA-B07F-CFD2B720FE0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A5726-4E96-4A09-8992-02FF4C5A33B2}" type="datetimeFigureOut">
              <a:rPr lang="fr-FR"/>
              <a:pPr>
                <a:defRPr/>
              </a:pPr>
              <a:t>25/04/2022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9398F-F885-4B87-BC05-229D3123C9D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70922-C244-45F1-A6D0-286AC6099192}" type="datetimeFigureOut">
              <a:rPr lang="fr-FR"/>
              <a:pPr>
                <a:defRPr/>
              </a:pPr>
              <a:t>25/04/2022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F442B-E977-41EE-A0D9-080E80E1FB0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0E650-4F32-4C61-AD1C-B04FC531ED29}" type="datetimeFigureOut">
              <a:rPr lang="fr-FR"/>
              <a:pPr>
                <a:defRPr/>
              </a:pPr>
              <a:t>25/04/2022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1B7F8-A70C-4745-8E4A-AC97AD86C81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08B73-405F-4C2A-AC95-B1FA8FF6DB14}" type="datetimeFigureOut">
              <a:rPr lang="fr-FR"/>
              <a:pPr>
                <a:defRPr/>
              </a:pPr>
              <a:t>25/04/2022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05386-3000-4D4E-8074-A13BF0B3527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87532-7CF5-45F0-ABF9-74F762ABD072}" type="datetimeFigureOut">
              <a:rPr lang="fr-FR"/>
              <a:pPr>
                <a:defRPr/>
              </a:pPr>
              <a:t>25/04/2022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37BB9-39D3-429C-BC5A-4D8429B2E4F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11540-F93E-47A3-B646-A935DC964E61}" type="datetimeFigureOut">
              <a:rPr lang="fr-FR"/>
              <a:pPr>
                <a:defRPr/>
              </a:pPr>
              <a:t>25/04/2022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95E31-A95A-4B8F-A85E-B4BD0BDAB34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52689-D481-4E70-B46A-5AF5B4C28127}" type="datetimeFigureOut">
              <a:rPr lang="fr-FR"/>
              <a:pPr>
                <a:defRPr/>
              </a:pPr>
              <a:t>25/04/2022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805FC-AF29-411F-8B14-C018246D3B8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124268A-A6BF-4ECB-AAA9-4D82B27EC515}" type="datetimeFigureOut">
              <a:rPr lang="fr-FR"/>
              <a:pPr>
                <a:defRPr/>
              </a:pPr>
              <a:t>25/04/2022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DE60CF5-205F-4AED-95F3-C1BD7B68307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ransition spd="slow" advClick="0" advTm="7000">
    <p:circle/>
  </p:transition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1271588" y="1358900"/>
            <a:ext cx="6654800" cy="38957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Argence</a:t>
            </a:r>
          </a:p>
        </p:txBody>
      </p:sp>
    </p:spTree>
  </p:cSld>
  <p:clrMapOvr>
    <a:masterClrMapping/>
  </p:clrMapOvr>
  <p:transition spd="slow" advClick="0" advTm="7000">
    <p:circle/>
    <p:sndAc>
      <p:stSnd>
        <p:snd r:embed="rId2" name="dans-les-rues-dantibes-claude-luter-the-new-ragtime-band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4" descr="Une image contenant extérieur, roche, personne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 descr="Une image contenant extérieur, ciel, femme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Une image contenant extérieur, roche, fille, pierr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Une image contenant extérieur, ciel, roche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Une image contenant extérieur, personne, posan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 descr="Une image contenant extérieur, roche, personne, pierr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Une image contenant extérieur, ciel, roche, nagean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 descr="Une image contenant extérieur, ciel, roche, pierr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Une image contenant extérieur, ciel, roche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 descr="Une image contenant extérieur, ciel, roche, plant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 descr="Une image contenant extérieur, debout, nature, roch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2" descr="Une image contenant extérieur, ciel, roche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Une image contenant extérieur, ciel, roche, rocheux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Une image contenant extérieur, roche, personne, pierr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2" descr="Une image contenant extérieur, roche, personne, pierr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 descr="Une image contenant extérieur, roche, personne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WordArt 2"/>
          <p:cNvSpPr>
            <a:spLocks noChangeArrowheads="1" noChangeShapeType="1" noTextEdit="1"/>
          </p:cNvSpPr>
          <p:nvPr/>
        </p:nvSpPr>
        <p:spPr bwMode="auto">
          <a:xfrm>
            <a:off x="1320800" y="1366838"/>
            <a:ext cx="6273800" cy="41163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 end</a:t>
            </a:r>
          </a:p>
        </p:txBody>
      </p:sp>
    </p:spTree>
  </p:cSld>
  <p:clrMapOvr>
    <a:masterClrMapping/>
  </p:clrMapOvr>
  <p:transition spd="slow" advClick="0" advTm="7000">
    <p:circle/>
  </p:transition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0</Words>
  <Application>Microsoft Office PowerPoint</Application>
  <PresentationFormat>Affichage à l'écran (4:3)</PresentationFormat>
  <Paragraphs>0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2" baseType="lpstr">
      <vt:lpstr>Calibri</vt:lpstr>
      <vt:lpstr>Arial</vt:lpstr>
      <vt:lpstr>Calibri Light</vt:lpstr>
      <vt:lpstr>Office Theme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Jean</cp:lastModifiedBy>
  <cp:revision>2</cp:revision>
  <dcterms:created xsi:type="dcterms:W3CDTF">2022-04-25T05:06:11Z</dcterms:created>
  <dcterms:modified xsi:type="dcterms:W3CDTF">2022-04-25T05:25:21Z</dcterms:modified>
</cp:coreProperties>
</file>