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030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B644A-BF0F-45B7-B915-3F68F7B32140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BFF75-831A-489B-8794-94C0CEF7E6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FF1CF-206C-4E73-B331-A1EF5AE3BA37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9AA4E-F02A-4950-8F63-70A8E2C14E2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6D584-8520-4D5E-A269-148452CB9B6E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CAF2C-5342-4978-98E0-4346D94458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C344E-6E40-47B8-96B4-EA2E0CF00A90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AE876C-6A28-4E04-8A16-368FC84051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0C3D5-9364-452E-BA6B-9F7FD5389EB4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E7AAF-E2A6-40F8-8C6B-A3D77B96ED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2EF58-5A44-402A-8BD7-6F5C262174F1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CE732-A5EB-4903-BB43-1D59235A4E7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33A35-D99E-4624-8E12-DB9F7ADA0110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3591F-56C9-43A8-86C1-0ABC1BFBE8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DDFAA-E67C-4136-BFC1-1BD8550FAC64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B1CFD-7CEF-4065-9E3C-6334B50FE4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6DD8F-C1CE-41F6-A0EB-072BDF9CEA99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63058-F386-4B1B-8A01-A90352653D5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92067-AA6E-4C5B-BCC4-447B7F35BD47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6CCFA-65E0-4497-9D08-933BA16595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D938D-07A2-4AC9-982C-C8417D1928D1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EB5C3-6928-4B2C-89D8-8C0E3F1BEE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0FA74C-15B8-4C60-82F9-2DD017AE990E}" type="datetimeFigureOut">
              <a:rPr lang="fr-FR"/>
              <a:pPr>
                <a:defRPr/>
              </a:pPr>
              <a:t>22/04/2022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2AA9E0D-9EFF-4E78-9BA5-F305805DD1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circl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Une image contenant flou&#10;&#10;Description générée automatiquement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868363" y="2930525"/>
            <a:ext cx="5229225" cy="3683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Babette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it for you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Une image contenant personne, plancher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ersonne, tenu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personne, habits, sous-vêteme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texte, personne, habits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intérieur, fenêt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plancher,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extérieur, habits, person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personne, assis, portable, sous-vêteme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personne, plancher, intérieur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flou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447675" y="2762250"/>
            <a:ext cx="5608638" cy="41036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Affichage à l'écran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2022-04-22T05:07:33Z</dcterms:created>
  <dcterms:modified xsi:type="dcterms:W3CDTF">2022-04-22T05:22:42Z</dcterms:modified>
</cp:coreProperties>
</file>