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58" r:id="rId13"/>
    <p:sldId id="257" r:id="rId14"/>
    <p:sldId id="269" r:id="rId15"/>
    <p:sldId id="270" r:id="rId16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712" autoAdjust="0"/>
  </p:normalViewPr>
  <p:slideViewPr>
    <p:cSldViewPr snapToGrid="0">
      <p:cViewPr varScale="1">
        <p:scale>
          <a:sx n="81" d="100"/>
          <a:sy n="81" d="100"/>
        </p:scale>
        <p:origin x="30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22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12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35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93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8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09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2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01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63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344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4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970C3-190E-473C-9ECD-CBAA180BCBD3}" type="datetimeFigureOut">
              <a:rPr lang="fr-FR" smtClean="0"/>
              <a:t>19/04/2022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E2047-94A2-4334-BB14-40DB1D86C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767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70C53BA9-4731-46D7-8644-4879E389C4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6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  <p:sndAc>
          <p:stSnd>
            <p:snd r:embed="rId2" name="05 Titanic.wav"/>
          </p:stSnd>
        </p:sndAc>
      </p:transition>
    </mc:Choice>
    <mc:Fallback>
      <p:transition spd="slow" advClick="0" advTm="7000">
        <p:circle/>
        <p:sndAc>
          <p:stSnd>
            <p:snd r:embed="rId2" name="05 Titan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DB050389-6C24-4306-8013-E235B977A9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26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20AB900A-8B80-4A83-85B3-549721B32B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47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emme, fenêtre&#10;&#10;Description générée automatiquement">
            <a:extLst>
              <a:ext uri="{FF2B5EF4-FFF2-40B4-BE49-F238E27FC236}">
                <a16:creationId xmlns:a16="http://schemas.microsoft.com/office/drawing/2014/main" id="{2754B3E7-6CF9-4153-B32E-83D4C2E97F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5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nte, pierre&#10;&#10;Description générée automatiquement">
            <a:extLst>
              <a:ext uri="{FF2B5EF4-FFF2-40B4-BE49-F238E27FC236}">
                <a16:creationId xmlns:a16="http://schemas.microsoft.com/office/drawing/2014/main" id="{EB0B81C9-57D9-44DA-93E1-F50F639D91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2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maillot de bain&#10;&#10;Description générée automatiquement">
            <a:extLst>
              <a:ext uri="{FF2B5EF4-FFF2-40B4-BE49-F238E27FC236}">
                <a16:creationId xmlns:a16="http://schemas.microsoft.com/office/drawing/2014/main" id="{9C241421-517D-419F-8359-FB27A9DDDF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7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extérieur, maillot de bain&#10;&#10;Description générée automatiquement">
            <a:extLst>
              <a:ext uri="{FF2B5EF4-FFF2-40B4-BE49-F238E27FC236}">
                <a16:creationId xmlns:a16="http://schemas.microsoft.com/office/drawing/2014/main" id="{25159CB2-41FD-4229-B236-593B663A90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4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EAC58E-D522-404C-961E-98164ECB79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47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&#10;&#10;Description générée automatiquement">
            <a:extLst>
              <a:ext uri="{FF2B5EF4-FFF2-40B4-BE49-F238E27FC236}">
                <a16:creationId xmlns:a16="http://schemas.microsoft.com/office/drawing/2014/main" id="{F564C22B-E869-434F-AB54-939EDFF493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6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nte&#10;&#10;Description générée automatiquement">
            <a:extLst>
              <a:ext uri="{FF2B5EF4-FFF2-40B4-BE49-F238E27FC236}">
                <a16:creationId xmlns:a16="http://schemas.microsoft.com/office/drawing/2014/main" id="{DCA7E0AD-3E4F-40B7-859E-147E14567A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05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aillot de bain&#10;&#10;Description générée automatiquement">
            <a:extLst>
              <a:ext uri="{FF2B5EF4-FFF2-40B4-BE49-F238E27FC236}">
                <a16:creationId xmlns:a16="http://schemas.microsoft.com/office/drawing/2014/main" id="{5CE47AF8-63D5-4CA0-ACBE-26B3496FC2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7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9FA8C498-84BE-4747-BEEF-31845A2DEB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6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&#10;&#10;Description générée automatiquement">
            <a:extLst>
              <a:ext uri="{FF2B5EF4-FFF2-40B4-BE49-F238E27FC236}">
                <a16:creationId xmlns:a16="http://schemas.microsoft.com/office/drawing/2014/main" id="{5C20AD40-8197-407A-A675-5F528D4C0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3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Une image contenant personne, lit&#10;&#10;Description générée automatiquement">
            <a:extLst>
              <a:ext uri="{FF2B5EF4-FFF2-40B4-BE49-F238E27FC236}">
                <a16:creationId xmlns:a16="http://schemas.microsoft.com/office/drawing/2014/main" id="{1F96E592-C54F-42FA-AB32-FB2D9F3DA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8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B58CF745-571A-4FBE-95DE-5729D41087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97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Affichage à l'écran 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2022-04-19T04:18:24Z</dcterms:created>
  <dcterms:modified xsi:type="dcterms:W3CDTF">2022-04-19T04:32:21Z</dcterms:modified>
</cp:coreProperties>
</file>