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367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36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8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6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573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901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8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01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553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61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6A185-A867-4212-A8E6-99E57ED890C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4DD89-CF87-4F8D-B3CE-CD55307E9D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5329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5557045-DA8E-4D70-AB35-ED9527D987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58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  <p:sndAc>
          <p:stSnd>
            <p:snd r:embed="rId2" name="03 Ring Ring.wav"/>
          </p:stSnd>
        </p:sndAc>
      </p:transition>
    </mc:Choice>
    <mc:Fallback>
      <p:transition spd="slow" advClick="0" advTm="7000">
        <p:circle/>
        <p:sndAc>
          <p:stSnd>
            <p:snd r:embed="rId2" name="03 Ring Ring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, herbe, montagne&#10;&#10;Description générée automatiquement">
            <a:extLst>
              <a:ext uri="{FF2B5EF4-FFF2-40B4-BE49-F238E27FC236}">
                <a16:creationId xmlns:a16="http://schemas.microsoft.com/office/drawing/2014/main" id="{FB47389E-28C6-449A-AFDA-3A018021CD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638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montagne, personne&#10;&#10;Description générée automatiquement">
            <a:extLst>
              <a:ext uri="{FF2B5EF4-FFF2-40B4-BE49-F238E27FC236}">
                <a16:creationId xmlns:a16="http://schemas.microsoft.com/office/drawing/2014/main" id="{11912A67-2A58-4C9D-9BDA-35E96608C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81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habits, femme&#10;&#10;Description générée automatiquement">
            <a:extLst>
              <a:ext uri="{FF2B5EF4-FFF2-40B4-BE49-F238E27FC236}">
                <a16:creationId xmlns:a16="http://schemas.microsoft.com/office/drawing/2014/main" id="{5FED340E-EE84-49AB-95B2-B7A4E107B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83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personne, herbe&#10;&#10;Description générée automatiquement">
            <a:extLst>
              <a:ext uri="{FF2B5EF4-FFF2-40B4-BE49-F238E27FC236}">
                <a16:creationId xmlns:a16="http://schemas.microsoft.com/office/drawing/2014/main" id="{4F48C555-78B8-4FD1-9093-4B0D9F69B9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96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, ciel, herbe&#10;&#10;Description générée automatiquement">
            <a:extLst>
              <a:ext uri="{FF2B5EF4-FFF2-40B4-BE49-F238E27FC236}">
                <a16:creationId xmlns:a16="http://schemas.microsoft.com/office/drawing/2014/main" id="{783B3E8D-1717-4592-9113-467192836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24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ciel, femme&#10;&#10;Description générée automatiquement">
            <a:extLst>
              <a:ext uri="{FF2B5EF4-FFF2-40B4-BE49-F238E27FC236}">
                <a16:creationId xmlns:a16="http://schemas.microsoft.com/office/drawing/2014/main" id="{EE3336D4-ACB6-4374-B7CF-1FD28E9471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567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ciel, habits&#10;&#10;Description générée automatiquement">
            <a:extLst>
              <a:ext uri="{FF2B5EF4-FFF2-40B4-BE49-F238E27FC236}">
                <a16:creationId xmlns:a16="http://schemas.microsoft.com/office/drawing/2014/main" id="{364F7519-8F02-4F4D-A23A-A68A023742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&#10;&#10;Description générée automatiquement">
            <a:extLst>
              <a:ext uri="{FF2B5EF4-FFF2-40B4-BE49-F238E27FC236}">
                <a16:creationId xmlns:a16="http://schemas.microsoft.com/office/drawing/2014/main" id="{4A2E4D2C-F546-40CC-AA62-03CBD0391F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56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personne, habits&#10;&#10;Description générée automatiquement">
            <a:extLst>
              <a:ext uri="{FF2B5EF4-FFF2-40B4-BE49-F238E27FC236}">
                <a16:creationId xmlns:a16="http://schemas.microsoft.com/office/drawing/2014/main" id="{091CA322-F73A-4061-B7E0-C28FEB67C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37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abits, personne&#10;&#10;Description générée automatiquement">
            <a:extLst>
              <a:ext uri="{FF2B5EF4-FFF2-40B4-BE49-F238E27FC236}">
                <a16:creationId xmlns:a16="http://schemas.microsoft.com/office/drawing/2014/main" id="{A4FDBB27-2F54-4145-BF2E-E9DE0F219C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iel, personne&#10;&#10;Description générée automatiquement">
            <a:extLst>
              <a:ext uri="{FF2B5EF4-FFF2-40B4-BE49-F238E27FC236}">
                <a16:creationId xmlns:a16="http://schemas.microsoft.com/office/drawing/2014/main" id="{A4D12BB5-DAE6-4340-9095-1C188C9D64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6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personne, terrain&#10;&#10;Description générée automatiquement">
            <a:extLst>
              <a:ext uri="{FF2B5EF4-FFF2-40B4-BE49-F238E27FC236}">
                <a16:creationId xmlns:a16="http://schemas.microsoft.com/office/drawing/2014/main" id="{E8364537-2C71-4E87-B2FD-7D1E457B4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79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flou&#10;&#10;Description générée automatiquement">
            <a:extLst>
              <a:ext uri="{FF2B5EF4-FFF2-40B4-BE49-F238E27FC236}">
                <a16:creationId xmlns:a16="http://schemas.microsoft.com/office/drawing/2014/main" id="{9250C689-B7CE-4F46-89D8-9361F02C01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341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0</Words>
  <Application>Microsoft Office PowerPoint</Application>
  <PresentationFormat>Affichage à l'écran (4:3)</PresentationFormat>
  <Paragraphs>0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2022-04-18T04:56:27Z</dcterms:created>
  <dcterms:modified xsi:type="dcterms:W3CDTF">2022-04-18T05:09:41Z</dcterms:modified>
</cp:coreProperties>
</file>