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5" r:id="rId3"/>
    <p:sldId id="274" r:id="rId4"/>
    <p:sldId id="273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62" r:id="rId16"/>
    <p:sldId id="261" r:id="rId17"/>
    <p:sldId id="260" r:id="rId18"/>
    <p:sldId id="259" r:id="rId19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29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644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1660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094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533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49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340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3286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4829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025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7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57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4341B1-489B-40B0-B3EA-E3A9D1A28969}" type="datetimeFigureOut">
              <a:rPr lang="fr-FR" smtClean="0"/>
              <a:t>18/04/2022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0EB12F-1671-4E5B-9E2B-852E31DAEFF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2105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&#10;&#10;Description générée automatiquement">
            <a:extLst>
              <a:ext uri="{FF2B5EF4-FFF2-40B4-BE49-F238E27FC236}">
                <a16:creationId xmlns:a16="http://schemas.microsoft.com/office/drawing/2014/main" id="{B6F78F62-D7DC-466D-8C46-98226EDF054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"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45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  <p:sndAc>
          <p:stSnd>
            <p:snd r:embed="rId2" name="jaime-bien-quand-tu-dance.wav"/>
          </p:stSnd>
        </p:sndAc>
      </p:transition>
    </mc:Choice>
    <mc:Fallback>
      <p:transition spd="slow" advClick="0" advTm="7000">
        <p:fade/>
        <p:sndAc>
          <p:stSnd>
            <p:snd r:embed="rId2" name="jaime-bien-quand-tu-dan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ersonne, intérieur, femme&#10;&#10;Description générée automatiquement">
            <a:extLst>
              <a:ext uri="{FF2B5EF4-FFF2-40B4-BE49-F238E27FC236}">
                <a16:creationId xmlns:a16="http://schemas.microsoft.com/office/drawing/2014/main" id="{260973B5-865F-4B24-8685-004786DBFF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2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ersonne, intérieur, femme&#10;&#10;Description générée automatiquement">
            <a:extLst>
              <a:ext uri="{FF2B5EF4-FFF2-40B4-BE49-F238E27FC236}">
                <a16:creationId xmlns:a16="http://schemas.microsoft.com/office/drawing/2014/main" id="{B21D08FC-2B41-459E-96AE-3C9101439F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288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personne, habits&#10;&#10;Description générée automatiquement">
            <a:extLst>
              <a:ext uri="{FF2B5EF4-FFF2-40B4-BE49-F238E27FC236}">
                <a16:creationId xmlns:a16="http://schemas.microsoft.com/office/drawing/2014/main" id="{C6195517-DB67-4A5F-8CD6-0CD2F264EF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531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ersonne, intérieur, posant&#10;&#10;Description générée automatiquement">
            <a:extLst>
              <a:ext uri="{FF2B5EF4-FFF2-40B4-BE49-F238E27FC236}">
                <a16:creationId xmlns:a16="http://schemas.microsoft.com/office/drawing/2014/main" id="{665192BB-0F3E-4600-9E46-C3021F5F42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89932" y="0"/>
            <a:ext cx="7147932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776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intérieur, personne, habits&#10;&#10;Description générée automatiquement">
            <a:extLst>
              <a:ext uri="{FF2B5EF4-FFF2-40B4-BE49-F238E27FC236}">
                <a16:creationId xmlns:a16="http://schemas.microsoft.com/office/drawing/2014/main" id="{6393E0B2-4FE3-4A4F-B5A4-ADECD745A1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76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rsonne, mur, femme&#10;&#10;Description générée automatiquement">
            <a:extLst>
              <a:ext uri="{FF2B5EF4-FFF2-40B4-BE49-F238E27FC236}">
                <a16:creationId xmlns:a16="http://schemas.microsoft.com/office/drawing/2014/main" id="{7107520D-ED66-4867-9E23-C90CCDFF36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972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intérieur, mur&#10;&#10;Description générée automatiquement">
            <a:extLst>
              <a:ext uri="{FF2B5EF4-FFF2-40B4-BE49-F238E27FC236}">
                <a16:creationId xmlns:a16="http://schemas.microsoft.com/office/drawing/2014/main" id="{AB6F4FE0-D2BA-4CA7-828D-1E8E2044ED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56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intérieur, mur&#10;&#10;Description générée automatiquement">
            <a:extLst>
              <a:ext uri="{FF2B5EF4-FFF2-40B4-BE49-F238E27FC236}">
                <a16:creationId xmlns:a16="http://schemas.microsoft.com/office/drawing/2014/main" id="{3EC70D7E-9B53-4C58-8E1D-FE8DE59208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9425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mur, habits, intérieur&#10;&#10;Description générée automatiquement">
            <a:extLst>
              <a:ext uri="{FF2B5EF4-FFF2-40B4-BE49-F238E27FC236}">
                <a16:creationId xmlns:a16="http://schemas.microsoft.com/office/drawing/2014/main" id="{1D51AA9B-A678-4543-BB01-E44AD612AD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74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mur, habits, intérieur&#10;&#10;Description générée automatiquement">
            <a:extLst>
              <a:ext uri="{FF2B5EF4-FFF2-40B4-BE49-F238E27FC236}">
                <a16:creationId xmlns:a16="http://schemas.microsoft.com/office/drawing/2014/main" id="{F48B0A1D-275C-4440-90F1-F7C478BF3D8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334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rsonne&#10;&#10;Description générée automatiquement">
            <a:extLst>
              <a:ext uri="{FF2B5EF4-FFF2-40B4-BE49-F238E27FC236}">
                <a16:creationId xmlns:a16="http://schemas.microsoft.com/office/drawing/2014/main" id="{B9FB6553-DD03-4A2D-84A8-1B060522B7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6228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mur, intérieur, habits&#10;&#10;Description générée automatiquement">
            <a:extLst>
              <a:ext uri="{FF2B5EF4-FFF2-40B4-BE49-F238E27FC236}">
                <a16:creationId xmlns:a16="http://schemas.microsoft.com/office/drawing/2014/main" id="{5061D389-0016-4ECC-8772-97F8F9F7AF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162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rsonne, mur, pose&#10;&#10;Description générée automatiquement">
            <a:extLst>
              <a:ext uri="{FF2B5EF4-FFF2-40B4-BE49-F238E27FC236}">
                <a16:creationId xmlns:a16="http://schemas.microsoft.com/office/drawing/2014/main" id="{DC40D9E0-C4C0-4D7A-B26A-D5F5D09CA65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719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rsonne, mur, lit&#10;&#10;Description générée automatiquement">
            <a:extLst>
              <a:ext uri="{FF2B5EF4-FFF2-40B4-BE49-F238E27FC236}">
                <a16:creationId xmlns:a16="http://schemas.microsoft.com/office/drawing/2014/main" id="{93F9F700-A399-49EF-8B92-A779A2BE4D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385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ur, personne, intérieur, habits&#10;&#10;Description générée automatiquement">
            <a:extLst>
              <a:ext uri="{FF2B5EF4-FFF2-40B4-BE49-F238E27FC236}">
                <a16:creationId xmlns:a16="http://schemas.microsoft.com/office/drawing/2014/main" id="{D2F11F77-0DA8-4155-98A9-5B086EAB50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668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ose&#10;&#10;Description générée automatiquement">
            <a:extLst>
              <a:ext uri="{FF2B5EF4-FFF2-40B4-BE49-F238E27FC236}">
                <a16:creationId xmlns:a16="http://schemas.microsoft.com/office/drawing/2014/main" id="{005271ED-F52F-4507-A051-DA534A1952D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532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&#10;&#10;Description générée automatiquement">
            <a:extLst>
              <a:ext uri="{FF2B5EF4-FFF2-40B4-BE49-F238E27FC236}">
                <a16:creationId xmlns:a16="http://schemas.microsoft.com/office/drawing/2014/main" id="{0D5C9862-BE3F-4713-9073-54E52F8492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" y="10"/>
            <a:ext cx="6857980" cy="9143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4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000">
        <p:fade/>
      </p:transition>
    </mc:Choice>
    <mc:Fallback>
      <p:transition spd="slow" advClick="0" advTm="7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0</Words>
  <Application>Microsoft Office PowerPoint</Application>
  <PresentationFormat>Affichage à l'écran (4:3)</PresentationFormat>
  <Paragraphs>0</Paragraphs>
  <Slides>18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Juan</dc:creator>
  <cp:lastModifiedBy>Juan</cp:lastModifiedBy>
  <cp:revision>1</cp:revision>
  <dcterms:created xsi:type="dcterms:W3CDTF">2022-04-18T08:25:22Z</dcterms:created>
  <dcterms:modified xsi:type="dcterms:W3CDTF">2022-04-18T09:00:45Z</dcterms:modified>
</cp:coreProperties>
</file>