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81" r:id="rId2"/>
    <p:sldId id="256" r:id="rId3"/>
    <p:sldId id="279" r:id="rId4"/>
    <p:sldId id="278" r:id="rId5"/>
    <p:sldId id="277" r:id="rId6"/>
    <p:sldId id="276" r:id="rId7"/>
    <p:sldId id="275" r:id="rId8"/>
    <p:sldId id="274" r:id="rId9"/>
    <p:sldId id="273" r:id="rId10"/>
    <p:sldId id="272" r:id="rId11"/>
    <p:sldId id="271" r:id="rId12"/>
    <p:sldId id="270" r:id="rId13"/>
    <p:sldId id="269" r:id="rId14"/>
    <p:sldId id="268" r:id="rId15"/>
    <p:sldId id="267" r:id="rId16"/>
    <p:sldId id="266" r:id="rId17"/>
    <p:sldId id="265" r:id="rId18"/>
    <p:sldId id="263" r:id="rId19"/>
    <p:sldId id="262" r:id="rId20"/>
    <p:sldId id="261" r:id="rId21"/>
    <p:sldId id="260" r:id="rId22"/>
    <p:sldId id="259" r:id="rId23"/>
    <p:sldId id="258" r:id="rId24"/>
    <p:sldId id="257" r:id="rId25"/>
    <p:sldId id="280" r:id="rId26"/>
    <p:sldId id="289" r:id="rId27"/>
    <p:sldId id="288" r:id="rId28"/>
    <p:sldId id="287" r:id="rId29"/>
    <p:sldId id="286" r:id="rId30"/>
    <p:sldId id="285" r:id="rId31"/>
    <p:sldId id="284" r:id="rId32"/>
    <p:sldId id="283" r:id="rId33"/>
    <p:sldId id="282" r:id="rId34"/>
  </p:sldIdLst>
  <p:sldSz cx="6858000" cy="9144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6" d="100"/>
          <a:sy n="86" d="100"/>
        </p:scale>
        <p:origin x="2928" y="96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AAFB3C-2E73-4D25-AF6E-15D1A7E0A3D7}" type="datetimeFigureOut">
              <a:rPr lang="fr-FR"/>
              <a:pPr>
                <a:defRPr/>
              </a:pPr>
              <a:t>16/04/2022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511902-31C8-416E-87FA-6A302BC0C44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</p:transition>
    </mc:Choice>
    <mc:Fallback>
      <p:transition spd="slow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9167EC-F470-4CE6-9140-2D0006CAA95C}" type="datetimeFigureOut">
              <a:rPr lang="fr-FR"/>
              <a:pPr>
                <a:defRPr/>
              </a:pPr>
              <a:t>16/04/2022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0F427C-C347-422C-B4B8-08B70B850F1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</p:transition>
    </mc:Choice>
    <mc:Fallback>
      <p:transition spd="slow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89495D-15F5-45B1-9ABC-1097ECCFA31B}" type="datetimeFigureOut">
              <a:rPr lang="fr-FR"/>
              <a:pPr>
                <a:defRPr/>
              </a:pPr>
              <a:t>16/04/2022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EEF961-3E35-4CD7-9B3C-9F6C89E974D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</p:transition>
    </mc:Choice>
    <mc:Fallback>
      <p:transition spd="slow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4D1AC2-F7F8-4597-B838-BBBB155211CD}" type="datetimeFigureOut">
              <a:rPr lang="fr-FR"/>
              <a:pPr>
                <a:defRPr/>
              </a:pPr>
              <a:t>16/04/2022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C33526-13C1-40FE-9A86-B856A1A5B88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</p:transition>
    </mc:Choice>
    <mc:Fallback>
      <p:transition spd="slow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4016B9-294D-4F0D-8AA5-B64A8AC76453}" type="datetimeFigureOut">
              <a:rPr lang="fr-FR"/>
              <a:pPr>
                <a:defRPr/>
              </a:pPr>
              <a:t>16/04/2022</a:t>
            </a:fld>
            <a:endParaRPr lang="fr-F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A4ED6B-8E95-447F-A395-BE0B9A22177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</p:transition>
    </mc:Choice>
    <mc:Fallback>
      <p:transition spd="slow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80C242-0A3F-4F5F-9ED3-B08AE001AF65}" type="datetimeFigureOut">
              <a:rPr lang="fr-FR"/>
              <a:pPr>
                <a:defRPr/>
              </a:pPr>
              <a:t>16/04/2022</a:t>
            </a:fld>
            <a:endParaRPr 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6F2D5F-8471-42CA-BC54-F8AC95B2149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</p:transition>
    </mc:Choice>
    <mc:Fallback>
      <p:transition spd="slow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61704D-7C44-418F-AE2A-D52D41F56033}" type="datetimeFigureOut">
              <a:rPr lang="fr-FR"/>
              <a:pPr>
                <a:defRPr/>
              </a:pPr>
              <a:t>16/04/2022</a:t>
            </a:fld>
            <a:endParaRPr lang="fr-F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7C8BB8-A04E-4937-A7C1-FD17B0C11EA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</p:transition>
    </mc:Choice>
    <mc:Fallback>
      <p:transition spd="slow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2F6400-1E29-4446-BF1B-B6ED0F7A5D18}" type="datetimeFigureOut">
              <a:rPr lang="fr-FR"/>
              <a:pPr>
                <a:defRPr/>
              </a:pPr>
              <a:t>16/04/2022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B2677D-30F9-4A49-8BA3-67855748FF0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</p:transition>
    </mc:Choice>
    <mc:Fallback>
      <p:transition spd="slow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4FE54E-86D6-44F8-A138-58DFB4292D6F}" type="datetimeFigureOut">
              <a:rPr lang="fr-FR"/>
              <a:pPr>
                <a:defRPr/>
              </a:pPr>
              <a:t>16/04/2022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D7B3A8-6BF6-4ED8-9050-EB02CDAF879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</p:transition>
    </mc:Choice>
    <mc:Fallback>
      <p:transition spd="slow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FF4E0-61AB-45D7-9255-5CF7C6487FA0}" type="datetimeFigureOut">
              <a:rPr lang="fr-FR"/>
              <a:pPr>
                <a:defRPr/>
              </a:pPr>
              <a:t>16/04/2022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E34442-EF1F-41DD-B5FD-786CF21D4AF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</p:transition>
    </mc:Choice>
    <mc:Fallback>
      <p:transition spd="slow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F13E22-94D9-479C-8B13-3F59AAF9037F}" type="datetimeFigureOut">
              <a:rPr lang="fr-FR"/>
              <a:pPr>
                <a:defRPr/>
              </a:pPr>
              <a:t>16/04/2022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3BC11F-D737-4BE2-849A-D6D1EB0F5CE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</p:transition>
    </mc:Choice>
    <mc:Fallback>
      <p:transition spd="slow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71488" y="487363"/>
            <a:ext cx="5915025" cy="176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3638"/>
            <a:ext cx="5915025" cy="58023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663"/>
            <a:ext cx="154305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8305B27-B9E4-4A4E-83E4-6D9C68337D4D}" type="datetimeFigureOut">
              <a:rPr lang="fr-FR"/>
              <a:pPr>
                <a:defRPr/>
              </a:pPr>
              <a:t>16/04/2022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663"/>
            <a:ext cx="2314575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663"/>
            <a:ext cx="154305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89BCFEE-29DD-4570-955B-F41B0751793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81" r:id="rId3"/>
    <p:sldLayoutId id="2147483680" r:id="rId4"/>
    <p:sldLayoutId id="2147483679" r:id="rId5"/>
    <p:sldLayoutId id="2147483678" r:id="rId6"/>
    <p:sldLayoutId id="2147483677" r:id="rId7"/>
    <p:sldLayoutId id="2147483676" r:id="rId8"/>
    <p:sldLayoutId id="2147483675" r:id="rId9"/>
    <p:sldLayoutId id="2147483674" r:id="rId10"/>
    <p:sldLayoutId id="2147483673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</p:transition>
    </mc:Choice>
    <mc:Fallback>
      <p:transition spd="slow" advTm="7000">
        <p:fade/>
      </p:transition>
    </mc:Fallback>
  </mc:AlternateContent>
  <p:txStyles>
    <p:titleStyle>
      <a:lvl1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2pPr>
      <a:lvl3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3pPr>
      <a:lvl4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4pPr>
      <a:lvl5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9pPr>
    </p:titleStyle>
    <p:bodyStyle>
      <a:lvl1pPr marL="171450" indent="-171450" algn="l" defTabSz="685800" rtl="0" fontAlgn="base">
        <a:lnSpc>
          <a:spcPct val="90000"/>
        </a:lnSpc>
        <a:spcBef>
          <a:spcPts val="750"/>
        </a:spcBef>
        <a:spcAft>
          <a:spcPct val="0"/>
        </a:spcAft>
        <a:buFont typeface="Arial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2" descr="Une image contenant flou&#10;&#10;Description générée automatiquement"/>
          <p:cNvPicPr>
            <a:picLocks noChangeAspect="1"/>
          </p:cNvPicPr>
          <p:nvPr/>
        </p:nvPicPr>
        <p:blipFill>
          <a:blip r:embed="rId3"/>
          <a:srcRect r="-2" b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WordArt 3"/>
          <p:cNvSpPr>
            <a:spLocks noChangeArrowheads="1" noChangeShapeType="1" noTextEdit="1"/>
          </p:cNvSpPr>
          <p:nvPr/>
        </p:nvSpPr>
        <p:spPr bwMode="auto">
          <a:xfrm>
            <a:off x="334963" y="1617663"/>
            <a:ext cx="6116637" cy="51212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En noir &amp; blanc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  <p:sndAc>
          <p:stSnd loop="1">
            <p:snd r:embed="rId2" name="11 Fernando.wav"/>
          </p:stSnd>
        </p:sndAc>
      </p:transition>
    </mc:Choice>
    <mc:Fallback>
      <p:transition spd="slow" advTm="7000">
        <p:fade/>
        <p:sndAc>
          <p:stSnd loop="1">
            <p:snd r:embed="rId2" name="11 Fernando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4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</p:transition>
    </mc:Choice>
    <mc:Fallback>
      <p:transition spd="slow" advTm="7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2" descr="Une image contenant extérieur, personne, eau, femme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</p:transition>
    </mc:Choice>
    <mc:Fallback>
      <p:transition spd="slow" advTm="7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2" descr="Une image contenant extérieur, eau, personne, plage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</p:transition>
    </mc:Choice>
    <mc:Fallback>
      <p:transition spd="slow" advTm="7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2" descr="Une image contenant extérieur, eau, personne, plage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</p:transition>
    </mc:Choice>
    <mc:Fallback>
      <p:transition spd="slow" advTm="7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2" descr="Une image contenant extérieur, terrain, personne, habits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</p:transition>
    </mc:Choice>
    <mc:Fallback>
      <p:transition spd="slow" advTm="7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2" descr="Une image contenant personne, terrain, extérieur, assis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</p:transition>
    </mc:Choice>
    <mc:Fallback>
      <p:transition spd="slow" advTm="7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2" descr="Une image contenant personne, extérieur, assis, terrain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</p:transition>
    </mc:Choice>
    <mc:Fallback>
      <p:transition spd="slow" advTm="7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2" descr="Une image contenant personne, fille, bain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</p:transition>
    </mc:Choice>
    <mc:Fallback>
      <p:transition spd="slow" advTm="7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2" descr="Une image contenant personne, extérieur, terrain, maillot de bain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</p:transition>
    </mc:Choice>
    <mc:Fallback>
      <p:transition spd="slow" advTm="7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2" descr="Une image contenant extérieur, terrain, personne, plage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</p:transition>
    </mc:Choice>
    <mc:Fallback>
      <p:transition spd="slow" advTm="7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2" descr="Une image contenant personne, extérieur, bébé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</p:transition>
    </mc:Choice>
    <mc:Fallback>
      <p:transition spd="slow" advTm="7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2" descr="Une image contenant extérieur, personne, tenu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</p:transition>
    </mc:Choice>
    <mc:Fallback>
      <p:transition spd="slow" advTm="7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2" descr="Une image contenant personne, extérieur, femme, maillot de bain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</p:transition>
    </mc:Choice>
    <mc:Fallback>
      <p:transition spd="slow" advTm="7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2" descr="Une image contenant personne, extérieur, terrain, maillot de bain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</p:transition>
    </mc:Choice>
    <mc:Fallback>
      <p:transition spd="slow" advTm="7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2" descr="Une image contenant personne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</p:transition>
    </mc:Choice>
    <mc:Fallback>
      <p:transition spd="slow" advTm="7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2" descr="Une image contenant personne, extérieur, femme, blanc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</p:transition>
    </mc:Choice>
    <mc:Fallback>
      <p:transition spd="slow" advTm="7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2" descr="Une image contenant personne, extérieur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</p:transition>
    </mc:Choice>
    <mc:Fallback>
      <p:transition spd="slow" advTm="7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2" descr="Une image contenant extérieur, eau, personne, femme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</p:transition>
    </mc:Choice>
    <mc:Fallback>
      <p:transition spd="slow" advTm="7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2" descr="Une image contenant personne, extérieur, eau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</p:transition>
    </mc:Choice>
    <mc:Fallback>
      <p:transition spd="slow" advTm="7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2" descr="Une image contenant personne, femme, extérieur, habits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</p:transition>
    </mc:Choice>
    <mc:Fallback>
      <p:transition spd="slow" advTm="7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2" descr="Une image contenant extérieur, terrain, femme, personne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</p:transition>
    </mc:Choice>
    <mc:Fallback>
      <p:transition spd="slow" advTm="7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2" descr="Une image contenant extérieur, personne, terrain, assis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</p:transition>
    </mc:Choice>
    <mc:Fallback>
      <p:transition spd="slow" advTm="7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2" descr="Une image contenant personne, extérieur, assis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</p:transition>
    </mc:Choice>
    <mc:Fallback>
      <p:transition spd="slow" advTm="7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4" descr="Une image contenant extérieur, personne, terrain, habits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</p:transition>
    </mc:Choice>
    <mc:Fallback>
      <p:transition spd="slow" advTm="7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2" descr="Une image contenant femme, personne, extérieur, maillot de bain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</p:transition>
    </mc:Choice>
    <mc:Fallback>
      <p:transition spd="slow" advTm="7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2" descr="Une image contenant personne, maillot de bain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</p:transition>
    </mc:Choice>
    <mc:Fallback>
      <p:transition spd="slow" advTm="7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2" descr="Une image contenant personne, extérieur, femme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</p:transition>
    </mc:Choice>
    <mc:Fallback>
      <p:transition spd="slow" advTm="7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2" descr="Une image contenant personne, mur, femme, fille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</p:transition>
    </mc:Choice>
    <mc:Fallback>
      <p:transition spd="slow" advTm="7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2" descr="Une image contenant extérieur, femme, maillot de bain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</p:transition>
    </mc:Choice>
    <mc:Fallback>
      <p:transition spd="slow" advTm="7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 2" descr="Une image contenant personne, extérieur, femme, maillot de bain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</p:transition>
    </mc:Choice>
    <mc:Fallback>
      <p:transition spd="slow" advTm="7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age 2" descr="Une image contenant personne, extérieur, terrain, roche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</p:transition>
    </mc:Choice>
    <mc:Fallback>
      <p:transition spd="slow" advTm="7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age 2" descr="Une image contenant flou&#10;&#10;Description générée automatiquement"/>
          <p:cNvPicPr>
            <a:picLocks noChangeAspect="1"/>
          </p:cNvPicPr>
          <p:nvPr/>
        </p:nvPicPr>
        <p:blipFill>
          <a:blip r:embed="rId2"/>
          <a:srcRect r="-2" b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3" name="WordArt 3"/>
          <p:cNvSpPr>
            <a:spLocks noChangeArrowheads="1" noChangeShapeType="1" noTextEdit="1"/>
          </p:cNvSpPr>
          <p:nvPr/>
        </p:nvSpPr>
        <p:spPr bwMode="auto">
          <a:xfrm>
            <a:off x="371475" y="2751138"/>
            <a:ext cx="5689600" cy="3398837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The end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</p:transition>
    </mc:Choice>
    <mc:Fallback>
      <p:transition spd="slow" advTm="7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56</TotalTime>
  <Words>6</Words>
  <Application>Microsoft Office PowerPoint</Application>
  <PresentationFormat>Affichage à l'écran (4:3)</PresentationFormat>
  <Paragraphs>2</Paragraphs>
  <Slides>33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33</vt:i4>
      </vt:variant>
    </vt:vector>
  </HeadingPairs>
  <TitlesOfParts>
    <vt:vector size="38" baseType="lpstr">
      <vt:lpstr>Arial</vt:lpstr>
      <vt:lpstr>Calibri</vt:lpstr>
      <vt:lpstr>Calibri Light</vt:lpstr>
      <vt:lpstr>Impact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Juan</dc:creator>
  <cp:lastModifiedBy>Juan</cp:lastModifiedBy>
  <cp:revision>4</cp:revision>
  <dcterms:created xsi:type="dcterms:W3CDTF">2022-04-16T12:39:58Z</dcterms:created>
  <dcterms:modified xsi:type="dcterms:W3CDTF">2022-04-16T13:41:25Z</dcterms:modified>
</cp:coreProperties>
</file>