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ério PARISOT" userId="c4b2c95d2ce01779" providerId="LiveId" clId="{11A63124-F387-4723-9599-A841A6096690}"/>
    <pc:docChg chg="custSel modSld">
      <pc:chgData name="Sylvério PARISOT" userId="c4b2c95d2ce01779" providerId="LiveId" clId="{11A63124-F387-4723-9599-A841A6096690}" dt="2022-04-15T22:33:47.146" v="7" actId="478"/>
      <pc:docMkLst>
        <pc:docMk/>
      </pc:docMkLst>
      <pc:sldChg chg="addSp delSp modSp mod">
        <pc:chgData name="Sylvério PARISOT" userId="c4b2c95d2ce01779" providerId="LiveId" clId="{11A63124-F387-4723-9599-A841A6096690}" dt="2022-04-15T22:33:47.146" v="7" actId="478"/>
        <pc:sldMkLst>
          <pc:docMk/>
          <pc:sldMk cId="3195205782" sldId="256"/>
        </pc:sldMkLst>
        <pc:spChg chg="mod">
          <ac:chgData name="Sylvério PARISOT" userId="c4b2c95d2ce01779" providerId="LiveId" clId="{11A63124-F387-4723-9599-A841A6096690}" dt="2022-04-15T22:02:49.745" v="4" actId="1076"/>
          <ac:spMkLst>
            <pc:docMk/>
            <pc:sldMk cId="3195205782" sldId="256"/>
            <ac:spMk id="4" creationId="{EA98CEB4-6A9F-4641-9FBF-9C639F2CB2FA}"/>
          </ac:spMkLst>
        </pc:spChg>
        <pc:spChg chg="mod">
          <ac:chgData name="Sylvério PARISOT" userId="c4b2c95d2ce01779" providerId="LiveId" clId="{11A63124-F387-4723-9599-A841A6096690}" dt="2022-04-15T22:02:45.163" v="3" actId="1076"/>
          <ac:spMkLst>
            <pc:docMk/>
            <pc:sldMk cId="3195205782" sldId="256"/>
            <ac:spMk id="7" creationId="{DCCB592D-57B9-429D-BA95-1F66681B483E}"/>
          </ac:spMkLst>
        </pc:spChg>
        <pc:spChg chg="add del mod">
          <ac:chgData name="Sylvério PARISOT" userId="c4b2c95d2ce01779" providerId="LiveId" clId="{11A63124-F387-4723-9599-A841A6096690}" dt="2022-04-15T22:33:47.146" v="7" actId="478"/>
          <ac:spMkLst>
            <pc:docMk/>
            <pc:sldMk cId="3195205782" sldId="256"/>
            <ac:spMk id="10" creationId="{700DBAB1-4F06-4BEE-9A68-6A6B936ADC89}"/>
          </ac:spMkLst>
        </pc:spChg>
        <pc:picChg chg="mod">
          <ac:chgData name="Sylvério PARISOT" userId="c4b2c95d2ce01779" providerId="LiveId" clId="{11A63124-F387-4723-9599-A841A6096690}" dt="2022-04-15T22:02:56.640" v="6" actId="14100"/>
          <ac:picMkLst>
            <pc:docMk/>
            <pc:sldMk cId="3195205782" sldId="256"/>
            <ac:picMk id="6" creationId="{C69C222D-4E44-4EBD-96A9-299504D7EBC2}"/>
          </ac:picMkLst>
        </pc:picChg>
        <pc:picChg chg="add del mod">
          <ac:chgData name="Sylvério PARISOT" userId="c4b2c95d2ce01779" providerId="LiveId" clId="{11A63124-F387-4723-9599-A841A6096690}" dt="2022-04-15T22:02:16.582" v="1" actId="478"/>
          <ac:picMkLst>
            <pc:docMk/>
            <pc:sldMk cId="3195205782" sldId="256"/>
            <ac:picMk id="9" creationId="{54955119-99F9-4D8D-9EFE-0F7E4A02C6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08FD3-2F58-403C-8C12-94834A77B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1024BB-E16B-4AD1-9FEF-D67990E97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D3D9A0-FAC0-467D-84A2-ED4302D6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50812-C03E-4336-B2C2-8A7173FF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3AA100-CC86-4529-BCB7-2B7CEFB8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51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72300-C050-4690-A715-4E4B8442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7B639D-B323-41CC-85CC-29E597CA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F1070-CAFC-49EF-9EC8-7D7E5841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6D6578-A926-481B-9C2A-8F148A01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BDF8C-CE90-4972-A390-C06528C6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6CA161-3C01-48C2-90BC-351FEF492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3B9D28-A692-44CF-BC7D-52F161912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C109A-EB88-414D-AD80-18F22A91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6DA98-7FC3-451E-99C7-41CC7BD7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D22B6-226C-4538-9124-1AAC66A5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19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0C869-2BC1-4274-829A-69DE85B8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C8B24-4A47-4F6C-A7FD-F31C47B0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4F7213-D2BB-4B95-A05A-D4740E4B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CA0C9D-A312-4D68-B6C7-4DB0F91E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E1B15-5653-460D-9423-F76448AB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6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6EA80-B4BC-4A50-8762-7A843ED9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F33EF2-165E-4150-9955-BACB877B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9C12DB-9E48-41DE-BE04-59879A64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04C87-1D7C-4EA4-BEA5-978819A3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359EDC-1625-4277-8FCE-AB4156D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89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3CCF8-3ECF-485E-8A90-5523444D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C7BD90-E928-418B-8235-7920FECA9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D14724-8359-4B64-B8AD-7B260E18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36C7F3-3C25-47C7-A66E-9F1F3C8E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47B9C2-41D8-4E6A-82DE-3F580755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4B9604-FD12-487E-B5A1-269C5B95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95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FBD47-EA46-42B3-A317-0FBF994A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F57534-BF62-4573-A2A3-60DD6853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C24966-09C2-423B-B138-D3450B9C0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62AB59-173E-4E92-9ECD-09641A9C1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5CB7AC-205E-442D-B52C-2F63757C0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9B2020-088A-4F90-A24C-267484E4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E1E33A-8848-4C9F-A373-9E3FDF08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E28340-3241-4180-884F-63F7340E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8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89174-012C-4BB1-9CCB-85499604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248FED-8830-494E-B7B8-19E0EBA8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2608A7-5BEF-4F9B-954E-23AA25A7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A2EC8F-1FFD-4054-867B-7315B80B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7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27B02E-9070-4E28-B66D-D64AA888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E353FD-2923-4C0D-88F6-F523598C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88B91C-E22F-4DCB-AF04-1554779E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D2351-7D15-403D-890B-0968E187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545C20-26E9-4060-B435-DBC1B35A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001B97-E667-47F4-A156-0C87AD04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A5E7C1-D9AF-4612-A670-5AE70773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B3232D-5F58-445D-A2A9-ABFE8CAE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62389-64E5-4BC5-BC83-57946A60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4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E1006-7138-48E8-AE41-A0CB69B7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D9C51F-7674-4940-8292-8C7D5604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D751E9-00AE-40A9-B37B-C7C12842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F36E8-5F8C-425F-9FE6-37E34922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6D5D6E-50C5-4AED-AECB-C669339A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D55446-FDDD-4248-A9C1-C3F2411E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08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E72627-A556-4B77-94BB-84261216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261BE6-52C1-49A0-B4B1-B1B03FD0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3A1F05-1F0F-48B7-AA5B-108CB6DBF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2B4C-84D3-4D44-97DC-A1CD2EEA8220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8D180-7FCB-4141-97B6-B86B0ED9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10489-F5C6-4FD1-A5FF-F62A48D62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B034-4921-4146-9C42-951771CF7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A98CEB4-6A9F-4641-9FBF-9C639F2CB2FA}"/>
              </a:ext>
            </a:extLst>
          </p:cNvPr>
          <p:cNvSpPr txBox="1"/>
          <p:nvPr/>
        </p:nvSpPr>
        <p:spPr>
          <a:xfrm>
            <a:off x="361950" y="1988820"/>
            <a:ext cx="564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Yellowtail" panose="02000506000000020003" pitchFamily="50" charset="0"/>
              </a:rPr>
              <a:t>Coupes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r>
              <a:rPr lang="fr-FR" dirty="0">
                <a:solidFill>
                  <a:schemeClr val="bg1"/>
                </a:solidFill>
              </a:rPr>
              <a:t>Coupe femme 20 €uros</a:t>
            </a:r>
          </a:p>
          <a:p>
            <a:r>
              <a:rPr lang="fr-FR" dirty="0">
                <a:solidFill>
                  <a:schemeClr val="bg1"/>
                </a:solidFill>
              </a:rPr>
              <a:t>Coupe homme 15 €uros</a:t>
            </a:r>
          </a:p>
          <a:p>
            <a:r>
              <a:rPr lang="fr-FR" dirty="0">
                <a:solidFill>
                  <a:schemeClr val="bg1"/>
                </a:solidFill>
              </a:rPr>
              <a:t>Coupe enfant 10 €uros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9C222D-4E44-4EBD-96A9-299504D7E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90" y="0"/>
            <a:ext cx="369951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CB592D-57B9-429D-BA95-1F66681B483E}"/>
              </a:ext>
            </a:extLst>
          </p:cNvPr>
          <p:cNvSpPr txBox="1"/>
          <p:nvPr/>
        </p:nvSpPr>
        <p:spPr>
          <a:xfrm>
            <a:off x="361950" y="3379292"/>
            <a:ext cx="564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Yellowtail" panose="02000506000000020003" pitchFamily="50" charset="0"/>
              </a:rPr>
              <a:t>A la carte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Brushing 10 €uros</a:t>
            </a:r>
          </a:p>
          <a:p>
            <a:r>
              <a:rPr lang="fr-FR" dirty="0">
                <a:solidFill>
                  <a:schemeClr val="bg1"/>
                </a:solidFill>
              </a:rPr>
              <a:t>Permanente 60 €uros</a:t>
            </a:r>
          </a:p>
          <a:p>
            <a:r>
              <a:rPr lang="fr-FR" dirty="0">
                <a:solidFill>
                  <a:schemeClr val="bg1"/>
                </a:solidFill>
              </a:rPr>
              <a:t>Shampoing avec soin 20 €uros</a:t>
            </a:r>
          </a:p>
        </p:txBody>
      </p:sp>
    </p:spTree>
    <p:extLst>
      <p:ext uri="{BB962C8B-B14F-4D97-AF65-F5344CB8AC3E}">
        <p14:creationId xmlns:p14="http://schemas.microsoft.com/office/powerpoint/2010/main" val="3195205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Yellowtail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Sylvério PARISOT</dc:creator>
  <cp:lastModifiedBy>Sylvério PARISOT</cp:lastModifiedBy>
  <cp:revision>1</cp:revision>
  <dcterms:created xsi:type="dcterms:W3CDTF">2022-04-15T22:01:36Z</dcterms:created>
  <dcterms:modified xsi:type="dcterms:W3CDTF">2022-04-15T22:33:50Z</dcterms:modified>
</cp:coreProperties>
</file>