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83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822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859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789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51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617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125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157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797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394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255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CECF2-97C0-46CA-8F44-52A8AC6CC2F3}" type="datetimeFigureOut">
              <a:rPr lang="fr-FR" smtClean="0"/>
              <a:t>29/03/2022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97047-C243-4EFE-A652-C14D4210B7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444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C0EF59-E43F-412C-82F9-695C739542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97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  <p:sndAc>
          <p:stSnd>
            <p:snd r:embed="rId2" name="Top gun.wav"/>
          </p:stSnd>
        </p:sndAc>
      </p:transition>
    </mc:Choice>
    <mc:Fallback>
      <p:transition spd="slow" advClick="0" advTm="6000">
        <p:fade/>
        <p:sndAc>
          <p:stSnd>
            <p:snd r:embed="rId2" name="Top gu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CD0DEE9-0A0F-46FE-984B-5427116253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16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rsonne, extérieur&#10;&#10;Description générée automatiquement">
            <a:extLst>
              <a:ext uri="{FF2B5EF4-FFF2-40B4-BE49-F238E27FC236}">
                <a16:creationId xmlns:a16="http://schemas.microsoft.com/office/drawing/2014/main" id="{3777CAD5-1975-432D-90E3-D8E8FDDB36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763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arbre, habits&#10;&#10;Description générée automatiquement">
            <a:extLst>
              <a:ext uri="{FF2B5EF4-FFF2-40B4-BE49-F238E27FC236}">
                <a16:creationId xmlns:a16="http://schemas.microsoft.com/office/drawing/2014/main" id="{E5B4C240-3C0B-4FA9-9D9E-91858458F2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066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personne, maillot de bain&#10;&#10;Description générée automatiquement">
            <a:extLst>
              <a:ext uri="{FF2B5EF4-FFF2-40B4-BE49-F238E27FC236}">
                <a16:creationId xmlns:a16="http://schemas.microsoft.com/office/drawing/2014/main" id="{0E952EE6-C0DA-4DFA-8D0C-7856637D1F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3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A855DD00-DDE7-49D5-9FB7-65EB3A4E05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521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rsonne, extérieur&#10;&#10;Description générée automatiquement">
            <a:extLst>
              <a:ext uri="{FF2B5EF4-FFF2-40B4-BE49-F238E27FC236}">
                <a16:creationId xmlns:a16="http://schemas.microsoft.com/office/drawing/2014/main" id="{7E981060-00D1-459E-81A5-0DA4D48385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656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plante, fleur&#10;&#10;Description générée automatiquement">
            <a:extLst>
              <a:ext uri="{FF2B5EF4-FFF2-40B4-BE49-F238E27FC236}">
                <a16:creationId xmlns:a16="http://schemas.microsoft.com/office/drawing/2014/main" id="{2738BD5B-49F1-4B09-B57E-BE1AE95CBC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968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abits, personne&#10;&#10;Description générée automatiquement">
            <a:extLst>
              <a:ext uri="{FF2B5EF4-FFF2-40B4-BE49-F238E27FC236}">
                <a16:creationId xmlns:a16="http://schemas.microsoft.com/office/drawing/2014/main" id="{94D4376E-6482-4CEA-AD1E-CB27156EEE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98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habits, assis&#10;&#10;Description générée automatiquement">
            <a:extLst>
              <a:ext uri="{FF2B5EF4-FFF2-40B4-BE49-F238E27FC236}">
                <a16:creationId xmlns:a16="http://schemas.microsoft.com/office/drawing/2014/main" id="{FA716FA8-AD1B-4ECB-81FF-A03683536D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47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roche, pierre&#10;&#10;Description générée automatiquement">
            <a:extLst>
              <a:ext uri="{FF2B5EF4-FFF2-40B4-BE49-F238E27FC236}">
                <a16:creationId xmlns:a16="http://schemas.microsoft.com/office/drawing/2014/main" id="{5DEF01F5-6A3C-4176-9E9B-892CE0B307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899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terrain, habits&#10;&#10;Description générée automatiquement">
            <a:extLst>
              <a:ext uri="{FF2B5EF4-FFF2-40B4-BE49-F238E27FC236}">
                <a16:creationId xmlns:a16="http://schemas.microsoft.com/office/drawing/2014/main" id="{DA96EDA0-323D-47C2-AE6C-614020F61D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058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rbre, extérieur, maillot de bain&#10;&#10;Description générée automatiquement">
            <a:extLst>
              <a:ext uri="{FF2B5EF4-FFF2-40B4-BE49-F238E27FC236}">
                <a16:creationId xmlns:a16="http://schemas.microsoft.com/office/drawing/2014/main" id="{E027EB8B-40DD-485B-B9D1-87B9DD2BCD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86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ersonne, posant&#10;&#10;Description générée automatiquement">
            <a:extLst>
              <a:ext uri="{FF2B5EF4-FFF2-40B4-BE49-F238E27FC236}">
                <a16:creationId xmlns:a16="http://schemas.microsoft.com/office/drawing/2014/main" id="{26B1E7F3-283A-4857-B2A9-F9C0ADF0DA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56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plante&#10;&#10;Description générée automatiquement">
            <a:extLst>
              <a:ext uri="{FF2B5EF4-FFF2-40B4-BE49-F238E27FC236}">
                <a16:creationId xmlns:a16="http://schemas.microsoft.com/office/drawing/2014/main" id="{91083B9C-C85F-4A8A-98CA-D5BBFDDDF5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121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habits, herbe&#10;&#10;Description générée automatiquement">
            <a:extLst>
              <a:ext uri="{FF2B5EF4-FFF2-40B4-BE49-F238E27FC236}">
                <a16:creationId xmlns:a16="http://schemas.microsoft.com/office/drawing/2014/main" id="{159500D8-B2DB-4B3B-B574-92EA911ED6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62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ssis, personne&#10;&#10;Description générée automatiquement">
            <a:extLst>
              <a:ext uri="{FF2B5EF4-FFF2-40B4-BE49-F238E27FC236}">
                <a16:creationId xmlns:a16="http://schemas.microsoft.com/office/drawing/2014/main" id="{BC2B0DDD-8B1D-43F4-92FF-18457B0ADD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914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personne&#10;&#10;Description générée automatiquement">
            <a:extLst>
              <a:ext uri="{FF2B5EF4-FFF2-40B4-BE49-F238E27FC236}">
                <a16:creationId xmlns:a16="http://schemas.microsoft.com/office/drawing/2014/main" id="{230A1E7A-43BA-46A5-BE1A-0176DE7B71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854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extérieur&#10;&#10;Description générée automatiquement">
            <a:extLst>
              <a:ext uri="{FF2B5EF4-FFF2-40B4-BE49-F238E27FC236}">
                <a16:creationId xmlns:a16="http://schemas.microsoft.com/office/drawing/2014/main" id="{8E21462F-BC5C-4344-B439-BFDB13ED9E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46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4FC7D8-BF40-4B9C-8043-CB267DD5D0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57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wind"/>
      </p:transition>
    </mc:Choice>
    <mc:Fallback>
      <p:transition spd="slow" advClick="0" advTm="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0</Words>
  <Application>Microsoft Office PowerPoint</Application>
  <PresentationFormat>Affichage à l'écran (4:3)</PresentationFormat>
  <Paragraphs>0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2022-03-29T04:43:26Z</dcterms:created>
  <dcterms:modified xsi:type="dcterms:W3CDTF">2022-03-29T05:10:40Z</dcterms:modified>
</cp:coreProperties>
</file>