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sldIdLst>
    <p:sldId id="1074" r:id="rId3"/>
    <p:sldId id="1075" r:id="rId4"/>
    <p:sldId id="943" r:id="rId5"/>
    <p:sldId id="1037" r:id="rId6"/>
    <p:sldId id="1035" r:id="rId7"/>
    <p:sldId id="1038" r:id="rId8"/>
    <p:sldId id="1026" r:id="rId9"/>
    <p:sldId id="1068" r:id="rId10"/>
    <p:sldId id="1027" r:id="rId11"/>
    <p:sldId id="1040" r:id="rId12"/>
    <p:sldId id="1047" r:id="rId13"/>
    <p:sldId id="1029" r:id="rId14"/>
    <p:sldId id="1077" r:id="rId15"/>
    <p:sldId id="1032" r:id="rId16"/>
    <p:sldId id="1056" r:id="rId17"/>
    <p:sldId id="1030" r:id="rId18"/>
    <p:sldId id="1064" r:id="rId19"/>
    <p:sldId id="1066" r:id="rId20"/>
    <p:sldId id="1065" r:id="rId21"/>
    <p:sldId id="1051" r:id="rId22"/>
    <p:sldId id="1031" r:id="rId23"/>
    <p:sldId id="1059" r:id="rId24"/>
    <p:sldId id="1044" r:id="rId25"/>
    <p:sldId id="1063" r:id="rId26"/>
    <p:sldId id="1033" r:id="rId27"/>
    <p:sldId id="1036" r:id="rId28"/>
    <p:sldId id="1048" r:id="rId29"/>
    <p:sldId id="1039" r:id="rId30"/>
    <p:sldId id="1058" r:id="rId31"/>
    <p:sldId id="1054" r:id="rId32"/>
    <p:sldId id="1055" r:id="rId33"/>
    <p:sldId id="1053" r:id="rId34"/>
    <p:sldId id="1076" r:id="rId35"/>
  </p:sldIdLst>
  <p:sldSz cx="12192000" cy="6858000"/>
  <p:notesSz cx="6858000" cy="9144000"/>
  <p:embeddedFontLst>
    <p:embeddedFont>
      <p:font typeface="Artistik CE" panose="040F0704080607010103" pitchFamily="82" charset="0"/>
      <p:regular r:id="rId36"/>
    </p:embeddedFont>
    <p:embeddedFont>
      <p:font typeface="Belwe Bd BT" panose="02060903050305020504" pitchFamily="18" charset="0"/>
      <p:regular r:id="rId37"/>
    </p:embeddedFont>
    <p:embeddedFont>
      <p:font typeface="Brooklyn CE" pitchFamily="2" charset="0"/>
      <p:italic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  <p:embeddedFont>
      <p:font typeface="Cancun" pitchFamily="2" charset="0"/>
      <p:regular r:id="rId45"/>
    </p:embeddedFont>
    <p:embeddedFont>
      <p:font typeface="EucrosiaUPC" panose="02020603050405020304" pitchFamily="18" charset="-34"/>
      <p:regular r:id="rId46"/>
      <p:bold r:id="rId47"/>
      <p:italic r:id="rId48"/>
      <p:boldItalic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P+zHhT3pSE4D4f6Y7q7Dw==" hashData="8VnkZFr829A0wIqt/eIaftJHJ6mi9ZJXiorZGa++pJyqtneBpi9iwPbS9FiZmwGKG0b5V/LvYiYHyxbxt/wm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64A6DB"/>
    <a:srgbClr val="FF6600"/>
    <a:srgbClr val="FFCC99"/>
    <a:srgbClr val="FF9966"/>
    <a:srgbClr val="C59709"/>
    <a:srgbClr val="3333FF"/>
    <a:srgbClr val="F29A28"/>
    <a:srgbClr val="DCA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43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49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9.fntdata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microsoft.com/office/2007/relationships/hdphoto" Target="../media/hdphoto2.wdp"/><Relationship Id="rId4" Type="http://schemas.openxmlformats.org/officeDocument/2006/relationships/image" Target="../media/image51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iesto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3411654" y="956008"/>
            <a:ext cx="5570290" cy="140239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5346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Coral reefs</a:t>
            </a:r>
          </a:p>
        </p:txBody>
      </p:sp>
      <p:sp>
        <p:nvSpPr>
          <p:cNvPr id="18" name="Krajina">
            <a:extLst>
              <a:ext uri="{FF2B5EF4-FFF2-40B4-BE49-F238E27FC236}">
                <a16:creationId xmlns:a16="http://schemas.microsoft.com/office/drawing/2014/main" id="{CCD0287C-6E5C-4B58-A867-DDBDD883E5AA}"/>
              </a:ext>
            </a:extLst>
          </p:cNvPr>
          <p:cNvSpPr txBox="1"/>
          <p:nvPr/>
        </p:nvSpPr>
        <p:spPr>
          <a:xfrm>
            <a:off x="3938674" y="1453463"/>
            <a:ext cx="4516249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70000"/>
                  </a:srgbClr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( 2 )</a:t>
            </a:r>
          </a:p>
        </p:txBody>
      </p:sp>
      <p:sp>
        <p:nvSpPr>
          <p:cNvPr id="24" name="Miesto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3312462" y="5368272"/>
            <a:ext cx="576867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48E8FA7-7B61-42E8-8387-9B33A4247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Vlajka">
            <a:extLst>
              <a:ext uri="{FF2B5EF4-FFF2-40B4-BE49-F238E27FC236}">
                <a16:creationId xmlns:a16="http://schemas.microsoft.com/office/drawing/2014/main" id="{4501CE9A-0317-4BE0-AD85-10E7B1779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639721" y="1569297"/>
            <a:ext cx="1958373" cy="130721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7DCFDBC3-2F4B-4F24-8F53-9CEF827BE8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68" y="1407757"/>
            <a:ext cx="2117265" cy="163029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73B58542-DB79-4AF5-BD3A-DE2AF62CC9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49" y="2661000"/>
            <a:ext cx="5381897" cy="2404675"/>
          </a:xfrm>
          <a:prstGeom prst="ellipse">
            <a:avLst/>
          </a:prstGeom>
          <a:ln w="6350" cap="rnd">
            <a:solidFill>
              <a:schemeClr val="bg1"/>
            </a:solidFill>
          </a:ln>
          <a:effectLst>
            <a:outerShdw blurRad="76200" dist="101600" dir="2700000" algn="tl" rotWithShape="0">
              <a:prstClr val="black">
                <a:alpha val="55000"/>
              </a:prstClr>
            </a:outerShdw>
            <a:softEdge rad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7133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Chromatic Player Paul - Blue Bayou 2.wav"/>
          </p:stSnd>
        </p:sndAc>
      </p:transition>
    </mc:Choice>
    <mc:Fallback xmlns="">
      <p:transition spd="slow" advClick="0" advTm="14000">
        <p:fade/>
        <p:sndAc>
          <p:stSnd loop="1">
            <p:snd r:embed="rId7" name="Chromatic Player Paul - Blue Bayou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430732" y="5183480"/>
            <a:ext cx="4107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Coral Reefs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785" y="120797"/>
            <a:ext cx="2444448" cy="2444448"/>
          </a:xfrm>
          <a:prstGeom prst="rect">
            <a:avLst/>
          </a:prstGeom>
          <a:effectLst/>
        </p:spPr>
      </p:pic>
      <p:pic>
        <p:nvPicPr>
          <p:cNvPr id="5" name="Mapa">
            <a:extLst>
              <a:ext uri="{FF2B5EF4-FFF2-40B4-BE49-F238E27FC236}">
                <a16:creationId xmlns:a16="http://schemas.microsoft.com/office/drawing/2014/main" id="{E68AFFE8-1069-4466-8756-4D2D97D05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2216" y="0"/>
            <a:ext cx="739407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3E3B5A-0E77-410C-8C37-F18CDDA27A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4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59305F-DDD2-4C5A-AFB7-26D15223269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27645EF-16EA-47AF-BAE3-55D0D0A71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1CFDA70-D3F5-4FFE-8B0A-F98BFEB4E05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A5EE95A-DA36-4937-8DD7-512C8230B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5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3EE8DAD-79A6-4113-A9F5-68D3BC6BD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4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6E30A5C-6880-4837-B02F-65322597EA4D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4F2CFCA-3841-41EA-AFEB-1411C2EA5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9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DEFADF61-C005-4AD3-8373-4CF76A5C2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15799C84-6B7A-40D1-B725-3801D07D490A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A330B8F6-A4D8-46B0-917D-750643463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AC002E60-F695-4C58-B365-D68F8351B74D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2E707719-EF36-4B8C-BAD7-35F502E0E7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3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3F475449-15CF-456B-9FCC-F35121DE2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7F256A56-12ED-4C6C-B34E-F7BFD4829B2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2549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9C86C52-6E22-47CE-B436-C8943E241B86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AD7C329-6E08-46B8-85B1-3271675936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2D1BCF53-BCB4-4962-BABA-49A3FF1C7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9D73018C-0425-4ABB-A5C9-019BA0D77F41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0BE72653-F7D9-40BD-B090-0AB162437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999FD89C-968E-4163-93EB-18A59FBDD3B0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14B98230-F8AC-44B3-960A-7F7847ADE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00DB328E-A0D2-46F0-954B-661783A8B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DB405842-E1A0-4447-9FDB-9EC4833920E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6960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BC22A9C-023B-4699-80C8-8EA8E689561C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B742C58-C261-4DD2-A4D6-E87379FA5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1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0B84DC9-8E14-4C7B-BD65-C41391F3ECE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DC636C5-05F9-4357-B714-F5BA4C546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3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4B489EE2-7331-4A1B-AD47-EC4C546B9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0F180DD0-04DD-4003-829B-E7DCFF81B9B2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F9B2F09A-5927-42CD-86CB-1EA1A9D0A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84BE7F40-80DB-47F2-96A4-793B22FC8BA2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6F5745E7-72D6-49C0-8A9C-427D726FC7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077361EF-BEA4-48EB-BFED-C5ED0A826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8D4E6FC6-B18D-46D7-B9D0-01C5AE2C8BB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3736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91E3809B-9913-4409-8FDD-8997460F8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6403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0B84DC9-8E14-4C7B-BD65-C41391F3ECE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DC636C5-05F9-4357-B714-F5BA4C546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C7033CEB-46B1-46D9-A626-BC890E001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6B6B7F09-1652-416E-AFC3-831A1B82DEAA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1A2B888F-E9DC-4A47-A477-B4F40759B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B97CA41F-320D-474A-BFD5-8FC81A19E92B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E8DE1265-066D-481D-B63F-EDB5BF73AB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-3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36DC5054-E21C-4913-B5AA-BAFC01A63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43D45307-71C6-4F5F-AE25-3F73C6CA677E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84279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84364DA-8339-4F88-882E-4687CDDA7B9C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05FF2D3-2E96-4E75-B406-D28C88A7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5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19FFBF6E-9583-4446-8606-4CD39D1A3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050C507C-2522-413D-A29E-1D91F681E09B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145B6C00-B37F-4471-A200-2E88C814E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F2F49C60-2AB5-496B-8A19-CA32D5AF5C1A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DBEBC970-7C06-426F-81E1-31A1833780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BAF4AFA7-AB43-4B64-9053-E45D2FB0B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7272BCD1-B2B4-471E-8DA0-6317B3C9D47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8133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B1B120D-4110-4BAE-A1B6-88A49243C055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CB2EA1B4-3E68-4813-8FBA-643F116EB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2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D6BE2C9-E959-43B6-917A-5876BFDBF91B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25F4905-1D4E-4FBA-ADEC-D689525D2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44427F6-DCC0-49A6-A311-9F0D8DE339C3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5674F20-519B-4537-8BA3-6FA28A2DA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55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C0CE8FB-882C-4339-9661-5AE8605516B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0B74FDA-FAA5-45A5-AAAC-6A33CB689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7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CA6C8508-62DD-46E4-88C4-7A7704653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157D8FB5-267E-46C5-B2A4-82B436C58290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055DE747-BD92-4B83-BFB8-91B6932D4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11E4B47E-F22E-46CD-8768-D1EFD3DD394A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C8A66376-494A-46AA-8415-691CA87024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D6897FD2-B084-4926-BD02-E8135314C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D87BD4D7-06DD-4173-B71E-487A4A988063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60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7264DDC-B9DC-4355-A61A-3D941CC0BEB8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8C653F2C-009A-4382-9B96-7CAE125AF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83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7260AB8-0D87-4B66-9EDF-5AFB8344570B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FF64CA4-6B71-4209-BEE7-131EF2A3A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EE972EA-BA69-44B2-ABD4-C361806BA5BE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A706B9FE-2C27-4E7F-B56C-A7D8A6E8E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4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22416FA-693B-47EF-9418-0B60D71CF249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C13AF56-A3E2-4C13-A14F-D62C3F672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89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72147B6-9F77-4ACA-80AB-AE61998D4372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DA3E16EE-E07E-4C45-A3DE-FC68189EC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5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53E4B84-E809-4C09-ADBD-641A0246F330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393E8E2-FFEE-47C8-805C-8E508267E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2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19AEAB7-A278-44A8-94CB-4A15740FEEFE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F5AF0F8-31BC-440D-9928-00FB403B0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9B51082-DB65-4DD0-A225-A22DAC2EDE85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E4E1BAE-A675-4D5E-9C94-E3D276626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4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521E2D-986D-442B-A58F-68A83661F849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D4CA92B-7F04-42CF-947B-120B421EC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E9908CE-1234-4090-ACE1-6BF16404CBC2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0761FB9-8A43-417B-9EA0-0E9F0A185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7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AFF5E29-9639-466C-8311-472CE129370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564EEC93-D451-4F5F-9792-BC309B1B6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5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45855" y="2953824"/>
            <a:ext cx="6673040" cy="158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kumimoji="0" lang="en-US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Chromatic Player Paul - Blue Bayou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661020" y="5259058"/>
            <a:ext cx="78269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Thank you for watching </a:t>
            </a:r>
            <a:r>
              <a:rPr lang="sk-SK" sz="4000" b="1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tistik CE" panose="040F0704080607010103" pitchFamily="82" charset="0"/>
              </a:rPr>
              <a:t>the</a:t>
            </a: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 presentation.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Ruky I">
            <a:extLst>
              <a:ext uri="{FF2B5EF4-FFF2-40B4-BE49-F238E27FC236}">
                <a16:creationId xmlns:a16="http://schemas.microsoft.com/office/drawing/2014/main" id="{539280AF-2716-4380-9818-39A178918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0575" y="276244"/>
            <a:ext cx="5273307" cy="315275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605BE81-D853-428C-ABC6-13BA2F8069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458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01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201"/>
                            </p:stCondLst>
                            <p:childTnLst>
                              <p:par>
                                <p:cTn id="61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201"/>
                            </p:stCondLst>
                            <p:childTnLst>
                              <p:par>
                                <p:cTn id="67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1.48148E-6 L 0.00534 -0.01644 " pathEditMode="relative" rAng="0" ptsTypes="AA">
                                      <p:cBhvr>
                                        <p:cTn id="6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6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101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</Words>
  <Application>Microsoft Office PowerPoint</Application>
  <PresentationFormat>Širokouhlá</PresentationFormat>
  <Paragraphs>54</Paragraphs>
  <Slides>33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33</vt:i4>
      </vt:variant>
    </vt:vector>
  </HeadingPairs>
  <TitlesOfParts>
    <vt:vector size="43" baseType="lpstr">
      <vt:lpstr>Calibri Light</vt:lpstr>
      <vt:lpstr>Calibri</vt:lpstr>
      <vt:lpstr>EucrosiaUPC</vt:lpstr>
      <vt:lpstr>Cancun</vt:lpstr>
      <vt:lpstr>Brooklyn CE</vt:lpstr>
      <vt:lpstr>Belwe Bd BT</vt:lpstr>
      <vt:lpstr>Artistik CE</vt:lpstr>
      <vt:lpstr>Arial</vt:lpstr>
      <vt:lpstr>Motív balíka Office</vt:lpstr>
      <vt:lpstr>2_Motív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2020-04-19T11:31:28Z</dcterms:modified>
</cp:coreProperties>
</file>