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3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4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theme/theme5.xml" ContentType="application/vnd.openxmlformats-officedocument.theme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theme/theme6.xml" ContentType="application/vnd.openxmlformats-officedocument.theme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theme/theme7.xml" ContentType="application/vnd.openxmlformats-officedocument.theme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theme/theme8.xml" ContentType="application/vnd.openxmlformats-officedocument.theme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theme/theme9.xml" ContentType="application/vnd.openxmlformats-officedocument.theme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theme/theme10.xml" ContentType="application/vnd.openxmlformats-officedocument.theme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1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theme/theme12.xml" ContentType="application/vnd.openxmlformats-officedocument.theme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theme/theme13.xml" ContentType="application/vnd.openxmlformats-officedocument.theme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theme/theme14.xml" ContentType="application/vnd.openxmlformats-officedocument.theme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theme/theme15.xml" ContentType="application/vnd.openxmlformats-officedocument.theme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theme/theme16.xml" ContentType="application/vnd.openxmlformats-officedocument.theme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theme/theme17.xml" ContentType="application/vnd.openxmlformats-officedocument.theme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theme/theme18.xml" ContentType="application/vnd.openxmlformats-officedocument.theme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theme/theme19.xml" ContentType="application/vnd.openxmlformats-officedocument.theme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theme/theme20.xml" ContentType="application/vnd.openxmlformats-officedocument.theme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theme/theme21.xml" ContentType="application/vnd.openxmlformats-officedocument.theme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theme/theme22.xml" ContentType="application/vnd.openxmlformats-officedocument.theme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theme/theme23.xml" ContentType="application/vnd.openxmlformats-officedocument.theme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slideLayouts/slideLayout408.xml" ContentType="application/vnd.openxmlformats-officedocument.presentationml.slideLayout+xml"/>
  <Override PartName="/ppt/theme/theme24.xml" ContentType="application/vnd.openxmlformats-officedocument.theme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slideLayouts/slideLayout419.xml" ContentType="application/vnd.openxmlformats-officedocument.presentationml.slideLayout+xml"/>
  <Override PartName="/ppt/slideLayouts/slideLayout420.xml" ContentType="application/vnd.openxmlformats-officedocument.presentationml.slideLayout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theme/theme25.xml" ContentType="application/vnd.openxmlformats-officedocument.theme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28.xml" ContentType="application/vnd.openxmlformats-officedocument.presentationml.slideLayout+xml"/>
  <Override PartName="/ppt/slideLayouts/slideLayout429.xml" ContentType="application/vnd.openxmlformats-officedocument.presentationml.slideLayout+xml"/>
  <Override PartName="/ppt/slideLayouts/slideLayout430.xml" ContentType="application/vnd.openxmlformats-officedocument.presentationml.slideLayout+xml"/>
  <Override PartName="/ppt/slideLayouts/slideLayout431.xml" ContentType="application/vnd.openxmlformats-officedocument.presentationml.slideLayout+xml"/>
  <Override PartName="/ppt/slideLayouts/slideLayout432.xml" ContentType="application/vnd.openxmlformats-officedocument.presentationml.slideLayout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439.xml" ContentType="application/vnd.openxmlformats-officedocument.presentationml.slideLayout+xml"/>
  <Override PartName="/ppt/slideLayouts/slideLayout440.xml" ContentType="application/vnd.openxmlformats-officedocument.presentationml.slideLayout+xml"/>
  <Override PartName="/ppt/slideLayouts/slideLayout441.xml" ContentType="application/vnd.openxmlformats-officedocument.presentationml.slideLayout+xml"/>
  <Override PartName="/ppt/slideLayouts/slideLayout442.xml" ContentType="application/vnd.openxmlformats-officedocument.presentationml.slideLayout+xml"/>
  <Override PartName="/ppt/theme/theme26.xml" ContentType="application/vnd.openxmlformats-officedocument.theme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slideLayouts/slideLayout445.xml" ContentType="application/vnd.openxmlformats-officedocument.presentationml.slideLayout+xml"/>
  <Override PartName="/ppt/slideLayouts/slideLayout446.xml" ContentType="application/vnd.openxmlformats-officedocument.presentationml.slideLayout+xml"/>
  <Override PartName="/ppt/slideLayouts/slideLayout447.xml" ContentType="application/vnd.openxmlformats-officedocument.presentationml.slideLayout+xml"/>
  <Override PartName="/ppt/slideLayouts/slideLayout448.xml" ContentType="application/vnd.openxmlformats-officedocument.presentationml.slideLayout+xml"/>
  <Override PartName="/ppt/slideLayouts/slideLayout449.xml" ContentType="application/vnd.openxmlformats-officedocument.presentationml.slideLayout+xml"/>
  <Override PartName="/ppt/slideLayouts/slideLayout450.xml" ContentType="application/vnd.openxmlformats-officedocument.presentationml.slideLayout+xml"/>
  <Override PartName="/ppt/slideLayouts/slideLayout451.xml" ContentType="application/vnd.openxmlformats-officedocument.presentationml.slideLayout+xml"/>
  <Override PartName="/ppt/slideLayouts/slideLayout452.xml" ContentType="application/vnd.openxmlformats-officedocument.presentationml.slideLayout+xml"/>
  <Override PartName="/ppt/slideLayouts/slideLayout453.xml" ContentType="application/vnd.openxmlformats-officedocument.presentationml.slideLayout+xml"/>
  <Override PartName="/ppt/slideLayouts/slideLayout454.xml" ContentType="application/vnd.openxmlformats-officedocument.presentationml.slideLayout+xml"/>
  <Override PartName="/ppt/slideLayouts/slideLayout455.xml" ContentType="application/vnd.openxmlformats-officedocument.presentationml.slideLayout+xml"/>
  <Override PartName="/ppt/slideLayouts/slideLayout456.xml" ContentType="application/vnd.openxmlformats-officedocument.presentationml.slideLayout+xml"/>
  <Override PartName="/ppt/slideLayouts/slideLayout457.xml" ContentType="application/vnd.openxmlformats-officedocument.presentationml.slideLayout+xml"/>
  <Override PartName="/ppt/slideLayouts/slideLayout458.xml" ContentType="application/vnd.openxmlformats-officedocument.presentationml.slideLayout+xml"/>
  <Override PartName="/ppt/slideLayouts/slideLayout459.xml" ContentType="application/vnd.openxmlformats-officedocument.presentationml.slideLayout+xml"/>
  <Override PartName="/ppt/theme/theme27.xml" ContentType="application/vnd.openxmlformats-officedocument.theme+xml"/>
  <Override PartName="/ppt/slideLayouts/slideLayout460.xml" ContentType="application/vnd.openxmlformats-officedocument.presentationml.slideLayout+xml"/>
  <Override PartName="/ppt/slideLayouts/slideLayout461.xml" ContentType="application/vnd.openxmlformats-officedocument.presentationml.slideLayout+xml"/>
  <Override PartName="/ppt/slideLayouts/slideLayout462.xml" ContentType="application/vnd.openxmlformats-officedocument.presentationml.slideLayout+xml"/>
  <Override PartName="/ppt/slideLayouts/slideLayout463.xml" ContentType="application/vnd.openxmlformats-officedocument.presentationml.slideLayout+xml"/>
  <Override PartName="/ppt/slideLayouts/slideLayout464.xml" ContentType="application/vnd.openxmlformats-officedocument.presentationml.slideLayout+xml"/>
  <Override PartName="/ppt/slideLayouts/slideLayout465.xml" ContentType="application/vnd.openxmlformats-officedocument.presentationml.slideLayout+xml"/>
  <Override PartName="/ppt/slideLayouts/slideLayout466.xml" ContentType="application/vnd.openxmlformats-officedocument.presentationml.slideLayout+xml"/>
  <Override PartName="/ppt/slideLayouts/slideLayout467.xml" ContentType="application/vnd.openxmlformats-officedocument.presentationml.slideLayout+xml"/>
  <Override PartName="/ppt/slideLayouts/slideLayout468.xml" ContentType="application/vnd.openxmlformats-officedocument.presentationml.slideLayout+xml"/>
  <Override PartName="/ppt/slideLayouts/slideLayout469.xml" ContentType="application/vnd.openxmlformats-officedocument.presentationml.slideLayout+xml"/>
  <Override PartName="/ppt/slideLayouts/slideLayout470.xml" ContentType="application/vnd.openxmlformats-officedocument.presentationml.slideLayout+xml"/>
  <Override PartName="/ppt/slideLayouts/slideLayout471.xml" ContentType="application/vnd.openxmlformats-officedocument.presentationml.slideLayout+xml"/>
  <Override PartName="/ppt/slideLayouts/slideLayout472.xml" ContentType="application/vnd.openxmlformats-officedocument.presentationml.slideLayout+xml"/>
  <Override PartName="/ppt/slideLayouts/slideLayout473.xml" ContentType="application/vnd.openxmlformats-officedocument.presentationml.slideLayout+xml"/>
  <Override PartName="/ppt/slideLayouts/slideLayout474.xml" ContentType="application/vnd.openxmlformats-officedocument.presentationml.slideLayout+xml"/>
  <Override PartName="/ppt/slideLayouts/slideLayout475.xml" ContentType="application/vnd.openxmlformats-officedocument.presentationml.slideLayout+xml"/>
  <Override PartName="/ppt/slideLayouts/slideLayout476.xml" ContentType="application/vnd.openxmlformats-officedocument.presentationml.slideLayout+xml"/>
  <Override PartName="/ppt/theme/theme28.xml" ContentType="application/vnd.openxmlformats-officedocument.theme+xml"/>
  <Override PartName="/ppt/slideLayouts/slideLayout477.xml" ContentType="application/vnd.openxmlformats-officedocument.presentationml.slideLayout+xml"/>
  <Override PartName="/ppt/slideLayouts/slideLayout478.xml" ContentType="application/vnd.openxmlformats-officedocument.presentationml.slideLayout+xml"/>
  <Override PartName="/ppt/slideLayouts/slideLayout479.xml" ContentType="application/vnd.openxmlformats-officedocument.presentationml.slideLayout+xml"/>
  <Override PartName="/ppt/slideLayouts/slideLayout480.xml" ContentType="application/vnd.openxmlformats-officedocument.presentationml.slideLayout+xml"/>
  <Override PartName="/ppt/slideLayouts/slideLayout481.xml" ContentType="application/vnd.openxmlformats-officedocument.presentationml.slideLayout+xml"/>
  <Override PartName="/ppt/slideLayouts/slideLayout482.xml" ContentType="application/vnd.openxmlformats-officedocument.presentationml.slideLayout+xml"/>
  <Override PartName="/ppt/slideLayouts/slideLayout483.xml" ContentType="application/vnd.openxmlformats-officedocument.presentationml.slideLayout+xml"/>
  <Override PartName="/ppt/slideLayouts/slideLayout484.xml" ContentType="application/vnd.openxmlformats-officedocument.presentationml.slideLayout+xml"/>
  <Override PartName="/ppt/slideLayouts/slideLayout485.xml" ContentType="application/vnd.openxmlformats-officedocument.presentationml.slideLayout+xml"/>
  <Override PartName="/ppt/slideLayouts/slideLayout486.xml" ContentType="application/vnd.openxmlformats-officedocument.presentationml.slideLayout+xml"/>
  <Override PartName="/ppt/slideLayouts/slideLayout487.xml" ContentType="application/vnd.openxmlformats-officedocument.presentationml.slideLayout+xml"/>
  <Override PartName="/ppt/slideLayouts/slideLayout488.xml" ContentType="application/vnd.openxmlformats-officedocument.presentationml.slideLayout+xml"/>
  <Override PartName="/ppt/slideLayouts/slideLayout489.xml" ContentType="application/vnd.openxmlformats-officedocument.presentationml.slideLayout+xml"/>
  <Override PartName="/ppt/slideLayouts/slideLayout490.xml" ContentType="application/vnd.openxmlformats-officedocument.presentationml.slideLayout+xml"/>
  <Override PartName="/ppt/slideLayouts/slideLayout491.xml" ContentType="application/vnd.openxmlformats-officedocument.presentationml.slideLayout+xml"/>
  <Override PartName="/ppt/slideLayouts/slideLayout492.xml" ContentType="application/vnd.openxmlformats-officedocument.presentationml.slideLayout+xml"/>
  <Override PartName="/ppt/slideLayouts/slideLayout493.xml" ContentType="application/vnd.openxmlformats-officedocument.presentationml.slideLayout+xml"/>
  <Override PartName="/ppt/theme/theme29.xml" ContentType="application/vnd.openxmlformats-officedocument.theme+xml"/>
  <Override PartName="/ppt/slideLayouts/slideLayout494.xml" ContentType="application/vnd.openxmlformats-officedocument.presentationml.slideLayout+xml"/>
  <Override PartName="/ppt/slideLayouts/slideLayout495.xml" ContentType="application/vnd.openxmlformats-officedocument.presentationml.slideLayout+xml"/>
  <Override PartName="/ppt/slideLayouts/slideLayout496.xml" ContentType="application/vnd.openxmlformats-officedocument.presentationml.slideLayout+xml"/>
  <Override PartName="/ppt/slideLayouts/slideLayout497.xml" ContentType="application/vnd.openxmlformats-officedocument.presentationml.slideLayout+xml"/>
  <Override PartName="/ppt/slideLayouts/slideLayout498.xml" ContentType="application/vnd.openxmlformats-officedocument.presentationml.slideLayout+xml"/>
  <Override PartName="/ppt/slideLayouts/slideLayout499.xml" ContentType="application/vnd.openxmlformats-officedocument.presentationml.slideLayout+xml"/>
  <Override PartName="/ppt/slideLayouts/slideLayout500.xml" ContentType="application/vnd.openxmlformats-officedocument.presentationml.slideLayout+xml"/>
  <Override PartName="/ppt/slideLayouts/slideLayout501.xml" ContentType="application/vnd.openxmlformats-officedocument.presentationml.slideLayout+xml"/>
  <Override PartName="/ppt/slideLayouts/slideLayout502.xml" ContentType="application/vnd.openxmlformats-officedocument.presentationml.slideLayout+xml"/>
  <Override PartName="/ppt/slideLayouts/slideLayout503.xml" ContentType="application/vnd.openxmlformats-officedocument.presentationml.slideLayout+xml"/>
  <Override PartName="/ppt/slideLayouts/slideLayout504.xml" ContentType="application/vnd.openxmlformats-officedocument.presentationml.slideLayout+xml"/>
  <Override PartName="/ppt/slideLayouts/slideLayout505.xml" ContentType="application/vnd.openxmlformats-officedocument.presentationml.slideLayout+xml"/>
  <Override PartName="/ppt/slideLayouts/slideLayout506.xml" ContentType="application/vnd.openxmlformats-officedocument.presentationml.slideLayout+xml"/>
  <Override PartName="/ppt/slideLayouts/slideLayout507.xml" ContentType="application/vnd.openxmlformats-officedocument.presentationml.slideLayout+xml"/>
  <Override PartName="/ppt/slideLayouts/slideLayout508.xml" ContentType="application/vnd.openxmlformats-officedocument.presentationml.slideLayout+xml"/>
  <Override PartName="/ppt/slideLayouts/slideLayout509.xml" ContentType="application/vnd.openxmlformats-officedocument.presentationml.slideLayout+xml"/>
  <Override PartName="/ppt/slideLayouts/slideLayout510.xml" ContentType="application/vnd.openxmlformats-officedocument.presentationml.slideLayout+xml"/>
  <Override PartName="/ppt/theme/theme30.xml" ContentType="application/vnd.openxmlformats-officedocument.theme+xml"/>
  <Override PartName="/ppt/slideLayouts/slideLayout511.xml" ContentType="application/vnd.openxmlformats-officedocument.presentationml.slideLayout+xml"/>
  <Override PartName="/ppt/slideLayouts/slideLayout512.xml" ContentType="application/vnd.openxmlformats-officedocument.presentationml.slideLayout+xml"/>
  <Override PartName="/ppt/slideLayouts/slideLayout513.xml" ContentType="application/vnd.openxmlformats-officedocument.presentationml.slideLayout+xml"/>
  <Override PartName="/ppt/slideLayouts/slideLayout514.xml" ContentType="application/vnd.openxmlformats-officedocument.presentationml.slideLayout+xml"/>
  <Override PartName="/ppt/slideLayouts/slideLayout515.xml" ContentType="application/vnd.openxmlformats-officedocument.presentationml.slideLayout+xml"/>
  <Override PartName="/ppt/slideLayouts/slideLayout516.xml" ContentType="application/vnd.openxmlformats-officedocument.presentationml.slideLayout+xml"/>
  <Override PartName="/ppt/slideLayouts/slideLayout517.xml" ContentType="application/vnd.openxmlformats-officedocument.presentationml.slideLayout+xml"/>
  <Override PartName="/ppt/slideLayouts/slideLayout518.xml" ContentType="application/vnd.openxmlformats-officedocument.presentationml.slideLayout+xml"/>
  <Override PartName="/ppt/slideLayouts/slideLayout519.xml" ContentType="application/vnd.openxmlformats-officedocument.presentationml.slideLayout+xml"/>
  <Override PartName="/ppt/slideLayouts/slideLayout520.xml" ContentType="application/vnd.openxmlformats-officedocument.presentationml.slideLayout+xml"/>
  <Override PartName="/ppt/slideLayouts/slideLayout521.xml" ContentType="application/vnd.openxmlformats-officedocument.presentationml.slideLayout+xml"/>
  <Override PartName="/ppt/slideLayouts/slideLayout522.xml" ContentType="application/vnd.openxmlformats-officedocument.presentationml.slideLayout+xml"/>
  <Override PartName="/ppt/slideLayouts/slideLayout523.xml" ContentType="application/vnd.openxmlformats-officedocument.presentationml.slideLayout+xml"/>
  <Override PartName="/ppt/slideLayouts/slideLayout524.xml" ContentType="application/vnd.openxmlformats-officedocument.presentationml.slideLayout+xml"/>
  <Override PartName="/ppt/slideLayouts/slideLayout525.xml" ContentType="application/vnd.openxmlformats-officedocument.presentationml.slideLayout+xml"/>
  <Override PartName="/ppt/slideLayouts/slideLayout526.xml" ContentType="application/vnd.openxmlformats-officedocument.presentationml.slideLayout+xml"/>
  <Override PartName="/ppt/slideLayouts/slideLayout527.xml" ContentType="application/vnd.openxmlformats-officedocument.presentationml.slideLayout+xml"/>
  <Override PartName="/ppt/theme/theme31.xml" ContentType="application/vnd.openxmlformats-officedocument.theme+xml"/>
  <Override PartName="/ppt/slideLayouts/slideLayout528.xml" ContentType="application/vnd.openxmlformats-officedocument.presentationml.slideLayout+xml"/>
  <Override PartName="/ppt/slideLayouts/slideLayout529.xml" ContentType="application/vnd.openxmlformats-officedocument.presentationml.slideLayout+xml"/>
  <Override PartName="/ppt/slideLayouts/slideLayout530.xml" ContentType="application/vnd.openxmlformats-officedocument.presentationml.slideLayout+xml"/>
  <Override PartName="/ppt/slideLayouts/slideLayout531.xml" ContentType="application/vnd.openxmlformats-officedocument.presentationml.slideLayout+xml"/>
  <Override PartName="/ppt/slideLayouts/slideLayout532.xml" ContentType="application/vnd.openxmlformats-officedocument.presentationml.slideLayout+xml"/>
  <Override PartName="/ppt/slideLayouts/slideLayout533.xml" ContentType="application/vnd.openxmlformats-officedocument.presentationml.slideLayout+xml"/>
  <Override PartName="/ppt/slideLayouts/slideLayout534.xml" ContentType="application/vnd.openxmlformats-officedocument.presentationml.slideLayout+xml"/>
  <Override PartName="/ppt/slideLayouts/slideLayout535.xml" ContentType="application/vnd.openxmlformats-officedocument.presentationml.slideLayout+xml"/>
  <Override PartName="/ppt/slideLayouts/slideLayout536.xml" ContentType="application/vnd.openxmlformats-officedocument.presentationml.slideLayout+xml"/>
  <Override PartName="/ppt/slideLayouts/slideLayout537.xml" ContentType="application/vnd.openxmlformats-officedocument.presentationml.slideLayout+xml"/>
  <Override PartName="/ppt/slideLayouts/slideLayout538.xml" ContentType="application/vnd.openxmlformats-officedocument.presentationml.slideLayout+xml"/>
  <Override PartName="/ppt/slideLayouts/slideLayout539.xml" ContentType="application/vnd.openxmlformats-officedocument.presentationml.slideLayout+xml"/>
  <Override PartName="/ppt/slideLayouts/slideLayout540.xml" ContentType="application/vnd.openxmlformats-officedocument.presentationml.slideLayout+xml"/>
  <Override PartName="/ppt/slideLayouts/slideLayout541.xml" ContentType="application/vnd.openxmlformats-officedocument.presentationml.slideLayout+xml"/>
  <Override PartName="/ppt/slideLayouts/slideLayout542.xml" ContentType="application/vnd.openxmlformats-officedocument.presentationml.slideLayout+xml"/>
  <Override PartName="/ppt/slideLayouts/slideLayout543.xml" ContentType="application/vnd.openxmlformats-officedocument.presentationml.slideLayout+xml"/>
  <Override PartName="/ppt/slideLayouts/slideLayout544.xml" ContentType="application/vnd.openxmlformats-officedocument.presentationml.slideLayout+xml"/>
  <Override PartName="/ppt/theme/theme32.xml" ContentType="application/vnd.openxmlformats-officedocument.theme+xml"/>
  <Override PartName="/ppt/slideLayouts/slideLayout545.xml" ContentType="application/vnd.openxmlformats-officedocument.presentationml.slideLayout+xml"/>
  <Override PartName="/ppt/slideLayouts/slideLayout546.xml" ContentType="application/vnd.openxmlformats-officedocument.presentationml.slideLayout+xml"/>
  <Override PartName="/ppt/slideLayouts/slideLayout547.xml" ContentType="application/vnd.openxmlformats-officedocument.presentationml.slideLayout+xml"/>
  <Override PartName="/ppt/slideLayouts/slideLayout548.xml" ContentType="application/vnd.openxmlformats-officedocument.presentationml.slideLayout+xml"/>
  <Override PartName="/ppt/slideLayouts/slideLayout549.xml" ContentType="application/vnd.openxmlformats-officedocument.presentationml.slideLayout+xml"/>
  <Override PartName="/ppt/slideLayouts/slideLayout550.xml" ContentType="application/vnd.openxmlformats-officedocument.presentationml.slideLayout+xml"/>
  <Override PartName="/ppt/slideLayouts/slideLayout551.xml" ContentType="application/vnd.openxmlformats-officedocument.presentationml.slideLayout+xml"/>
  <Override PartName="/ppt/slideLayouts/slideLayout552.xml" ContentType="application/vnd.openxmlformats-officedocument.presentationml.slideLayout+xml"/>
  <Override PartName="/ppt/slideLayouts/slideLayout553.xml" ContentType="application/vnd.openxmlformats-officedocument.presentationml.slideLayout+xml"/>
  <Override PartName="/ppt/slideLayouts/slideLayout554.xml" ContentType="application/vnd.openxmlformats-officedocument.presentationml.slideLayout+xml"/>
  <Override PartName="/ppt/slideLayouts/slideLayout555.xml" ContentType="application/vnd.openxmlformats-officedocument.presentationml.slideLayout+xml"/>
  <Override PartName="/ppt/slideLayouts/slideLayout556.xml" ContentType="application/vnd.openxmlformats-officedocument.presentationml.slideLayout+xml"/>
  <Override PartName="/ppt/slideLayouts/slideLayout557.xml" ContentType="application/vnd.openxmlformats-officedocument.presentationml.slideLayout+xml"/>
  <Override PartName="/ppt/slideLayouts/slideLayout558.xml" ContentType="application/vnd.openxmlformats-officedocument.presentationml.slideLayout+xml"/>
  <Override PartName="/ppt/slideLayouts/slideLayout559.xml" ContentType="application/vnd.openxmlformats-officedocument.presentationml.slideLayout+xml"/>
  <Override PartName="/ppt/slideLayouts/slideLayout560.xml" ContentType="application/vnd.openxmlformats-officedocument.presentationml.slideLayout+xml"/>
  <Override PartName="/ppt/slideLayouts/slideLayout561.xml" ContentType="application/vnd.openxmlformats-officedocument.presentationml.slideLayout+xml"/>
  <Override PartName="/ppt/theme/theme33.xml" ContentType="application/vnd.openxmlformats-officedocument.theme+xml"/>
  <Override PartName="/ppt/slideLayouts/slideLayout562.xml" ContentType="application/vnd.openxmlformats-officedocument.presentationml.slideLayout+xml"/>
  <Override PartName="/ppt/slideLayouts/slideLayout563.xml" ContentType="application/vnd.openxmlformats-officedocument.presentationml.slideLayout+xml"/>
  <Override PartName="/ppt/slideLayouts/slideLayout564.xml" ContentType="application/vnd.openxmlformats-officedocument.presentationml.slideLayout+xml"/>
  <Override PartName="/ppt/slideLayouts/slideLayout565.xml" ContentType="application/vnd.openxmlformats-officedocument.presentationml.slideLayout+xml"/>
  <Override PartName="/ppt/slideLayouts/slideLayout566.xml" ContentType="application/vnd.openxmlformats-officedocument.presentationml.slideLayout+xml"/>
  <Override PartName="/ppt/slideLayouts/slideLayout567.xml" ContentType="application/vnd.openxmlformats-officedocument.presentationml.slideLayout+xml"/>
  <Override PartName="/ppt/slideLayouts/slideLayout568.xml" ContentType="application/vnd.openxmlformats-officedocument.presentationml.slideLayout+xml"/>
  <Override PartName="/ppt/slideLayouts/slideLayout569.xml" ContentType="application/vnd.openxmlformats-officedocument.presentationml.slideLayout+xml"/>
  <Override PartName="/ppt/slideLayouts/slideLayout570.xml" ContentType="application/vnd.openxmlformats-officedocument.presentationml.slideLayout+xml"/>
  <Override PartName="/ppt/slideLayouts/slideLayout571.xml" ContentType="application/vnd.openxmlformats-officedocument.presentationml.slideLayout+xml"/>
  <Override PartName="/ppt/slideLayouts/slideLayout572.xml" ContentType="application/vnd.openxmlformats-officedocument.presentationml.slideLayout+xml"/>
  <Override PartName="/ppt/slideLayouts/slideLayout573.xml" ContentType="application/vnd.openxmlformats-officedocument.presentationml.slideLayout+xml"/>
  <Override PartName="/ppt/slideLayouts/slideLayout574.xml" ContentType="application/vnd.openxmlformats-officedocument.presentationml.slideLayout+xml"/>
  <Override PartName="/ppt/slideLayouts/slideLayout575.xml" ContentType="application/vnd.openxmlformats-officedocument.presentationml.slideLayout+xml"/>
  <Override PartName="/ppt/slideLayouts/slideLayout576.xml" ContentType="application/vnd.openxmlformats-officedocument.presentationml.slideLayout+xml"/>
  <Override PartName="/ppt/slideLayouts/slideLayout577.xml" ContentType="application/vnd.openxmlformats-officedocument.presentationml.slideLayout+xml"/>
  <Override PartName="/ppt/slideLayouts/slideLayout578.xml" ContentType="application/vnd.openxmlformats-officedocument.presentationml.slideLayout+xml"/>
  <Override PartName="/ppt/theme/theme3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 autoCompressPictures="0">
  <p:sldMasterIdLst>
    <p:sldMasterId id="2147483648" r:id="rId1"/>
    <p:sldMasterId id="2147483669" r:id="rId2"/>
    <p:sldMasterId id="2147483723" r:id="rId3"/>
    <p:sldMasterId id="2147483759" r:id="rId4"/>
    <p:sldMasterId id="2147483885" r:id="rId5"/>
    <p:sldMasterId id="2147483921" r:id="rId6"/>
    <p:sldMasterId id="2147483957" r:id="rId7"/>
    <p:sldMasterId id="2147484011" r:id="rId8"/>
    <p:sldMasterId id="2147484065" r:id="rId9"/>
    <p:sldMasterId id="2147484101" r:id="rId10"/>
    <p:sldMasterId id="2147484119" r:id="rId11"/>
    <p:sldMasterId id="2147484137" r:id="rId12"/>
    <p:sldMasterId id="2147484173" r:id="rId13"/>
    <p:sldMasterId id="2147484191" r:id="rId14"/>
    <p:sldMasterId id="2147484227" r:id="rId15"/>
    <p:sldMasterId id="2147484245" r:id="rId16"/>
    <p:sldMasterId id="2147484263" r:id="rId17"/>
    <p:sldMasterId id="2147484299" r:id="rId18"/>
    <p:sldMasterId id="2147484335" r:id="rId19"/>
    <p:sldMasterId id="2147484353" r:id="rId20"/>
    <p:sldMasterId id="2147484371" r:id="rId21"/>
    <p:sldMasterId id="2147484389" r:id="rId22"/>
    <p:sldMasterId id="2147484407" r:id="rId23"/>
    <p:sldMasterId id="2147484425" r:id="rId24"/>
    <p:sldMasterId id="2147484443" r:id="rId25"/>
    <p:sldMasterId id="2147484479" r:id="rId26"/>
    <p:sldMasterId id="2147484497" r:id="rId27"/>
    <p:sldMasterId id="2147484515" r:id="rId28"/>
    <p:sldMasterId id="2147484533" r:id="rId29"/>
    <p:sldMasterId id="2147484551" r:id="rId30"/>
    <p:sldMasterId id="2147484587" r:id="rId31"/>
    <p:sldMasterId id="2147484605" r:id="rId32"/>
    <p:sldMasterId id="2147484623" r:id="rId33"/>
    <p:sldMasterId id="2147484677" r:id="rId34"/>
  </p:sldMasterIdLst>
  <p:sldIdLst>
    <p:sldId id="256" r:id="rId35"/>
    <p:sldId id="266" r:id="rId36"/>
    <p:sldId id="263" r:id="rId37"/>
    <p:sldId id="268" r:id="rId38"/>
    <p:sldId id="283" r:id="rId39"/>
    <p:sldId id="278" r:id="rId40"/>
    <p:sldId id="285" r:id="rId41"/>
    <p:sldId id="289" r:id="rId42"/>
    <p:sldId id="297" r:id="rId43"/>
    <p:sldId id="964" r:id="rId44"/>
    <p:sldId id="299" r:id="rId45"/>
    <p:sldId id="301" r:id="rId46"/>
    <p:sldId id="302" r:id="rId47"/>
    <p:sldId id="307" r:id="rId48"/>
    <p:sldId id="310" r:id="rId49"/>
    <p:sldId id="312" r:id="rId50"/>
    <p:sldId id="316" r:id="rId51"/>
    <p:sldId id="320" r:id="rId52"/>
    <p:sldId id="322" r:id="rId53"/>
    <p:sldId id="326" r:id="rId54"/>
    <p:sldId id="332" r:id="rId55"/>
    <p:sldId id="336" r:id="rId56"/>
    <p:sldId id="340" r:id="rId57"/>
    <p:sldId id="341" r:id="rId58"/>
    <p:sldId id="345" r:id="rId59"/>
    <p:sldId id="347" r:id="rId60"/>
    <p:sldId id="349" r:id="rId61"/>
    <p:sldId id="351" r:id="rId62"/>
    <p:sldId id="352" r:id="rId63"/>
    <p:sldId id="1097" r:id="rId64"/>
    <p:sldId id="360" r:id="rId65"/>
    <p:sldId id="362" r:id="rId66"/>
    <p:sldId id="365" r:id="rId67"/>
    <p:sldId id="368" r:id="rId68"/>
    <p:sldId id="371" r:id="rId69"/>
    <p:sldId id="261" r:id="rId70"/>
    <p:sldId id="377" r:id="rId71"/>
    <p:sldId id="380" r:id="rId72"/>
    <p:sldId id="382" r:id="rId73"/>
    <p:sldId id="384" r:id="rId74"/>
  </p:sldIdLst>
  <p:sldSz cx="12192000" cy="6858000"/>
  <p:notesSz cx="6858000" cy="9144000"/>
  <p:embeddedFontLst>
    <p:embeddedFont>
      <p:font typeface=".ArnoldBoecklinTTEE" panose="020B0500000000000000" pitchFamily="34" charset="2"/>
      <p:regular r:id="rId75"/>
    </p:embeddedFont>
    <p:embeddedFont>
      <p:font typeface="Bassoon" pitchFamily="2" charset="0"/>
      <p:bold r:id="rId76"/>
    </p:embeddedFont>
    <p:embeddedFont>
      <p:font typeface="Bookman Old Style" panose="02050604050505020204" pitchFamily="18" charset="0"/>
      <p:regular r:id="rId77"/>
      <p:bold r:id="rId78"/>
      <p:italic r:id="rId79"/>
      <p:boldItalic r:id="rId80"/>
    </p:embeddedFont>
    <p:embeddedFont>
      <p:font typeface="Georgia" panose="02040502050405020303" pitchFamily="18" charset="0"/>
      <p:regular r:id="rId81"/>
      <p:bold r:id="rId82"/>
      <p:italic r:id="rId83"/>
      <p:boldItalic r:id="rId84"/>
    </p:embeddedFont>
    <p:embeddedFont>
      <p:font typeface="Rockwell" panose="02060603020205020403" pitchFamily="18" charset="0"/>
      <p:regular r:id="rId85"/>
      <p:bold r:id="rId86"/>
      <p:italic r:id="rId87"/>
      <p:boldItalic r:id="rId88"/>
    </p:embeddedFont>
    <p:embeddedFont>
      <p:font typeface="VAGRounded BT" panose="020F0702020204020204" pitchFamily="34" charset="0"/>
      <p:regular r:id="rId8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R+R1U/DIlnMtUfvvLhyNQ==" hashData="JJxEwaAwUETJu9rIkFLbRp2w7yc4I92cTXt0zyRF3cbBOxmLHzWw9JgvW5ZHZxBFFrcu4k7t7XgTLfnQYTJzn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6B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963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588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" Target="slides/slide5.xml"/><Relationship Id="rId21" Type="http://schemas.openxmlformats.org/officeDocument/2006/relationships/slideMaster" Target="slideMasters/slideMaster21.xml"/><Relationship Id="rId34" Type="http://schemas.openxmlformats.org/officeDocument/2006/relationships/slideMaster" Target="slideMasters/slideMaster34.xml"/><Relationship Id="rId42" Type="http://schemas.openxmlformats.org/officeDocument/2006/relationships/slide" Target="slides/slide8.xml"/><Relationship Id="rId47" Type="http://schemas.openxmlformats.org/officeDocument/2006/relationships/slide" Target="slides/slide13.xml"/><Relationship Id="rId50" Type="http://schemas.openxmlformats.org/officeDocument/2006/relationships/slide" Target="slides/slide16.xml"/><Relationship Id="rId55" Type="http://schemas.openxmlformats.org/officeDocument/2006/relationships/slide" Target="slides/slide21.xml"/><Relationship Id="rId63" Type="http://schemas.openxmlformats.org/officeDocument/2006/relationships/slide" Target="slides/slide29.xml"/><Relationship Id="rId68" Type="http://schemas.openxmlformats.org/officeDocument/2006/relationships/slide" Target="slides/slide34.xml"/><Relationship Id="rId76" Type="http://schemas.openxmlformats.org/officeDocument/2006/relationships/font" Target="fonts/font2.fntdata"/><Relationship Id="rId84" Type="http://schemas.openxmlformats.org/officeDocument/2006/relationships/font" Target="fonts/font10.fntdata"/><Relationship Id="rId89" Type="http://schemas.openxmlformats.org/officeDocument/2006/relationships/font" Target="fonts/font15.fntdata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37.xml"/><Relationship Id="rId9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Master" Target="slideMasters/slideMaster29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Master" Target="slideMasters/slideMaster32.xml"/><Relationship Id="rId37" Type="http://schemas.openxmlformats.org/officeDocument/2006/relationships/slide" Target="slides/slide3.xml"/><Relationship Id="rId40" Type="http://schemas.openxmlformats.org/officeDocument/2006/relationships/slide" Target="slides/slide6.xml"/><Relationship Id="rId45" Type="http://schemas.openxmlformats.org/officeDocument/2006/relationships/slide" Target="slides/slide11.xml"/><Relationship Id="rId53" Type="http://schemas.openxmlformats.org/officeDocument/2006/relationships/slide" Target="slides/slide19.xml"/><Relationship Id="rId58" Type="http://schemas.openxmlformats.org/officeDocument/2006/relationships/slide" Target="slides/slide24.xml"/><Relationship Id="rId66" Type="http://schemas.openxmlformats.org/officeDocument/2006/relationships/slide" Target="slides/slide32.xml"/><Relationship Id="rId74" Type="http://schemas.openxmlformats.org/officeDocument/2006/relationships/slide" Target="slides/slide40.xml"/><Relationship Id="rId79" Type="http://schemas.openxmlformats.org/officeDocument/2006/relationships/font" Target="fonts/font5.fntdata"/><Relationship Id="rId87" Type="http://schemas.openxmlformats.org/officeDocument/2006/relationships/font" Target="fonts/font13.fntdata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27.xml"/><Relationship Id="rId82" Type="http://schemas.openxmlformats.org/officeDocument/2006/relationships/font" Target="fonts/font8.fntdata"/><Relationship Id="rId90" Type="http://schemas.openxmlformats.org/officeDocument/2006/relationships/presProps" Target="presProps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" Target="slides/slide1.xml"/><Relationship Id="rId43" Type="http://schemas.openxmlformats.org/officeDocument/2006/relationships/slide" Target="slides/slide9.xml"/><Relationship Id="rId48" Type="http://schemas.openxmlformats.org/officeDocument/2006/relationships/slide" Target="slides/slide14.xml"/><Relationship Id="rId56" Type="http://schemas.openxmlformats.org/officeDocument/2006/relationships/slide" Target="slides/slide22.xml"/><Relationship Id="rId64" Type="http://schemas.openxmlformats.org/officeDocument/2006/relationships/slide" Target="slides/slide30.xml"/><Relationship Id="rId69" Type="http://schemas.openxmlformats.org/officeDocument/2006/relationships/slide" Target="slides/slide35.xml"/><Relationship Id="rId77" Type="http://schemas.openxmlformats.org/officeDocument/2006/relationships/font" Target="fonts/font3.fntdata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17.xml"/><Relationship Id="rId72" Type="http://schemas.openxmlformats.org/officeDocument/2006/relationships/slide" Target="slides/slide38.xml"/><Relationship Id="rId80" Type="http://schemas.openxmlformats.org/officeDocument/2006/relationships/font" Target="fonts/font6.fntdata"/><Relationship Id="rId85" Type="http://schemas.openxmlformats.org/officeDocument/2006/relationships/font" Target="fonts/font11.fntdata"/><Relationship Id="rId9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" Target="slides/slide4.xml"/><Relationship Id="rId46" Type="http://schemas.openxmlformats.org/officeDocument/2006/relationships/slide" Target="slides/slide12.xml"/><Relationship Id="rId59" Type="http://schemas.openxmlformats.org/officeDocument/2006/relationships/slide" Target="slides/slide25.xml"/><Relationship Id="rId67" Type="http://schemas.openxmlformats.org/officeDocument/2006/relationships/slide" Target="slides/slide33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7.xml"/><Relationship Id="rId54" Type="http://schemas.openxmlformats.org/officeDocument/2006/relationships/slide" Target="slides/slide20.xml"/><Relationship Id="rId62" Type="http://schemas.openxmlformats.org/officeDocument/2006/relationships/slide" Target="slides/slide28.xml"/><Relationship Id="rId70" Type="http://schemas.openxmlformats.org/officeDocument/2006/relationships/slide" Target="slides/slide36.xml"/><Relationship Id="rId75" Type="http://schemas.openxmlformats.org/officeDocument/2006/relationships/font" Target="fonts/font1.fntdata"/><Relationship Id="rId83" Type="http://schemas.openxmlformats.org/officeDocument/2006/relationships/font" Target="fonts/font9.fntdata"/><Relationship Id="rId88" Type="http://schemas.openxmlformats.org/officeDocument/2006/relationships/font" Target="fonts/font14.fntdata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" Target="slides/slide2.xml"/><Relationship Id="rId49" Type="http://schemas.openxmlformats.org/officeDocument/2006/relationships/slide" Target="slides/slide15.xml"/><Relationship Id="rId57" Type="http://schemas.openxmlformats.org/officeDocument/2006/relationships/slide" Target="slides/slide23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10.xml"/><Relationship Id="rId52" Type="http://schemas.openxmlformats.org/officeDocument/2006/relationships/slide" Target="slides/slide18.xml"/><Relationship Id="rId60" Type="http://schemas.openxmlformats.org/officeDocument/2006/relationships/slide" Target="slides/slide26.xml"/><Relationship Id="rId65" Type="http://schemas.openxmlformats.org/officeDocument/2006/relationships/slide" Target="slides/slide31.xml"/><Relationship Id="rId73" Type="http://schemas.openxmlformats.org/officeDocument/2006/relationships/slide" Target="slides/slide39.xml"/><Relationship Id="rId78" Type="http://schemas.openxmlformats.org/officeDocument/2006/relationships/font" Target="fonts/font4.fntdata"/><Relationship Id="rId81" Type="http://schemas.openxmlformats.org/officeDocument/2006/relationships/font" Target="fonts/font7.fntdata"/><Relationship Id="rId86" Type="http://schemas.openxmlformats.org/officeDocument/2006/relationships/font" Target="fonts/font12.fntdata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7292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0009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22381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326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0791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77360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843779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401959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332639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15014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3106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176830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0210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96589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52256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376104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978958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846158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04695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67984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2538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67558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90557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32040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63920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41305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62726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87233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8118321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8682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452977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38311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10464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05914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77838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9590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615190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01871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24768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5060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54628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286257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86132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83719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3149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7681226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62743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38252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07655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67693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90462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93358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99721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76878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062093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406253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1918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189731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91820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0121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56636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883121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74590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756550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82433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375469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017276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008281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765948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3314958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3227739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9721268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31021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51994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530055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546621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279049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303715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814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69126229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228409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311335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605529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323468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35753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992192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175293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93908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552832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236494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063251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8323389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15215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916443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50488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5220261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45353979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8128647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2795499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640960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029750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972738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3828791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889636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511883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991877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419472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574759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889792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729450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0419905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8580929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828965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62585137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193816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088723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0638383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21816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725142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171318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082167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249678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137266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777204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5546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97177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178685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88726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271663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125148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09913323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004907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045365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657653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474633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622577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0062493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331332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558633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513563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832453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227290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986105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416422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944083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197412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227409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0099036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123273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4941289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8707800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937516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933321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004649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397608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295415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945975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399111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129317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883669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859179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672388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139904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455871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24457389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429663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188673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827440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9036649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425807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641945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921139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51020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991008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792967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2517775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872347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449802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720763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110361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695368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56098715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824939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11469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071081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326611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439911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694388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8267051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74882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355660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136105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778161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9417535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927928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743552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90058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995398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94883458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207312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887747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383288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338232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592805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0505163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214708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541670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261447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213814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802350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886803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120373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1039747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670131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024491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14463369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962628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857262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7850792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4483579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7811085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6146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861446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273249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463828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735869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906367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7870141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516413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3559566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613580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479441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62007604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1342693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265420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8885241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633545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698103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73333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537831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153591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0246500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501636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709330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203995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6417082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891030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003451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93865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94132630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2135915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795801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895420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765496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377456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066015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080447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180212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908766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522816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104418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748883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953417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286465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579059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7171379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82970673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379833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457381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857767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983489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5502600"/>
      </p:ext>
    </p:extLst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155055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742921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23403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350512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515404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5804163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036950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170600"/>
      </p:ext>
    </p:extLst>
  </p:cSld>
  <p:clrMapOvr>
    <a:masterClrMapping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495900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415936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680284"/>
      </p:ext>
    </p:extLst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37429803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914519"/>
      </p:ext>
    </p:extLst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191366"/>
      </p:ext>
    </p:extLst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4264830"/>
      </p:ext>
    </p:extLst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984003"/>
      </p:ext>
    </p:extLst>
  </p:cSld>
  <p:clrMapOvr>
    <a:masterClrMapping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467122"/>
      </p:ext>
    </p:extLst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806750"/>
      </p:ext>
    </p:extLst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241520"/>
      </p:ext>
    </p:extLst>
  </p:cSld>
  <p:clrMapOvr>
    <a:masterClrMapping/>
  </p:clrMapOvr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798063"/>
      </p:ext>
    </p:extLst>
  </p:cSld>
  <p:clrMapOvr>
    <a:masterClrMapping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628714"/>
      </p:ext>
    </p:extLst>
  </p:cSld>
  <p:clrMapOvr>
    <a:masterClrMapping/>
  </p:clrMapOvr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9655417"/>
      </p:ext>
    </p:extLst>
  </p:cSld>
  <p:clrMapOvr>
    <a:masterClrMapping/>
  </p:clrMapOvr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786299"/>
      </p:ext>
    </p:extLst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968485"/>
      </p:ext>
    </p:extLst>
  </p:cSld>
  <p:clrMapOvr>
    <a:masterClrMapping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274781"/>
      </p:ext>
    </p:extLst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887010"/>
      </p:ext>
    </p:extLst>
  </p:cSld>
  <p:clrMapOvr>
    <a:masterClrMapping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345862"/>
      </p:ext>
    </p:extLst>
  </p:cSld>
  <p:clrMapOvr>
    <a:masterClrMapping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1500486"/>
      </p:ext>
    </p:extLst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49772683"/>
      </p:ext>
    </p:extLst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456079"/>
      </p:ext>
    </p:extLst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983337"/>
      </p:ext>
    </p:extLst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990675"/>
      </p:ext>
    </p:extLst>
  </p:cSld>
  <p:clrMapOvr>
    <a:masterClrMapping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605022"/>
      </p:ext>
    </p:extLst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2094382"/>
      </p:ext>
    </p:extLst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2085637"/>
      </p:ext>
    </p:extLst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0411044"/>
      </p:ext>
    </p:extLst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1303170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964994"/>
      </p:ext>
    </p:extLst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361101"/>
      </p:ext>
    </p:extLst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1572449"/>
      </p:ext>
    </p:extLst>
  </p:cSld>
  <p:clrMapOvr>
    <a:masterClrMapping/>
  </p:clrMapOvr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288752"/>
      </p:ext>
    </p:extLst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064889"/>
      </p:ext>
    </p:extLst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654045"/>
      </p:ext>
    </p:extLst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515703"/>
      </p:ext>
    </p:extLst>
  </p:cSld>
  <p:clrMapOvr>
    <a:masterClrMapping/>
  </p:clrMapOvr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003194"/>
      </p:ext>
    </p:extLst>
  </p:cSld>
  <p:clrMapOvr>
    <a:masterClrMapping/>
  </p:clrMapOvr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24014150"/>
      </p:ext>
    </p:extLst>
  </p:cSld>
  <p:clrMapOvr>
    <a:masterClrMapping/>
  </p:clrMapOvr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782222"/>
      </p:ext>
    </p:extLst>
  </p:cSld>
  <p:clrMapOvr>
    <a:masterClrMapping/>
  </p:clrMapOvr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388449"/>
      </p:ext>
    </p:extLst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140769"/>
      </p:ext>
    </p:extLst>
  </p:cSld>
  <p:clrMapOvr>
    <a:masterClrMapping/>
  </p:clrMapOvr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2507782"/>
      </p:ext>
    </p:extLst>
  </p:cSld>
  <p:clrMapOvr>
    <a:masterClrMapping/>
  </p:clrMapOvr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6855659"/>
      </p:ext>
    </p:extLst>
  </p:cSld>
  <p:clrMapOvr>
    <a:masterClrMapping/>
  </p:clrMapOvr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9745586"/>
      </p:ext>
    </p:extLst>
  </p:cSld>
  <p:clrMapOvr>
    <a:masterClrMapping/>
  </p:clrMapOvr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2163929"/>
      </p:ext>
    </p:extLst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491808"/>
      </p:ext>
    </p:extLst>
  </p:cSld>
  <p:clrMapOvr>
    <a:masterClrMapping/>
  </p:clrMapOvr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633797"/>
      </p:ext>
    </p:extLst>
  </p:cSld>
  <p:clrMapOvr>
    <a:masterClrMapping/>
  </p:clrMapOvr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4987856"/>
      </p:ext>
    </p:extLst>
  </p:cSld>
  <p:clrMapOvr>
    <a:masterClrMapping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3837364"/>
      </p:ext>
    </p:extLst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927320"/>
      </p:ext>
    </p:extLst>
  </p:cSld>
  <p:clrMapOvr>
    <a:masterClrMapping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421370"/>
      </p:ext>
    </p:extLst>
  </p:cSld>
  <p:clrMapOvr>
    <a:masterClrMapping/>
  </p:clrMapOvr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528016"/>
      </p:ext>
    </p:extLst>
  </p:cSld>
  <p:clrMapOvr>
    <a:masterClrMapping/>
  </p:clrMapOvr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688760"/>
      </p:ext>
    </p:extLst>
  </p:cSld>
  <p:clrMapOvr>
    <a:masterClrMapping/>
  </p:clrMapOvr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152264"/>
      </p:ext>
    </p:extLst>
  </p:cSld>
  <p:clrMapOvr>
    <a:masterClrMapping/>
  </p:clrMapOvr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86194909"/>
      </p:ext>
    </p:extLst>
  </p:cSld>
  <p:clrMapOvr>
    <a:masterClrMapping/>
  </p:clrMapOvr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92326"/>
      </p:ext>
    </p:extLst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6351714"/>
      </p:ext>
    </p:extLst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417548"/>
      </p:ext>
    </p:extLst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407801"/>
      </p:ext>
    </p:extLst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030375"/>
      </p:ext>
    </p:extLst>
  </p:cSld>
  <p:clrMapOvr>
    <a:masterClrMapping/>
  </p:clrMapOvr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854388"/>
      </p:ext>
    </p:extLst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06349"/>
      </p:ext>
    </p:extLst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343298"/>
      </p:ext>
    </p:extLst>
  </p:cSld>
  <p:clrMapOvr>
    <a:masterClrMapping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184410"/>
      </p:ext>
    </p:extLst>
  </p:cSld>
  <p:clrMapOvr>
    <a:masterClrMapping/>
  </p:clrMapOvr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3467068"/>
      </p:ext>
    </p:extLst>
  </p:cSld>
  <p:clrMapOvr>
    <a:masterClrMapping/>
  </p:clrMapOvr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109986"/>
      </p:ext>
    </p:extLst>
  </p:cSld>
  <p:clrMapOvr>
    <a:masterClrMapping/>
  </p:clrMapOvr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110195"/>
      </p:ext>
    </p:extLst>
  </p:cSld>
  <p:clrMapOvr>
    <a:masterClrMapping/>
  </p:clrMapOvr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572443"/>
      </p:ext>
    </p:extLst>
  </p:cSld>
  <p:clrMapOvr>
    <a:masterClrMapping/>
  </p:clrMapOvr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1523691"/>
      </p:ext>
    </p:extLst>
  </p:cSld>
  <p:clrMapOvr>
    <a:masterClrMapping/>
  </p:clrMapOvr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086730"/>
      </p:ext>
    </p:extLst>
  </p:cSld>
  <p:clrMapOvr>
    <a:masterClrMapping/>
  </p:clrMapOvr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28152"/>
      </p:ext>
    </p:extLst>
  </p:cSld>
  <p:clrMapOvr>
    <a:masterClrMapping/>
  </p:clrMapOvr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83379441"/>
      </p:ext>
    </p:extLst>
  </p:cSld>
  <p:clrMapOvr>
    <a:masterClrMapping/>
  </p:clrMapOvr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513499"/>
      </p:ext>
    </p:extLst>
  </p:cSld>
  <p:clrMapOvr>
    <a:masterClrMapping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799687"/>
      </p:ext>
    </p:extLst>
  </p:cSld>
  <p:clrMapOvr>
    <a:masterClrMapping/>
  </p:clrMapOvr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487473"/>
      </p:ext>
    </p:extLst>
  </p:cSld>
  <p:clrMapOvr>
    <a:masterClrMapping/>
  </p:clrMapOvr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810009"/>
      </p:ext>
    </p:extLst>
  </p:cSld>
  <p:clrMapOvr>
    <a:masterClrMapping/>
  </p:clrMapOvr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856925"/>
      </p:ext>
    </p:extLst>
  </p:cSld>
  <p:clrMapOvr>
    <a:masterClrMapping/>
  </p:clrMapOvr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1350012"/>
      </p:ext>
    </p:extLst>
  </p:cSld>
  <p:clrMapOvr>
    <a:masterClrMapping/>
  </p:clrMapOvr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0242254"/>
      </p:ext>
    </p:extLst>
  </p:cSld>
  <p:clrMapOvr>
    <a:masterClrMapping/>
  </p:clrMapOvr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164455"/>
      </p:ext>
    </p:extLst>
  </p:cSld>
  <p:clrMapOvr>
    <a:masterClrMapping/>
  </p:clrMapOvr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136346"/>
      </p:ext>
    </p:extLst>
  </p:cSld>
  <p:clrMapOvr>
    <a:masterClrMapping/>
  </p:clrMapOvr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091141"/>
      </p:ext>
    </p:extLst>
  </p:cSld>
  <p:clrMapOvr>
    <a:masterClrMapping/>
  </p:clrMapOvr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181121"/>
      </p:ext>
    </p:extLst>
  </p:cSld>
  <p:clrMapOvr>
    <a:masterClrMapping/>
  </p:clrMapOvr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847267"/>
      </p:ext>
    </p:extLst>
  </p:cSld>
  <p:clrMapOvr>
    <a:masterClrMapping/>
  </p:clrMapOvr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87862"/>
      </p:ext>
    </p:extLst>
  </p:cSld>
  <p:clrMapOvr>
    <a:masterClrMapping/>
  </p:clrMapOvr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36854"/>
      </p:ext>
    </p:extLst>
  </p:cSld>
  <p:clrMapOvr>
    <a:masterClrMapping/>
  </p:clrMapOvr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99810"/>
      </p:ext>
    </p:extLst>
  </p:cSld>
  <p:clrMapOvr>
    <a:masterClrMapping/>
  </p:clrMapOvr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8075691"/>
      </p:ext>
    </p:extLst>
  </p:cSld>
  <p:clrMapOvr>
    <a:masterClrMapping/>
  </p:clrMapOvr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98422123"/>
      </p:ext>
    </p:extLst>
  </p:cSld>
  <p:clrMapOvr>
    <a:masterClrMapping/>
  </p:clrMapOvr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516378"/>
      </p:ext>
    </p:extLst>
  </p:cSld>
  <p:clrMapOvr>
    <a:masterClrMapping/>
  </p:clrMapOvr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404674"/>
      </p:ext>
    </p:extLst>
  </p:cSld>
  <p:clrMapOvr>
    <a:masterClrMapping/>
  </p:clrMapOvr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212316"/>
      </p:ext>
    </p:extLst>
  </p:cSld>
  <p:clrMapOvr>
    <a:masterClrMapping/>
  </p:clrMapOvr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7586403"/>
      </p:ext>
    </p:extLst>
  </p:cSld>
  <p:clrMapOvr>
    <a:masterClrMapping/>
  </p:clrMapOvr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975783"/>
      </p:ext>
    </p:extLst>
  </p:cSld>
  <p:clrMapOvr>
    <a:masterClrMapping/>
  </p:clrMapOvr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5886"/>
      </p:ext>
    </p:extLst>
  </p:cSld>
  <p:clrMapOvr>
    <a:masterClrMapping/>
  </p:clrMapOvr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152401"/>
      </p:ext>
    </p:extLst>
  </p:cSld>
  <p:clrMapOvr>
    <a:masterClrMapping/>
  </p:clrMapOvr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851326"/>
      </p:ext>
    </p:extLst>
  </p:cSld>
  <p:clrMapOvr>
    <a:masterClrMapping/>
  </p:clrMapOvr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319051"/>
      </p:ext>
    </p:extLst>
  </p:cSld>
  <p:clrMapOvr>
    <a:masterClrMapping/>
  </p:clrMapOvr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54872"/>
      </p:ext>
    </p:extLst>
  </p:cSld>
  <p:clrMapOvr>
    <a:masterClrMapping/>
  </p:clrMapOvr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636126"/>
      </p:ext>
    </p:extLst>
  </p:cSld>
  <p:clrMapOvr>
    <a:masterClrMapping/>
  </p:clrMapOvr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331815"/>
      </p:ext>
    </p:extLst>
  </p:cSld>
  <p:clrMapOvr>
    <a:masterClrMapping/>
  </p:clrMapOvr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4744232"/>
      </p:ext>
    </p:extLst>
  </p:cSld>
  <p:clrMapOvr>
    <a:masterClrMapping/>
  </p:clrMapOvr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404863"/>
      </p:ext>
    </p:extLst>
  </p:cSld>
  <p:clrMapOvr>
    <a:masterClrMapping/>
  </p:clrMapOvr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8621268"/>
      </p:ext>
    </p:extLst>
  </p:cSld>
  <p:clrMapOvr>
    <a:masterClrMapping/>
  </p:clrMapOvr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881229"/>
      </p:ext>
    </p:extLst>
  </p:cSld>
  <p:clrMapOvr>
    <a:masterClrMapping/>
  </p:clrMapOvr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7891456"/>
      </p:ext>
    </p:extLst>
  </p:cSld>
  <p:clrMapOvr>
    <a:masterClrMapping/>
  </p:clrMapOvr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150545"/>
      </p:ext>
    </p:extLst>
  </p:cSld>
  <p:clrMapOvr>
    <a:masterClrMapping/>
  </p:clrMapOvr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091443"/>
      </p:ext>
    </p:extLst>
  </p:cSld>
  <p:clrMapOvr>
    <a:masterClrMapping/>
  </p:clrMapOvr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414021"/>
      </p:ext>
    </p:extLst>
  </p:cSld>
  <p:clrMapOvr>
    <a:masterClrMapping/>
  </p:clrMapOvr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94779"/>
      </p:ext>
    </p:extLst>
  </p:cSld>
  <p:clrMapOvr>
    <a:masterClrMapping/>
  </p:clrMapOvr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852880"/>
      </p:ext>
    </p:extLst>
  </p:cSld>
  <p:clrMapOvr>
    <a:masterClrMapping/>
  </p:clrMapOvr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721060"/>
      </p:ext>
    </p:extLst>
  </p:cSld>
  <p:clrMapOvr>
    <a:masterClrMapping/>
  </p:clrMapOvr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838304"/>
      </p:ext>
    </p:extLst>
  </p:cSld>
  <p:clrMapOvr>
    <a:masterClrMapping/>
  </p:clrMapOvr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41052"/>
      </p:ext>
    </p:extLst>
  </p:cSld>
  <p:clrMapOvr>
    <a:masterClrMapping/>
  </p:clrMapOvr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754331"/>
      </p:ext>
    </p:extLst>
  </p:cSld>
  <p:clrMapOvr>
    <a:masterClrMapping/>
  </p:clrMapOvr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4782246"/>
      </p:ext>
    </p:extLst>
  </p:cSld>
  <p:clrMapOvr>
    <a:masterClrMapping/>
  </p:clrMapOvr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608179"/>
      </p:ext>
    </p:extLst>
  </p:cSld>
  <p:clrMapOvr>
    <a:masterClrMapping/>
  </p:clrMapOvr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244661"/>
      </p:ext>
    </p:extLst>
  </p:cSld>
  <p:clrMapOvr>
    <a:masterClrMapping/>
  </p:clrMapOvr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950644"/>
      </p:ext>
    </p:extLst>
  </p:cSld>
  <p:clrMapOvr>
    <a:masterClrMapping/>
  </p:clrMapOvr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288735"/>
      </p:ext>
    </p:extLst>
  </p:cSld>
  <p:clrMapOvr>
    <a:masterClrMapping/>
  </p:clrMapOvr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184514"/>
      </p:ext>
    </p:extLst>
  </p:cSld>
  <p:clrMapOvr>
    <a:masterClrMapping/>
  </p:clrMapOvr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011925"/>
      </p:ext>
    </p:extLst>
  </p:cSld>
  <p:clrMapOvr>
    <a:masterClrMapping/>
  </p:clrMapOvr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13677742"/>
      </p:ext>
    </p:extLst>
  </p:cSld>
  <p:clrMapOvr>
    <a:masterClrMapping/>
  </p:clrMapOvr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0928005"/>
      </p:ext>
    </p:extLst>
  </p:cSld>
  <p:clrMapOvr>
    <a:masterClrMapping/>
  </p:clrMapOvr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227343"/>
      </p:ext>
    </p:extLst>
  </p:cSld>
  <p:clrMapOvr>
    <a:masterClrMapping/>
  </p:clrMapOvr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614039"/>
      </p:ext>
    </p:extLst>
  </p:cSld>
  <p:clrMapOvr>
    <a:masterClrMapping/>
  </p:clrMapOvr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059148"/>
      </p:ext>
    </p:extLst>
  </p:cSld>
  <p:clrMapOvr>
    <a:masterClrMapping/>
  </p:clrMapOvr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851684"/>
      </p:ext>
    </p:extLst>
  </p:cSld>
  <p:clrMapOvr>
    <a:masterClrMapping/>
  </p:clrMapOvr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6675305"/>
      </p:ext>
    </p:extLst>
  </p:cSld>
  <p:clrMapOvr>
    <a:masterClrMapping/>
  </p:clrMapOvr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540695"/>
      </p:ext>
    </p:extLst>
  </p:cSld>
  <p:clrMapOvr>
    <a:masterClrMapping/>
  </p:clrMapOvr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3302979"/>
      </p:ext>
    </p:extLst>
  </p:cSld>
  <p:clrMapOvr>
    <a:masterClrMapping/>
  </p:clrMapOvr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617222"/>
      </p:ext>
    </p:extLst>
  </p:cSld>
  <p:clrMapOvr>
    <a:masterClrMapping/>
  </p:clrMapOvr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074130"/>
      </p:ext>
    </p:extLst>
  </p:cSld>
  <p:clrMapOvr>
    <a:masterClrMapping/>
  </p:clrMapOvr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2289004"/>
      </p:ext>
    </p:extLst>
  </p:cSld>
  <p:clrMapOvr>
    <a:masterClrMapping/>
  </p:clrMapOvr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840431"/>
      </p:ext>
    </p:extLst>
  </p:cSld>
  <p:clrMapOvr>
    <a:masterClrMapping/>
  </p:clrMapOvr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2633316"/>
      </p:ext>
    </p:extLst>
  </p:cSld>
  <p:clrMapOvr>
    <a:masterClrMapping/>
  </p:clrMapOvr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439398"/>
      </p:ext>
    </p:extLst>
  </p:cSld>
  <p:clrMapOvr>
    <a:masterClrMapping/>
  </p:clrMapOvr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683346"/>
      </p:ext>
    </p:extLst>
  </p:cSld>
  <p:clrMapOvr>
    <a:masterClrMapping/>
  </p:clrMapOvr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853069"/>
      </p:ext>
    </p:extLst>
  </p:cSld>
  <p:clrMapOvr>
    <a:masterClrMapping/>
  </p:clrMapOvr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82052413"/>
      </p:ext>
    </p:extLst>
  </p:cSld>
  <p:clrMapOvr>
    <a:masterClrMapping/>
  </p:clrMapOvr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117651"/>
      </p:ext>
    </p:extLst>
  </p:cSld>
  <p:clrMapOvr>
    <a:masterClrMapping/>
  </p:clrMapOvr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112968"/>
      </p:ext>
    </p:extLst>
  </p:cSld>
  <p:clrMapOvr>
    <a:masterClrMapping/>
  </p:clrMapOvr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5183143"/>
      </p:ext>
    </p:extLst>
  </p:cSld>
  <p:clrMapOvr>
    <a:masterClrMapping/>
  </p:clrMapOvr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670275"/>
      </p:ext>
    </p:extLst>
  </p:cSld>
  <p:clrMapOvr>
    <a:masterClrMapping/>
  </p:clrMapOvr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438218"/>
      </p:ext>
    </p:extLst>
  </p:cSld>
  <p:clrMapOvr>
    <a:masterClrMapping/>
  </p:clrMapOvr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799856"/>
      </p:ext>
    </p:extLst>
  </p:cSld>
  <p:clrMapOvr>
    <a:masterClrMapping/>
  </p:clrMapOvr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596738"/>
      </p:ext>
    </p:extLst>
  </p:cSld>
  <p:clrMapOvr>
    <a:masterClrMapping/>
  </p:clrMapOvr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600221"/>
      </p:ext>
    </p:extLst>
  </p:cSld>
  <p:clrMapOvr>
    <a:masterClrMapping/>
  </p:clrMapOvr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3841695"/>
      </p:ext>
    </p:extLst>
  </p:cSld>
  <p:clrMapOvr>
    <a:masterClrMapping/>
  </p:clrMapOvr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5793782"/>
      </p:ext>
    </p:extLst>
  </p:cSld>
  <p:clrMapOvr>
    <a:masterClrMapping/>
  </p:clrMapOvr>
</p:sldLayout>
</file>

<file path=ppt/slideLayouts/slideLayout4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908119"/>
      </p:ext>
    </p:extLst>
  </p:cSld>
  <p:clrMapOvr>
    <a:masterClrMapping/>
  </p:clrMapOvr>
</p:sldLayout>
</file>

<file path=ppt/slideLayouts/slideLayout4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813579"/>
      </p:ext>
    </p:extLst>
  </p:cSld>
  <p:clrMapOvr>
    <a:masterClrMapping/>
  </p:clrMapOvr>
</p:sldLayout>
</file>

<file path=ppt/slideLayouts/slideLayout4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653031"/>
      </p:ext>
    </p:extLst>
  </p:cSld>
  <p:clrMapOvr>
    <a:masterClrMapping/>
  </p:clrMapOvr>
</p:sldLayout>
</file>

<file path=ppt/slideLayouts/slideLayout4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238600"/>
      </p:ext>
    </p:extLst>
  </p:cSld>
  <p:clrMapOvr>
    <a:masterClrMapping/>
  </p:clrMapOvr>
</p:sldLayout>
</file>

<file path=ppt/slideLayouts/slideLayout4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815715"/>
      </p:ext>
    </p:extLst>
  </p:cSld>
  <p:clrMapOvr>
    <a:masterClrMapping/>
  </p:clrMapOvr>
</p:sldLayout>
</file>

<file path=ppt/slideLayouts/slideLayout4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6204854"/>
      </p:ext>
    </p:extLst>
  </p:cSld>
  <p:clrMapOvr>
    <a:masterClrMapping/>
  </p:clrMapOvr>
</p:sldLayout>
</file>

<file path=ppt/slideLayouts/slideLayout4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97539537"/>
      </p:ext>
    </p:extLst>
  </p:cSld>
  <p:clrMapOvr>
    <a:masterClrMapping/>
  </p:clrMapOvr>
</p:sldLayout>
</file>

<file path=ppt/slideLayouts/slideLayout4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489884"/>
      </p:ext>
    </p:extLst>
  </p:cSld>
  <p:clrMapOvr>
    <a:masterClrMapping/>
  </p:clrMapOvr>
</p:sldLayout>
</file>

<file path=ppt/slideLayouts/slideLayout4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014649"/>
      </p:ext>
    </p:extLst>
  </p:cSld>
  <p:clrMapOvr>
    <a:masterClrMapping/>
  </p:clrMapOvr>
</p:sldLayout>
</file>

<file path=ppt/slideLayouts/slideLayout4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651669"/>
      </p:ext>
    </p:extLst>
  </p:cSld>
  <p:clrMapOvr>
    <a:masterClrMapping/>
  </p:clrMapOvr>
</p:sldLayout>
</file>

<file path=ppt/slideLayouts/slideLayout4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632714"/>
      </p:ext>
    </p:extLst>
  </p:cSld>
  <p:clrMapOvr>
    <a:masterClrMapping/>
  </p:clrMapOvr>
</p:sldLayout>
</file>

<file path=ppt/slideLayouts/slideLayout4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9511468"/>
      </p:ext>
    </p:extLst>
  </p:cSld>
  <p:clrMapOvr>
    <a:masterClrMapping/>
  </p:clrMapOvr>
</p:sldLayout>
</file>

<file path=ppt/slideLayouts/slideLayout4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177635"/>
      </p:ext>
    </p:extLst>
  </p:cSld>
  <p:clrMapOvr>
    <a:masterClrMapping/>
  </p:clrMapOvr>
</p:sldLayout>
</file>

<file path=ppt/slideLayouts/slideLayout4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702016"/>
      </p:ext>
    </p:extLst>
  </p:cSld>
  <p:clrMapOvr>
    <a:masterClrMapping/>
  </p:clrMapOvr>
</p:sldLayout>
</file>

<file path=ppt/slideLayouts/slideLayout4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051218"/>
      </p:ext>
    </p:extLst>
  </p:cSld>
  <p:clrMapOvr>
    <a:masterClrMapping/>
  </p:clrMapOvr>
</p:sldLayout>
</file>

<file path=ppt/slideLayouts/slideLayout4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135204"/>
      </p:ext>
    </p:extLst>
  </p:cSld>
  <p:clrMapOvr>
    <a:masterClrMapping/>
  </p:clrMapOvr>
</p:sldLayout>
</file>

<file path=ppt/slideLayouts/slideLayout4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689375"/>
      </p:ext>
    </p:extLst>
  </p:cSld>
  <p:clrMapOvr>
    <a:masterClrMapping/>
  </p:clrMapOvr>
</p:sldLayout>
</file>

<file path=ppt/slideLayouts/slideLayout4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565093"/>
      </p:ext>
    </p:extLst>
  </p:cSld>
  <p:clrMapOvr>
    <a:masterClrMapping/>
  </p:clrMapOvr>
</p:sldLayout>
</file>

<file path=ppt/slideLayouts/slideLayout4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699747"/>
      </p:ext>
    </p:extLst>
  </p:cSld>
  <p:clrMapOvr>
    <a:masterClrMapping/>
  </p:clrMapOvr>
</p:sldLayout>
</file>

<file path=ppt/slideLayouts/slideLayout4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426356"/>
      </p:ext>
    </p:extLst>
  </p:cSld>
  <p:clrMapOvr>
    <a:masterClrMapping/>
  </p:clrMapOvr>
</p:sldLayout>
</file>

<file path=ppt/slideLayouts/slideLayout4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916201"/>
      </p:ext>
    </p:extLst>
  </p:cSld>
  <p:clrMapOvr>
    <a:masterClrMapping/>
  </p:clrMapOvr>
</p:sldLayout>
</file>

<file path=ppt/slideLayouts/slideLayout4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383113"/>
      </p:ext>
    </p:extLst>
  </p:cSld>
  <p:clrMapOvr>
    <a:masterClrMapping/>
  </p:clrMapOvr>
</p:sldLayout>
</file>

<file path=ppt/slideLayouts/slideLayout4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52179"/>
      </p:ext>
    </p:extLst>
  </p:cSld>
  <p:clrMapOvr>
    <a:masterClrMapping/>
  </p:clrMapOvr>
</p:sldLayout>
</file>

<file path=ppt/slideLayouts/slideLayout4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7507082"/>
      </p:ext>
    </p:extLst>
  </p:cSld>
  <p:clrMapOvr>
    <a:masterClrMapping/>
  </p:clrMapOvr>
</p:sldLayout>
</file>

<file path=ppt/slideLayouts/slideLayout4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532706"/>
      </p:ext>
    </p:extLst>
  </p:cSld>
  <p:clrMapOvr>
    <a:masterClrMapping/>
  </p:clrMapOvr>
</p:sldLayout>
</file>

<file path=ppt/slideLayouts/slideLayout4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4365739"/>
      </p:ext>
    </p:extLst>
  </p:cSld>
  <p:clrMapOvr>
    <a:masterClrMapping/>
  </p:clrMapOvr>
</p:sldLayout>
</file>

<file path=ppt/slideLayouts/slideLayout4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526628"/>
      </p:ext>
    </p:extLst>
  </p:cSld>
  <p:clrMapOvr>
    <a:masterClrMapping/>
  </p:clrMapOvr>
</p:sldLayout>
</file>

<file path=ppt/slideLayouts/slideLayout4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9481499"/>
      </p:ext>
    </p:extLst>
  </p:cSld>
  <p:clrMapOvr>
    <a:masterClrMapping/>
  </p:clrMapOvr>
</p:sldLayout>
</file>

<file path=ppt/slideLayouts/slideLayout4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108536"/>
      </p:ext>
    </p:extLst>
  </p:cSld>
  <p:clrMapOvr>
    <a:masterClrMapping/>
  </p:clrMapOvr>
</p:sldLayout>
</file>

<file path=ppt/slideLayouts/slideLayout4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265020"/>
      </p:ext>
    </p:extLst>
  </p:cSld>
  <p:clrMapOvr>
    <a:masterClrMapping/>
  </p:clrMapOvr>
</p:sldLayout>
</file>

<file path=ppt/slideLayouts/slideLayout4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628235"/>
      </p:ext>
    </p:extLst>
  </p:cSld>
  <p:clrMapOvr>
    <a:masterClrMapping/>
  </p:clrMapOvr>
</p:sldLayout>
</file>

<file path=ppt/slideLayouts/slideLayout4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412525"/>
      </p:ext>
    </p:extLst>
  </p:cSld>
  <p:clrMapOvr>
    <a:masterClrMapping/>
  </p:clrMapOvr>
</p:sldLayout>
</file>

<file path=ppt/slideLayouts/slideLayout4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304268"/>
      </p:ext>
    </p:extLst>
  </p:cSld>
  <p:clrMapOvr>
    <a:masterClrMapping/>
  </p:clrMapOvr>
</p:sldLayout>
</file>

<file path=ppt/slideLayouts/slideLayout4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947596"/>
      </p:ext>
    </p:extLst>
  </p:cSld>
  <p:clrMapOvr>
    <a:masterClrMapping/>
  </p:clrMapOvr>
</p:sldLayout>
</file>

<file path=ppt/slideLayouts/slideLayout4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706655"/>
      </p:ext>
    </p:extLst>
  </p:cSld>
  <p:clrMapOvr>
    <a:masterClrMapping/>
  </p:clrMapOvr>
</p:sldLayout>
</file>

<file path=ppt/slideLayouts/slideLayout4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934096"/>
      </p:ext>
    </p:extLst>
  </p:cSld>
  <p:clrMapOvr>
    <a:masterClrMapping/>
  </p:clrMapOvr>
</p:sldLayout>
</file>

<file path=ppt/slideLayouts/slideLayout4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576180"/>
      </p:ext>
    </p:extLst>
  </p:cSld>
  <p:clrMapOvr>
    <a:masterClrMapping/>
  </p:clrMapOvr>
</p:sldLayout>
</file>

<file path=ppt/slideLayouts/slideLayout4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150009"/>
      </p:ext>
    </p:extLst>
  </p:cSld>
  <p:clrMapOvr>
    <a:masterClrMapping/>
  </p:clrMapOvr>
</p:sldLayout>
</file>

<file path=ppt/slideLayouts/slideLayout4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439437"/>
      </p:ext>
    </p:extLst>
  </p:cSld>
  <p:clrMapOvr>
    <a:masterClrMapping/>
  </p:clrMapOvr>
</p:sldLayout>
</file>

<file path=ppt/slideLayouts/slideLayout4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6486018"/>
      </p:ext>
    </p:extLst>
  </p:cSld>
  <p:clrMapOvr>
    <a:masterClrMapping/>
  </p:clrMapOvr>
</p:sldLayout>
</file>

<file path=ppt/slideLayouts/slideLayout4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04131907"/>
      </p:ext>
    </p:extLst>
  </p:cSld>
  <p:clrMapOvr>
    <a:masterClrMapping/>
  </p:clrMapOvr>
</p:sldLayout>
</file>

<file path=ppt/slideLayouts/slideLayout4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582940"/>
      </p:ext>
    </p:extLst>
  </p:cSld>
  <p:clrMapOvr>
    <a:masterClrMapping/>
  </p:clrMapOvr>
</p:sldLayout>
</file>

<file path=ppt/slideLayouts/slideLayout4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940917"/>
      </p:ext>
    </p:extLst>
  </p:cSld>
  <p:clrMapOvr>
    <a:masterClrMapping/>
  </p:clrMapOvr>
</p:sldLayout>
</file>

<file path=ppt/slideLayouts/slideLayout4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095666"/>
      </p:ext>
    </p:extLst>
  </p:cSld>
  <p:clrMapOvr>
    <a:masterClrMapping/>
  </p:clrMapOvr>
</p:sldLayout>
</file>

<file path=ppt/slideLayouts/slideLayout4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715344"/>
      </p:ext>
    </p:extLst>
  </p:cSld>
  <p:clrMapOvr>
    <a:masterClrMapping/>
  </p:clrMapOvr>
</p:sldLayout>
</file>

<file path=ppt/slideLayouts/slideLayout4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181581"/>
      </p:ext>
    </p:extLst>
  </p:cSld>
  <p:clrMapOvr>
    <a:masterClrMapping/>
  </p:clrMapOvr>
</p:sldLayout>
</file>

<file path=ppt/slideLayouts/slideLayout4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671909"/>
      </p:ext>
    </p:extLst>
  </p:cSld>
  <p:clrMapOvr>
    <a:masterClrMapping/>
  </p:clrMapOvr>
</p:sldLayout>
</file>

<file path=ppt/slideLayouts/slideLayout49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226587"/>
      </p:ext>
    </p:extLst>
  </p:cSld>
  <p:clrMapOvr>
    <a:masterClrMapping/>
  </p:clrMapOvr>
</p:sldLayout>
</file>

<file path=ppt/slideLayouts/slideLayout49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665865"/>
      </p:ext>
    </p:extLst>
  </p:cSld>
  <p:clrMapOvr>
    <a:masterClrMapping/>
  </p:clrMapOvr>
</p:sldLayout>
</file>

<file path=ppt/slideLayouts/slideLayout49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971891"/>
      </p:ext>
    </p:extLst>
  </p:cSld>
  <p:clrMapOvr>
    <a:masterClrMapping/>
  </p:clrMapOvr>
</p:sldLayout>
</file>

<file path=ppt/slideLayouts/slideLayout49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869580"/>
      </p:ext>
    </p:extLst>
  </p:cSld>
  <p:clrMapOvr>
    <a:masterClrMapping/>
  </p:clrMapOvr>
</p:sldLayout>
</file>

<file path=ppt/slideLayouts/slideLayout4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176396"/>
      </p:ext>
    </p:extLst>
  </p:cSld>
  <p:clrMapOvr>
    <a:masterClrMapping/>
  </p:clrMapOvr>
</p:sldLayout>
</file>

<file path=ppt/slideLayouts/slideLayout50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006187"/>
      </p:ext>
    </p:extLst>
  </p:cSld>
  <p:clrMapOvr>
    <a:masterClrMapping/>
  </p:clrMapOvr>
</p:sldLayout>
</file>

<file path=ppt/slideLayouts/slideLayout50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0893133"/>
      </p:ext>
    </p:extLst>
  </p:cSld>
  <p:clrMapOvr>
    <a:masterClrMapping/>
  </p:clrMapOvr>
</p:sldLayout>
</file>

<file path=ppt/slideLayouts/slideLayout50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346173"/>
      </p:ext>
    </p:extLst>
  </p:cSld>
  <p:clrMapOvr>
    <a:masterClrMapping/>
  </p:clrMapOvr>
</p:sldLayout>
</file>

<file path=ppt/slideLayouts/slideLayout5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455450"/>
      </p:ext>
    </p:extLst>
  </p:cSld>
  <p:clrMapOvr>
    <a:masterClrMapping/>
  </p:clrMapOvr>
</p:sldLayout>
</file>

<file path=ppt/slideLayouts/slideLayout5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120750"/>
      </p:ext>
    </p:extLst>
  </p:cSld>
  <p:clrMapOvr>
    <a:masterClrMapping/>
  </p:clrMapOvr>
</p:sldLayout>
</file>

<file path=ppt/slideLayouts/slideLayout5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44330723"/>
      </p:ext>
    </p:extLst>
  </p:cSld>
  <p:clrMapOvr>
    <a:masterClrMapping/>
  </p:clrMapOvr>
</p:sldLayout>
</file>

<file path=ppt/slideLayouts/slideLayout5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586065"/>
      </p:ext>
    </p:extLst>
  </p:cSld>
  <p:clrMapOvr>
    <a:masterClrMapping/>
  </p:clrMapOvr>
</p:sldLayout>
</file>

<file path=ppt/slideLayouts/slideLayout5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660995"/>
      </p:ext>
    </p:extLst>
  </p:cSld>
  <p:clrMapOvr>
    <a:masterClrMapping/>
  </p:clrMapOvr>
</p:sldLayout>
</file>

<file path=ppt/slideLayouts/slideLayout5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339324"/>
      </p:ext>
    </p:extLst>
  </p:cSld>
  <p:clrMapOvr>
    <a:masterClrMapping/>
  </p:clrMapOvr>
</p:sldLayout>
</file>

<file path=ppt/slideLayouts/slideLayout5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720678"/>
      </p:ext>
    </p:extLst>
  </p:cSld>
  <p:clrMapOvr>
    <a:masterClrMapping/>
  </p:clrMapOvr>
</p:sldLayout>
</file>

<file path=ppt/slideLayouts/slideLayout5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711865"/>
      </p:ext>
    </p:extLst>
  </p:cSld>
  <p:clrMapOvr>
    <a:masterClrMapping/>
  </p:clrMapOvr>
</p:sldLayout>
</file>

<file path=ppt/slideLayouts/slideLayout5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944168"/>
      </p:ext>
    </p:extLst>
  </p:cSld>
  <p:clrMapOvr>
    <a:masterClrMapping/>
  </p:clrMapOvr>
</p:sldLayout>
</file>

<file path=ppt/slideLayouts/slideLayout5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224876"/>
      </p:ext>
    </p:extLst>
  </p:cSld>
  <p:clrMapOvr>
    <a:masterClrMapping/>
  </p:clrMapOvr>
</p:sldLayout>
</file>

<file path=ppt/slideLayouts/slideLayout5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675800"/>
      </p:ext>
    </p:extLst>
  </p:cSld>
  <p:clrMapOvr>
    <a:masterClrMapping/>
  </p:clrMapOvr>
</p:sldLayout>
</file>

<file path=ppt/slideLayouts/slideLayout5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144612"/>
      </p:ext>
    </p:extLst>
  </p:cSld>
  <p:clrMapOvr>
    <a:masterClrMapping/>
  </p:clrMapOvr>
</p:sldLayout>
</file>

<file path=ppt/slideLayouts/slideLayout5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417723"/>
      </p:ext>
    </p:extLst>
  </p:cSld>
  <p:clrMapOvr>
    <a:masterClrMapping/>
  </p:clrMapOvr>
</p:sldLayout>
</file>

<file path=ppt/slideLayouts/slideLayout5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036086"/>
      </p:ext>
    </p:extLst>
  </p:cSld>
  <p:clrMapOvr>
    <a:masterClrMapping/>
  </p:clrMapOvr>
</p:sldLayout>
</file>

<file path=ppt/slideLayouts/slideLayout5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492317"/>
      </p:ext>
    </p:extLst>
  </p:cSld>
  <p:clrMapOvr>
    <a:masterClrMapping/>
  </p:clrMapOvr>
</p:sldLayout>
</file>

<file path=ppt/slideLayouts/slideLayout5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352654"/>
      </p:ext>
    </p:extLst>
  </p:cSld>
  <p:clrMapOvr>
    <a:masterClrMapping/>
  </p:clrMapOvr>
</p:sldLayout>
</file>

<file path=ppt/slideLayouts/slideLayout5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141736"/>
      </p:ext>
    </p:extLst>
  </p:cSld>
  <p:clrMapOvr>
    <a:masterClrMapping/>
  </p:clrMapOvr>
</p:sldLayout>
</file>

<file path=ppt/slideLayouts/slideLayout5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943751"/>
      </p:ext>
    </p:extLst>
  </p:cSld>
  <p:clrMapOvr>
    <a:masterClrMapping/>
  </p:clrMapOvr>
</p:sldLayout>
</file>

<file path=ppt/slideLayouts/slideLayout5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264898"/>
      </p:ext>
    </p:extLst>
  </p:cSld>
  <p:clrMapOvr>
    <a:masterClrMapping/>
  </p:clrMapOvr>
</p:sldLayout>
</file>

<file path=ppt/slideLayouts/slideLayout5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1368677"/>
      </p:ext>
    </p:extLst>
  </p:cSld>
  <p:clrMapOvr>
    <a:masterClrMapping/>
  </p:clrMapOvr>
</p:sldLayout>
</file>

<file path=ppt/slideLayouts/slideLayout5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2052490"/>
      </p:ext>
    </p:extLst>
  </p:cSld>
  <p:clrMapOvr>
    <a:masterClrMapping/>
  </p:clrMapOvr>
</p:sldLayout>
</file>

<file path=ppt/slideLayouts/slideLayout5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582531"/>
      </p:ext>
    </p:extLst>
  </p:cSld>
  <p:clrMapOvr>
    <a:masterClrMapping/>
  </p:clrMapOvr>
</p:sldLayout>
</file>

<file path=ppt/slideLayouts/slideLayout5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331681"/>
      </p:ext>
    </p:extLst>
  </p:cSld>
  <p:clrMapOvr>
    <a:masterClrMapping/>
  </p:clrMapOvr>
</p:sldLayout>
</file>

<file path=ppt/slideLayouts/slideLayout5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5915980"/>
      </p:ext>
    </p:extLst>
  </p:cSld>
  <p:clrMapOvr>
    <a:masterClrMapping/>
  </p:clrMapOvr>
</p:sldLayout>
</file>

<file path=ppt/slideLayouts/slideLayout5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750949"/>
      </p:ext>
    </p:extLst>
  </p:cSld>
  <p:clrMapOvr>
    <a:masterClrMapping/>
  </p:clrMapOvr>
</p:sldLayout>
</file>

<file path=ppt/slideLayouts/slideLayout5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885845"/>
      </p:ext>
    </p:extLst>
  </p:cSld>
  <p:clrMapOvr>
    <a:masterClrMapping/>
  </p:clrMapOvr>
</p:sldLayout>
</file>

<file path=ppt/slideLayouts/slideLayout5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514853"/>
      </p:ext>
    </p:extLst>
  </p:cSld>
  <p:clrMapOvr>
    <a:masterClrMapping/>
  </p:clrMapOvr>
</p:sldLayout>
</file>

<file path=ppt/slideLayouts/slideLayout5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23479"/>
      </p:ext>
    </p:extLst>
  </p:cSld>
  <p:clrMapOvr>
    <a:masterClrMapping/>
  </p:clrMapOvr>
</p:sldLayout>
</file>

<file path=ppt/slideLayouts/slideLayout5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2661126"/>
      </p:ext>
    </p:extLst>
  </p:cSld>
  <p:clrMapOvr>
    <a:masterClrMapping/>
  </p:clrMapOvr>
</p:sldLayout>
</file>

<file path=ppt/slideLayouts/slideLayout5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377641"/>
      </p:ext>
    </p:extLst>
  </p:cSld>
  <p:clrMapOvr>
    <a:masterClrMapping/>
  </p:clrMapOvr>
</p:sldLayout>
</file>

<file path=ppt/slideLayouts/slideLayout5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75789"/>
      </p:ext>
    </p:extLst>
  </p:cSld>
  <p:clrMapOvr>
    <a:masterClrMapping/>
  </p:clrMapOvr>
</p:sldLayout>
</file>

<file path=ppt/slideLayouts/slideLayout5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7539818"/>
      </p:ext>
    </p:extLst>
  </p:cSld>
  <p:clrMapOvr>
    <a:masterClrMapping/>
  </p:clrMapOvr>
</p:sldLayout>
</file>

<file path=ppt/slideLayouts/slideLayout5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001033"/>
      </p:ext>
    </p:extLst>
  </p:cSld>
  <p:clrMapOvr>
    <a:masterClrMapping/>
  </p:clrMapOvr>
</p:sldLayout>
</file>

<file path=ppt/slideLayouts/slideLayout5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609577"/>
      </p:ext>
    </p:extLst>
  </p:cSld>
  <p:clrMapOvr>
    <a:masterClrMapping/>
  </p:clrMapOvr>
</p:sldLayout>
</file>

<file path=ppt/slideLayouts/slideLayout5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9741703"/>
      </p:ext>
    </p:extLst>
  </p:cSld>
  <p:clrMapOvr>
    <a:masterClrMapping/>
  </p:clrMapOvr>
</p:sldLayout>
</file>

<file path=ppt/slideLayouts/slideLayout5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3309707"/>
      </p:ext>
    </p:extLst>
  </p:cSld>
  <p:clrMapOvr>
    <a:masterClrMapping/>
  </p:clrMapOvr>
</p:sldLayout>
</file>

<file path=ppt/slideLayouts/slideLayout5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1021303"/>
      </p:ext>
    </p:extLst>
  </p:cSld>
  <p:clrMapOvr>
    <a:masterClrMapping/>
  </p:clrMapOvr>
</p:sldLayout>
</file>

<file path=ppt/slideLayouts/slideLayout5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956561"/>
      </p:ext>
    </p:extLst>
  </p:cSld>
  <p:clrMapOvr>
    <a:masterClrMapping/>
  </p:clrMapOvr>
</p:sldLayout>
</file>

<file path=ppt/slideLayouts/slideLayout5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1099938"/>
      </p:ext>
    </p:extLst>
  </p:cSld>
  <p:clrMapOvr>
    <a:masterClrMapping/>
  </p:clrMapOvr>
</p:sldLayout>
</file>

<file path=ppt/slideLayouts/slideLayout5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139882"/>
      </p:ext>
    </p:extLst>
  </p:cSld>
  <p:clrMapOvr>
    <a:masterClrMapping/>
  </p:clrMapOvr>
</p:sldLayout>
</file>

<file path=ppt/slideLayouts/slideLayout5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4351"/>
      </p:ext>
    </p:extLst>
  </p:cSld>
  <p:clrMapOvr>
    <a:masterClrMapping/>
  </p:clrMapOvr>
</p:sldLayout>
</file>

<file path=ppt/slideLayouts/slideLayout5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085297"/>
      </p:ext>
    </p:extLst>
  </p:cSld>
  <p:clrMapOvr>
    <a:masterClrMapping/>
  </p:clrMapOvr>
</p:sldLayout>
</file>

<file path=ppt/slideLayouts/slideLayout5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072252"/>
      </p:ext>
    </p:extLst>
  </p:cSld>
  <p:clrMapOvr>
    <a:masterClrMapping/>
  </p:clrMapOvr>
</p:sldLayout>
</file>

<file path=ppt/slideLayouts/slideLayout5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0216952"/>
      </p:ext>
    </p:extLst>
  </p:cSld>
  <p:clrMapOvr>
    <a:masterClrMapping/>
  </p:clrMapOvr>
</p:sldLayout>
</file>

<file path=ppt/slideLayouts/slideLayout5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466653"/>
      </p:ext>
    </p:extLst>
  </p:cSld>
  <p:clrMapOvr>
    <a:masterClrMapping/>
  </p:clrMapOvr>
</p:sldLayout>
</file>

<file path=ppt/slideLayouts/slideLayout5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9333019"/>
      </p:ext>
    </p:extLst>
  </p:cSld>
  <p:clrMapOvr>
    <a:masterClrMapping/>
  </p:clrMapOvr>
</p:sldLayout>
</file>

<file path=ppt/slideLayouts/slideLayout5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110694"/>
      </p:ext>
    </p:extLst>
  </p:cSld>
  <p:clrMapOvr>
    <a:masterClrMapping/>
  </p:clrMapOvr>
</p:sldLayout>
</file>

<file path=ppt/slideLayouts/slideLayout5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293059"/>
      </p:ext>
    </p:extLst>
  </p:cSld>
  <p:clrMapOvr>
    <a:masterClrMapping/>
  </p:clrMapOvr>
</p:sldLayout>
</file>

<file path=ppt/slideLayouts/slideLayout5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903095"/>
      </p:ext>
    </p:extLst>
  </p:cSld>
  <p:clrMapOvr>
    <a:masterClrMapping/>
  </p:clrMapOvr>
</p:sldLayout>
</file>

<file path=ppt/slideLayouts/slideLayout5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581933"/>
      </p:ext>
    </p:extLst>
  </p:cSld>
  <p:clrMapOvr>
    <a:masterClrMapping/>
  </p:clrMapOvr>
</p:sldLayout>
</file>

<file path=ppt/slideLayouts/slideLayout5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889013"/>
      </p:ext>
    </p:extLst>
  </p:cSld>
  <p:clrMapOvr>
    <a:masterClrMapping/>
  </p:clrMapOvr>
</p:sldLayout>
</file>

<file path=ppt/slideLayouts/slideLayout5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125256"/>
      </p:ext>
    </p:extLst>
  </p:cSld>
  <p:clrMapOvr>
    <a:masterClrMapping/>
  </p:clrMapOvr>
</p:sldLayout>
</file>

<file path=ppt/slideLayouts/slideLayout5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5555431"/>
      </p:ext>
    </p:extLst>
  </p:cSld>
  <p:clrMapOvr>
    <a:masterClrMapping/>
  </p:clrMapOvr>
</p:sldLayout>
</file>

<file path=ppt/slideLayouts/slideLayout5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51450859"/>
      </p:ext>
    </p:extLst>
  </p:cSld>
  <p:clrMapOvr>
    <a:masterClrMapping/>
  </p:clrMapOvr>
</p:sldLayout>
</file>

<file path=ppt/slideLayouts/slideLayout5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6327779"/>
      </p:ext>
    </p:extLst>
  </p:cSld>
  <p:clrMapOvr>
    <a:masterClrMapping/>
  </p:clrMapOvr>
</p:sldLayout>
</file>

<file path=ppt/slideLayouts/slideLayout5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9340285"/>
      </p:ext>
    </p:extLst>
  </p:cSld>
  <p:clrMapOvr>
    <a:masterClrMapping/>
  </p:clrMapOvr>
</p:sldLayout>
</file>

<file path=ppt/slideLayouts/slideLayout5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603888"/>
      </p:ext>
    </p:extLst>
  </p:cSld>
  <p:clrMapOvr>
    <a:masterClrMapping/>
  </p:clrMapOvr>
</p:sldLayout>
</file>

<file path=ppt/slideLayouts/slideLayout5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561457"/>
      </p:ext>
    </p:extLst>
  </p:cSld>
  <p:clrMapOvr>
    <a:masterClrMapping/>
  </p:clrMapOvr>
</p:sldLayout>
</file>

<file path=ppt/slideLayouts/slideLayout5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194251"/>
      </p:ext>
    </p:extLst>
  </p:cSld>
  <p:clrMapOvr>
    <a:masterClrMapping/>
  </p:clrMapOvr>
</p:sldLayout>
</file>

<file path=ppt/slideLayouts/slideLayout5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8635581"/>
      </p:ext>
    </p:extLst>
  </p:cSld>
  <p:clrMapOvr>
    <a:masterClrMapping/>
  </p:clrMapOvr>
</p:sldLayout>
</file>

<file path=ppt/slideLayouts/slideLayout5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2945676"/>
      </p:ext>
    </p:extLst>
  </p:cSld>
  <p:clrMapOvr>
    <a:masterClrMapping/>
  </p:clrMapOvr>
</p:sldLayout>
</file>

<file path=ppt/slideLayouts/slideLayout5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8337239"/>
      </p:ext>
    </p:extLst>
  </p:cSld>
  <p:clrMapOvr>
    <a:masterClrMapping/>
  </p:clrMapOvr>
</p:sldLayout>
</file>

<file path=ppt/slideLayouts/slideLayout5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3115957"/>
      </p:ext>
    </p:extLst>
  </p:cSld>
  <p:clrMapOvr>
    <a:masterClrMapping/>
  </p:clrMapOvr>
</p:sldLayout>
</file>

<file path=ppt/slideLayouts/slideLayout5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0847159"/>
      </p:ext>
    </p:extLst>
  </p:cSld>
  <p:clrMapOvr>
    <a:masterClrMapping/>
  </p:clrMapOvr>
</p:sldLayout>
</file>

<file path=ppt/slideLayouts/slideLayout5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6499364"/>
      </p:ext>
    </p:extLst>
  </p:cSld>
  <p:clrMapOvr>
    <a:masterClrMapping/>
  </p:clrMapOvr>
</p:sldLayout>
</file>

<file path=ppt/slideLayouts/slideLayout5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6134639"/>
      </p:ext>
    </p:extLst>
  </p:cSld>
  <p:clrMapOvr>
    <a:masterClrMapping/>
  </p:clrMapOvr>
</p:sldLayout>
</file>

<file path=ppt/slideLayouts/slideLayout5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6026785"/>
      </p:ext>
    </p:extLst>
  </p:cSld>
  <p:clrMapOvr>
    <a:masterClrMapping/>
  </p:clrMapOvr>
</p:sldLayout>
</file>

<file path=ppt/slideLayouts/slideLayout5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9887165"/>
      </p:ext>
    </p:extLst>
  </p:cSld>
  <p:clrMapOvr>
    <a:masterClrMapping/>
  </p:clrMapOvr>
</p:sldLayout>
</file>

<file path=ppt/slideLayouts/slideLayout5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0735812"/>
      </p:ext>
    </p:extLst>
  </p:cSld>
  <p:clrMapOvr>
    <a:masterClrMapping/>
  </p:clrMapOvr>
</p:sldLayout>
</file>

<file path=ppt/slideLayouts/slideLayout5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7285137"/>
      </p:ext>
    </p:extLst>
  </p:cSld>
  <p:clrMapOvr>
    <a:masterClrMapping/>
  </p:clrMapOvr>
</p:sldLayout>
</file>

<file path=ppt/slideLayouts/slideLayout5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3729833"/>
      </p:ext>
    </p:extLst>
  </p:cSld>
  <p:clrMapOvr>
    <a:masterClrMapping/>
  </p:clrMapOvr>
</p:sldLayout>
</file>

<file path=ppt/slideLayouts/slideLayout5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7449621"/>
      </p:ext>
    </p:extLst>
  </p:cSld>
  <p:clrMapOvr>
    <a:masterClrMapping/>
  </p:clrMapOvr>
</p:sldLayout>
</file>

<file path=ppt/slideLayouts/slideLayout5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6793629"/>
      </p:ext>
    </p:extLst>
  </p:cSld>
  <p:clrMapOvr>
    <a:masterClrMapping/>
  </p:clrMapOvr>
</p:sldLayout>
</file>

<file path=ppt/slideLayouts/slideLayout5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4659514"/>
      </p:ext>
    </p:extLst>
  </p:cSld>
  <p:clrMapOvr>
    <a:masterClrMapping/>
  </p:clrMapOvr>
</p:sldLayout>
</file>

<file path=ppt/slideLayouts/slideLayout5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8046234"/>
      </p:ext>
    </p:extLst>
  </p:cSld>
  <p:clrMapOvr>
    <a:masterClrMapping/>
  </p:clrMapOvr>
</p:sldLayout>
</file>

<file path=ppt/slideLayouts/slideLayout5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1464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17" Type="http://schemas.openxmlformats.org/officeDocument/2006/relationships/slideLayout" Target="../slideLayouts/slideLayout51.xml"/><Relationship Id="rId2" Type="http://schemas.openxmlformats.org/officeDocument/2006/relationships/slideLayout" Target="../slideLayouts/slideLayout36.xml"/><Relationship Id="rId16" Type="http://schemas.openxmlformats.org/officeDocument/2006/relationships/slideLayout" Target="../slideLayouts/slideLayout50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slideLayout" Target="../slideLayouts/slideLayout4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4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63.xml"/><Relationship Id="rId17" Type="http://schemas.openxmlformats.org/officeDocument/2006/relationships/slideLayout" Target="../slideLayouts/slideLayout68.xml"/><Relationship Id="rId2" Type="http://schemas.openxmlformats.org/officeDocument/2006/relationships/slideLayout" Target="../slideLayouts/slideLayout53.xml"/><Relationship Id="rId16" Type="http://schemas.openxmlformats.org/officeDocument/2006/relationships/slideLayout" Target="../slideLayouts/slideLayout67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Relationship Id="rId14" Type="http://schemas.openxmlformats.org/officeDocument/2006/relationships/slideLayout" Target="../slideLayouts/slideLayout6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slideLayout" Target="../slideLayouts/slideLayout81.xml"/><Relationship Id="rId18" Type="http://schemas.openxmlformats.org/officeDocument/2006/relationships/theme" Target="../theme/theme5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17" Type="http://schemas.openxmlformats.org/officeDocument/2006/relationships/slideLayout" Target="../slideLayouts/slideLayout85.xml"/><Relationship Id="rId2" Type="http://schemas.openxmlformats.org/officeDocument/2006/relationships/slideLayout" Target="../slideLayouts/slideLayout70.xml"/><Relationship Id="rId16" Type="http://schemas.openxmlformats.org/officeDocument/2006/relationships/slideLayout" Target="../slideLayouts/slideLayout84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Relationship Id="rId14" Type="http://schemas.openxmlformats.org/officeDocument/2006/relationships/slideLayout" Target="../slideLayouts/slideLayout8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3.xml"/><Relationship Id="rId13" Type="http://schemas.openxmlformats.org/officeDocument/2006/relationships/slideLayout" Target="../slideLayouts/slideLayout98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88.xml"/><Relationship Id="rId7" Type="http://schemas.openxmlformats.org/officeDocument/2006/relationships/slideLayout" Target="../slideLayouts/slideLayout92.xml"/><Relationship Id="rId12" Type="http://schemas.openxmlformats.org/officeDocument/2006/relationships/slideLayout" Target="../slideLayouts/slideLayout97.xml"/><Relationship Id="rId17" Type="http://schemas.openxmlformats.org/officeDocument/2006/relationships/slideLayout" Target="../slideLayouts/slideLayout102.xml"/><Relationship Id="rId2" Type="http://schemas.openxmlformats.org/officeDocument/2006/relationships/slideLayout" Target="../slideLayouts/slideLayout87.xml"/><Relationship Id="rId16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86.xml"/><Relationship Id="rId6" Type="http://schemas.openxmlformats.org/officeDocument/2006/relationships/slideLayout" Target="../slideLayouts/slideLayout91.xml"/><Relationship Id="rId11" Type="http://schemas.openxmlformats.org/officeDocument/2006/relationships/slideLayout" Target="../slideLayouts/slideLayout96.xml"/><Relationship Id="rId5" Type="http://schemas.openxmlformats.org/officeDocument/2006/relationships/slideLayout" Target="../slideLayouts/slideLayout90.xml"/><Relationship Id="rId15" Type="http://schemas.openxmlformats.org/officeDocument/2006/relationships/slideLayout" Target="../slideLayouts/slideLayout100.xml"/><Relationship Id="rId10" Type="http://schemas.openxmlformats.org/officeDocument/2006/relationships/slideLayout" Target="../slideLayouts/slideLayout95.xml"/><Relationship Id="rId4" Type="http://schemas.openxmlformats.org/officeDocument/2006/relationships/slideLayout" Target="../slideLayouts/slideLayout89.xml"/><Relationship Id="rId9" Type="http://schemas.openxmlformats.org/officeDocument/2006/relationships/slideLayout" Target="../slideLayouts/slideLayout94.xml"/><Relationship Id="rId14" Type="http://schemas.openxmlformats.org/officeDocument/2006/relationships/slideLayout" Target="../slideLayouts/slideLayout9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13" Type="http://schemas.openxmlformats.org/officeDocument/2006/relationships/slideLayout" Target="../slideLayouts/slideLayout115.xml"/><Relationship Id="rId18" Type="http://schemas.openxmlformats.org/officeDocument/2006/relationships/theme" Target="../theme/theme7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slideLayout" Target="../slideLayouts/slideLayout114.xml"/><Relationship Id="rId17" Type="http://schemas.openxmlformats.org/officeDocument/2006/relationships/slideLayout" Target="../slideLayouts/slideLayout119.xml"/><Relationship Id="rId2" Type="http://schemas.openxmlformats.org/officeDocument/2006/relationships/slideLayout" Target="../slideLayouts/slideLayout104.xml"/><Relationship Id="rId16" Type="http://schemas.openxmlformats.org/officeDocument/2006/relationships/slideLayout" Target="../slideLayouts/slideLayout118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5" Type="http://schemas.openxmlformats.org/officeDocument/2006/relationships/slideLayout" Target="../slideLayouts/slideLayout11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Relationship Id="rId14" Type="http://schemas.openxmlformats.org/officeDocument/2006/relationships/slideLayout" Target="../slideLayouts/slideLayout11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7.xml"/><Relationship Id="rId13" Type="http://schemas.openxmlformats.org/officeDocument/2006/relationships/slideLayout" Target="../slideLayouts/slideLayout132.xml"/><Relationship Id="rId18" Type="http://schemas.openxmlformats.org/officeDocument/2006/relationships/theme" Target="../theme/theme8.xml"/><Relationship Id="rId3" Type="http://schemas.openxmlformats.org/officeDocument/2006/relationships/slideLayout" Target="../slideLayouts/slideLayout122.xml"/><Relationship Id="rId7" Type="http://schemas.openxmlformats.org/officeDocument/2006/relationships/slideLayout" Target="../slideLayouts/slideLayout126.xml"/><Relationship Id="rId12" Type="http://schemas.openxmlformats.org/officeDocument/2006/relationships/slideLayout" Target="../slideLayouts/slideLayout131.xml"/><Relationship Id="rId17" Type="http://schemas.openxmlformats.org/officeDocument/2006/relationships/slideLayout" Target="../slideLayouts/slideLayout136.xml"/><Relationship Id="rId2" Type="http://schemas.openxmlformats.org/officeDocument/2006/relationships/slideLayout" Target="../slideLayouts/slideLayout121.xml"/><Relationship Id="rId16" Type="http://schemas.openxmlformats.org/officeDocument/2006/relationships/slideLayout" Target="../slideLayouts/slideLayout135.xml"/><Relationship Id="rId1" Type="http://schemas.openxmlformats.org/officeDocument/2006/relationships/slideLayout" Target="../slideLayouts/slideLayout120.xml"/><Relationship Id="rId6" Type="http://schemas.openxmlformats.org/officeDocument/2006/relationships/slideLayout" Target="../slideLayouts/slideLayout125.xml"/><Relationship Id="rId11" Type="http://schemas.openxmlformats.org/officeDocument/2006/relationships/slideLayout" Target="../slideLayouts/slideLayout130.xml"/><Relationship Id="rId5" Type="http://schemas.openxmlformats.org/officeDocument/2006/relationships/slideLayout" Target="../slideLayouts/slideLayout124.xml"/><Relationship Id="rId15" Type="http://schemas.openxmlformats.org/officeDocument/2006/relationships/slideLayout" Target="../slideLayouts/slideLayout134.xml"/><Relationship Id="rId10" Type="http://schemas.openxmlformats.org/officeDocument/2006/relationships/slideLayout" Target="../slideLayouts/slideLayout129.xml"/><Relationship Id="rId4" Type="http://schemas.openxmlformats.org/officeDocument/2006/relationships/slideLayout" Target="../slideLayouts/slideLayout123.xml"/><Relationship Id="rId9" Type="http://schemas.openxmlformats.org/officeDocument/2006/relationships/slideLayout" Target="../slideLayouts/slideLayout128.xml"/><Relationship Id="rId14" Type="http://schemas.openxmlformats.org/officeDocument/2006/relationships/slideLayout" Target="../slideLayouts/slideLayout13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4.xml"/><Relationship Id="rId13" Type="http://schemas.openxmlformats.org/officeDocument/2006/relationships/slideLayout" Target="../slideLayouts/slideLayout149.xml"/><Relationship Id="rId18" Type="http://schemas.openxmlformats.org/officeDocument/2006/relationships/theme" Target="../theme/theme9.xml"/><Relationship Id="rId3" Type="http://schemas.openxmlformats.org/officeDocument/2006/relationships/slideLayout" Target="../slideLayouts/slideLayout139.xml"/><Relationship Id="rId7" Type="http://schemas.openxmlformats.org/officeDocument/2006/relationships/slideLayout" Target="../slideLayouts/slideLayout143.xml"/><Relationship Id="rId12" Type="http://schemas.openxmlformats.org/officeDocument/2006/relationships/slideLayout" Target="../slideLayouts/slideLayout148.xml"/><Relationship Id="rId17" Type="http://schemas.openxmlformats.org/officeDocument/2006/relationships/slideLayout" Target="../slideLayouts/slideLayout153.xml"/><Relationship Id="rId2" Type="http://schemas.openxmlformats.org/officeDocument/2006/relationships/slideLayout" Target="../slideLayouts/slideLayout138.xml"/><Relationship Id="rId16" Type="http://schemas.openxmlformats.org/officeDocument/2006/relationships/slideLayout" Target="../slideLayouts/slideLayout152.xml"/><Relationship Id="rId1" Type="http://schemas.openxmlformats.org/officeDocument/2006/relationships/slideLayout" Target="../slideLayouts/slideLayout137.xml"/><Relationship Id="rId6" Type="http://schemas.openxmlformats.org/officeDocument/2006/relationships/slideLayout" Target="../slideLayouts/slideLayout142.xml"/><Relationship Id="rId11" Type="http://schemas.openxmlformats.org/officeDocument/2006/relationships/slideLayout" Target="../slideLayouts/slideLayout147.xml"/><Relationship Id="rId5" Type="http://schemas.openxmlformats.org/officeDocument/2006/relationships/slideLayout" Target="../slideLayouts/slideLayout141.xml"/><Relationship Id="rId15" Type="http://schemas.openxmlformats.org/officeDocument/2006/relationships/slideLayout" Target="../slideLayouts/slideLayout151.xml"/><Relationship Id="rId10" Type="http://schemas.openxmlformats.org/officeDocument/2006/relationships/slideLayout" Target="../slideLayouts/slideLayout146.xml"/><Relationship Id="rId4" Type="http://schemas.openxmlformats.org/officeDocument/2006/relationships/slideLayout" Target="../slideLayouts/slideLayout140.xml"/><Relationship Id="rId9" Type="http://schemas.openxmlformats.org/officeDocument/2006/relationships/slideLayout" Target="../slideLayouts/slideLayout145.xml"/><Relationship Id="rId14" Type="http://schemas.openxmlformats.org/officeDocument/2006/relationships/slideLayout" Target="../slideLayouts/slideLayout15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1.xml"/><Relationship Id="rId13" Type="http://schemas.openxmlformats.org/officeDocument/2006/relationships/slideLayout" Target="../slideLayouts/slideLayout166.xml"/><Relationship Id="rId18" Type="http://schemas.openxmlformats.org/officeDocument/2006/relationships/theme" Target="../theme/theme10.xml"/><Relationship Id="rId3" Type="http://schemas.openxmlformats.org/officeDocument/2006/relationships/slideLayout" Target="../slideLayouts/slideLayout156.xml"/><Relationship Id="rId7" Type="http://schemas.openxmlformats.org/officeDocument/2006/relationships/slideLayout" Target="../slideLayouts/slideLayout160.xml"/><Relationship Id="rId12" Type="http://schemas.openxmlformats.org/officeDocument/2006/relationships/slideLayout" Target="../slideLayouts/slideLayout165.xml"/><Relationship Id="rId17" Type="http://schemas.openxmlformats.org/officeDocument/2006/relationships/slideLayout" Target="../slideLayouts/slideLayout170.xml"/><Relationship Id="rId2" Type="http://schemas.openxmlformats.org/officeDocument/2006/relationships/slideLayout" Target="../slideLayouts/slideLayout155.xml"/><Relationship Id="rId16" Type="http://schemas.openxmlformats.org/officeDocument/2006/relationships/slideLayout" Target="../slideLayouts/slideLayout169.xml"/><Relationship Id="rId1" Type="http://schemas.openxmlformats.org/officeDocument/2006/relationships/slideLayout" Target="../slideLayouts/slideLayout154.xml"/><Relationship Id="rId6" Type="http://schemas.openxmlformats.org/officeDocument/2006/relationships/slideLayout" Target="../slideLayouts/slideLayout159.xml"/><Relationship Id="rId11" Type="http://schemas.openxmlformats.org/officeDocument/2006/relationships/slideLayout" Target="../slideLayouts/slideLayout164.xml"/><Relationship Id="rId5" Type="http://schemas.openxmlformats.org/officeDocument/2006/relationships/slideLayout" Target="../slideLayouts/slideLayout158.xml"/><Relationship Id="rId15" Type="http://schemas.openxmlformats.org/officeDocument/2006/relationships/slideLayout" Target="../slideLayouts/slideLayout168.xml"/><Relationship Id="rId10" Type="http://schemas.openxmlformats.org/officeDocument/2006/relationships/slideLayout" Target="../slideLayouts/slideLayout163.xml"/><Relationship Id="rId4" Type="http://schemas.openxmlformats.org/officeDocument/2006/relationships/slideLayout" Target="../slideLayouts/slideLayout157.xml"/><Relationship Id="rId9" Type="http://schemas.openxmlformats.org/officeDocument/2006/relationships/slideLayout" Target="../slideLayouts/slideLayout162.xml"/><Relationship Id="rId14" Type="http://schemas.openxmlformats.org/officeDocument/2006/relationships/slideLayout" Target="../slideLayouts/slideLayout167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8.xml"/><Relationship Id="rId13" Type="http://schemas.openxmlformats.org/officeDocument/2006/relationships/slideLayout" Target="../slideLayouts/slideLayout183.xml"/><Relationship Id="rId18" Type="http://schemas.openxmlformats.org/officeDocument/2006/relationships/theme" Target="../theme/theme11.xml"/><Relationship Id="rId3" Type="http://schemas.openxmlformats.org/officeDocument/2006/relationships/slideLayout" Target="../slideLayouts/slideLayout173.xml"/><Relationship Id="rId7" Type="http://schemas.openxmlformats.org/officeDocument/2006/relationships/slideLayout" Target="../slideLayouts/slideLayout177.xml"/><Relationship Id="rId12" Type="http://schemas.openxmlformats.org/officeDocument/2006/relationships/slideLayout" Target="../slideLayouts/slideLayout182.xml"/><Relationship Id="rId17" Type="http://schemas.openxmlformats.org/officeDocument/2006/relationships/slideLayout" Target="../slideLayouts/slideLayout187.xml"/><Relationship Id="rId2" Type="http://schemas.openxmlformats.org/officeDocument/2006/relationships/slideLayout" Target="../slideLayouts/slideLayout172.xml"/><Relationship Id="rId16" Type="http://schemas.openxmlformats.org/officeDocument/2006/relationships/slideLayout" Target="../slideLayouts/slideLayout186.xml"/><Relationship Id="rId1" Type="http://schemas.openxmlformats.org/officeDocument/2006/relationships/slideLayout" Target="../slideLayouts/slideLayout171.xml"/><Relationship Id="rId6" Type="http://schemas.openxmlformats.org/officeDocument/2006/relationships/slideLayout" Target="../slideLayouts/slideLayout176.xml"/><Relationship Id="rId11" Type="http://schemas.openxmlformats.org/officeDocument/2006/relationships/slideLayout" Target="../slideLayouts/slideLayout181.xml"/><Relationship Id="rId5" Type="http://schemas.openxmlformats.org/officeDocument/2006/relationships/slideLayout" Target="../slideLayouts/slideLayout175.xml"/><Relationship Id="rId15" Type="http://schemas.openxmlformats.org/officeDocument/2006/relationships/slideLayout" Target="../slideLayouts/slideLayout185.xml"/><Relationship Id="rId10" Type="http://schemas.openxmlformats.org/officeDocument/2006/relationships/slideLayout" Target="../slideLayouts/slideLayout180.xml"/><Relationship Id="rId4" Type="http://schemas.openxmlformats.org/officeDocument/2006/relationships/slideLayout" Target="../slideLayouts/slideLayout174.xml"/><Relationship Id="rId9" Type="http://schemas.openxmlformats.org/officeDocument/2006/relationships/slideLayout" Target="../slideLayouts/slideLayout179.xml"/><Relationship Id="rId14" Type="http://schemas.openxmlformats.org/officeDocument/2006/relationships/slideLayout" Target="../slideLayouts/slideLayout184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13" Type="http://schemas.openxmlformats.org/officeDocument/2006/relationships/slideLayout" Target="../slideLayouts/slideLayout200.xml"/><Relationship Id="rId18" Type="http://schemas.openxmlformats.org/officeDocument/2006/relationships/theme" Target="../theme/theme12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slideLayout" Target="../slideLayouts/slideLayout199.xml"/><Relationship Id="rId17" Type="http://schemas.openxmlformats.org/officeDocument/2006/relationships/slideLayout" Target="../slideLayouts/slideLayout204.xml"/><Relationship Id="rId2" Type="http://schemas.openxmlformats.org/officeDocument/2006/relationships/slideLayout" Target="../slideLayouts/slideLayout189.xml"/><Relationship Id="rId16" Type="http://schemas.openxmlformats.org/officeDocument/2006/relationships/slideLayout" Target="../slideLayouts/slideLayout203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5" Type="http://schemas.openxmlformats.org/officeDocument/2006/relationships/slideLayout" Target="../slideLayouts/slideLayout20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Relationship Id="rId14" Type="http://schemas.openxmlformats.org/officeDocument/2006/relationships/slideLayout" Target="../slideLayouts/slideLayout201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2.xml"/><Relationship Id="rId13" Type="http://schemas.openxmlformats.org/officeDocument/2006/relationships/slideLayout" Target="../slideLayouts/slideLayout217.xml"/><Relationship Id="rId18" Type="http://schemas.openxmlformats.org/officeDocument/2006/relationships/theme" Target="../theme/theme13.xml"/><Relationship Id="rId3" Type="http://schemas.openxmlformats.org/officeDocument/2006/relationships/slideLayout" Target="../slideLayouts/slideLayout207.xml"/><Relationship Id="rId7" Type="http://schemas.openxmlformats.org/officeDocument/2006/relationships/slideLayout" Target="../slideLayouts/slideLayout211.xml"/><Relationship Id="rId12" Type="http://schemas.openxmlformats.org/officeDocument/2006/relationships/slideLayout" Target="../slideLayouts/slideLayout216.xml"/><Relationship Id="rId17" Type="http://schemas.openxmlformats.org/officeDocument/2006/relationships/slideLayout" Target="../slideLayouts/slideLayout221.xml"/><Relationship Id="rId2" Type="http://schemas.openxmlformats.org/officeDocument/2006/relationships/slideLayout" Target="../slideLayouts/slideLayout206.xml"/><Relationship Id="rId16" Type="http://schemas.openxmlformats.org/officeDocument/2006/relationships/slideLayout" Target="../slideLayouts/slideLayout220.xml"/><Relationship Id="rId1" Type="http://schemas.openxmlformats.org/officeDocument/2006/relationships/slideLayout" Target="../slideLayouts/slideLayout205.xml"/><Relationship Id="rId6" Type="http://schemas.openxmlformats.org/officeDocument/2006/relationships/slideLayout" Target="../slideLayouts/slideLayout210.xml"/><Relationship Id="rId11" Type="http://schemas.openxmlformats.org/officeDocument/2006/relationships/slideLayout" Target="../slideLayouts/slideLayout215.xml"/><Relationship Id="rId5" Type="http://schemas.openxmlformats.org/officeDocument/2006/relationships/slideLayout" Target="../slideLayouts/slideLayout209.xml"/><Relationship Id="rId15" Type="http://schemas.openxmlformats.org/officeDocument/2006/relationships/slideLayout" Target="../slideLayouts/slideLayout219.xml"/><Relationship Id="rId10" Type="http://schemas.openxmlformats.org/officeDocument/2006/relationships/slideLayout" Target="../slideLayouts/slideLayout214.xml"/><Relationship Id="rId4" Type="http://schemas.openxmlformats.org/officeDocument/2006/relationships/slideLayout" Target="../slideLayouts/slideLayout208.xml"/><Relationship Id="rId9" Type="http://schemas.openxmlformats.org/officeDocument/2006/relationships/slideLayout" Target="../slideLayouts/slideLayout213.xml"/><Relationship Id="rId14" Type="http://schemas.openxmlformats.org/officeDocument/2006/relationships/slideLayout" Target="../slideLayouts/slideLayout218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9.xml"/><Relationship Id="rId13" Type="http://schemas.openxmlformats.org/officeDocument/2006/relationships/slideLayout" Target="../slideLayouts/slideLayout234.xml"/><Relationship Id="rId18" Type="http://schemas.openxmlformats.org/officeDocument/2006/relationships/theme" Target="../theme/theme14.xml"/><Relationship Id="rId3" Type="http://schemas.openxmlformats.org/officeDocument/2006/relationships/slideLayout" Target="../slideLayouts/slideLayout224.xml"/><Relationship Id="rId7" Type="http://schemas.openxmlformats.org/officeDocument/2006/relationships/slideLayout" Target="../slideLayouts/slideLayout228.xml"/><Relationship Id="rId12" Type="http://schemas.openxmlformats.org/officeDocument/2006/relationships/slideLayout" Target="../slideLayouts/slideLayout233.xml"/><Relationship Id="rId17" Type="http://schemas.openxmlformats.org/officeDocument/2006/relationships/slideLayout" Target="../slideLayouts/slideLayout238.xml"/><Relationship Id="rId2" Type="http://schemas.openxmlformats.org/officeDocument/2006/relationships/slideLayout" Target="../slideLayouts/slideLayout223.xml"/><Relationship Id="rId16" Type="http://schemas.openxmlformats.org/officeDocument/2006/relationships/slideLayout" Target="../slideLayouts/slideLayout237.xml"/><Relationship Id="rId1" Type="http://schemas.openxmlformats.org/officeDocument/2006/relationships/slideLayout" Target="../slideLayouts/slideLayout222.xml"/><Relationship Id="rId6" Type="http://schemas.openxmlformats.org/officeDocument/2006/relationships/slideLayout" Target="../slideLayouts/slideLayout227.xml"/><Relationship Id="rId11" Type="http://schemas.openxmlformats.org/officeDocument/2006/relationships/slideLayout" Target="../slideLayouts/slideLayout232.xml"/><Relationship Id="rId5" Type="http://schemas.openxmlformats.org/officeDocument/2006/relationships/slideLayout" Target="../slideLayouts/slideLayout226.xml"/><Relationship Id="rId15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31.xml"/><Relationship Id="rId4" Type="http://schemas.openxmlformats.org/officeDocument/2006/relationships/slideLayout" Target="../slideLayouts/slideLayout225.xml"/><Relationship Id="rId9" Type="http://schemas.openxmlformats.org/officeDocument/2006/relationships/slideLayout" Target="../slideLayouts/slideLayout230.xml"/><Relationship Id="rId14" Type="http://schemas.openxmlformats.org/officeDocument/2006/relationships/slideLayout" Target="../slideLayouts/slideLayout235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6.xml"/><Relationship Id="rId13" Type="http://schemas.openxmlformats.org/officeDocument/2006/relationships/slideLayout" Target="../slideLayouts/slideLayout251.xml"/><Relationship Id="rId18" Type="http://schemas.openxmlformats.org/officeDocument/2006/relationships/theme" Target="../theme/theme15.xml"/><Relationship Id="rId3" Type="http://schemas.openxmlformats.org/officeDocument/2006/relationships/slideLayout" Target="../slideLayouts/slideLayout241.xml"/><Relationship Id="rId7" Type="http://schemas.openxmlformats.org/officeDocument/2006/relationships/slideLayout" Target="../slideLayouts/slideLayout245.xml"/><Relationship Id="rId12" Type="http://schemas.openxmlformats.org/officeDocument/2006/relationships/slideLayout" Target="../slideLayouts/slideLayout250.xml"/><Relationship Id="rId17" Type="http://schemas.openxmlformats.org/officeDocument/2006/relationships/slideLayout" Target="../slideLayouts/slideLayout255.xml"/><Relationship Id="rId2" Type="http://schemas.openxmlformats.org/officeDocument/2006/relationships/slideLayout" Target="../slideLayouts/slideLayout240.xml"/><Relationship Id="rId16" Type="http://schemas.openxmlformats.org/officeDocument/2006/relationships/slideLayout" Target="../slideLayouts/slideLayout254.xml"/><Relationship Id="rId1" Type="http://schemas.openxmlformats.org/officeDocument/2006/relationships/slideLayout" Target="../slideLayouts/slideLayout239.xml"/><Relationship Id="rId6" Type="http://schemas.openxmlformats.org/officeDocument/2006/relationships/slideLayout" Target="../slideLayouts/slideLayout244.xml"/><Relationship Id="rId11" Type="http://schemas.openxmlformats.org/officeDocument/2006/relationships/slideLayout" Target="../slideLayouts/slideLayout249.xml"/><Relationship Id="rId5" Type="http://schemas.openxmlformats.org/officeDocument/2006/relationships/slideLayout" Target="../slideLayouts/slideLayout243.xml"/><Relationship Id="rId15" Type="http://schemas.openxmlformats.org/officeDocument/2006/relationships/slideLayout" Target="../slideLayouts/slideLayout253.xml"/><Relationship Id="rId10" Type="http://schemas.openxmlformats.org/officeDocument/2006/relationships/slideLayout" Target="../slideLayouts/slideLayout248.xml"/><Relationship Id="rId4" Type="http://schemas.openxmlformats.org/officeDocument/2006/relationships/slideLayout" Target="../slideLayouts/slideLayout242.xml"/><Relationship Id="rId9" Type="http://schemas.openxmlformats.org/officeDocument/2006/relationships/slideLayout" Target="../slideLayouts/slideLayout247.xml"/><Relationship Id="rId14" Type="http://schemas.openxmlformats.org/officeDocument/2006/relationships/slideLayout" Target="../slideLayouts/slideLayout252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3.xml"/><Relationship Id="rId13" Type="http://schemas.openxmlformats.org/officeDocument/2006/relationships/slideLayout" Target="../slideLayouts/slideLayout268.xml"/><Relationship Id="rId18" Type="http://schemas.openxmlformats.org/officeDocument/2006/relationships/theme" Target="../theme/theme16.xml"/><Relationship Id="rId3" Type="http://schemas.openxmlformats.org/officeDocument/2006/relationships/slideLayout" Target="../slideLayouts/slideLayout258.xml"/><Relationship Id="rId7" Type="http://schemas.openxmlformats.org/officeDocument/2006/relationships/slideLayout" Target="../slideLayouts/slideLayout262.xml"/><Relationship Id="rId12" Type="http://schemas.openxmlformats.org/officeDocument/2006/relationships/slideLayout" Target="../slideLayouts/slideLayout267.xml"/><Relationship Id="rId17" Type="http://schemas.openxmlformats.org/officeDocument/2006/relationships/slideLayout" Target="../slideLayouts/slideLayout272.xml"/><Relationship Id="rId2" Type="http://schemas.openxmlformats.org/officeDocument/2006/relationships/slideLayout" Target="../slideLayouts/slideLayout257.xml"/><Relationship Id="rId16" Type="http://schemas.openxmlformats.org/officeDocument/2006/relationships/slideLayout" Target="../slideLayouts/slideLayout271.xml"/><Relationship Id="rId1" Type="http://schemas.openxmlformats.org/officeDocument/2006/relationships/slideLayout" Target="../slideLayouts/slideLayout256.xml"/><Relationship Id="rId6" Type="http://schemas.openxmlformats.org/officeDocument/2006/relationships/slideLayout" Target="../slideLayouts/slideLayout261.xml"/><Relationship Id="rId11" Type="http://schemas.openxmlformats.org/officeDocument/2006/relationships/slideLayout" Target="../slideLayouts/slideLayout266.xml"/><Relationship Id="rId5" Type="http://schemas.openxmlformats.org/officeDocument/2006/relationships/slideLayout" Target="../slideLayouts/slideLayout260.xml"/><Relationship Id="rId15" Type="http://schemas.openxmlformats.org/officeDocument/2006/relationships/slideLayout" Target="../slideLayouts/slideLayout270.xml"/><Relationship Id="rId10" Type="http://schemas.openxmlformats.org/officeDocument/2006/relationships/slideLayout" Target="../slideLayouts/slideLayout265.xml"/><Relationship Id="rId4" Type="http://schemas.openxmlformats.org/officeDocument/2006/relationships/slideLayout" Target="../slideLayouts/slideLayout259.xml"/><Relationship Id="rId9" Type="http://schemas.openxmlformats.org/officeDocument/2006/relationships/slideLayout" Target="../slideLayouts/slideLayout264.xml"/><Relationship Id="rId14" Type="http://schemas.openxmlformats.org/officeDocument/2006/relationships/slideLayout" Target="../slideLayouts/slideLayout269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0.xml"/><Relationship Id="rId13" Type="http://schemas.openxmlformats.org/officeDocument/2006/relationships/slideLayout" Target="../slideLayouts/slideLayout285.xml"/><Relationship Id="rId18" Type="http://schemas.openxmlformats.org/officeDocument/2006/relationships/theme" Target="../theme/theme17.xml"/><Relationship Id="rId3" Type="http://schemas.openxmlformats.org/officeDocument/2006/relationships/slideLayout" Target="../slideLayouts/slideLayout275.xml"/><Relationship Id="rId7" Type="http://schemas.openxmlformats.org/officeDocument/2006/relationships/slideLayout" Target="../slideLayouts/slideLayout279.xml"/><Relationship Id="rId12" Type="http://schemas.openxmlformats.org/officeDocument/2006/relationships/slideLayout" Target="../slideLayouts/slideLayout284.xml"/><Relationship Id="rId17" Type="http://schemas.openxmlformats.org/officeDocument/2006/relationships/slideLayout" Target="../slideLayouts/slideLayout289.xml"/><Relationship Id="rId2" Type="http://schemas.openxmlformats.org/officeDocument/2006/relationships/slideLayout" Target="../slideLayouts/slideLayout274.xml"/><Relationship Id="rId16" Type="http://schemas.openxmlformats.org/officeDocument/2006/relationships/slideLayout" Target="../slideLayouts/slideLayout288.xml"/><Relationship Id="rId1" Type="http://schemas.openxmlformats.org/officeDocument/2006/relationships/slideLayout" Target="../slideLayouts/slideLayout273.xml"/><Relationship Id="rId6" Type="http://schemas.openxmlformats.org/officeDocument/2006/relationships/slideLayout" Target="../slideLayouts/slideLayout278.xml"/><Relationship Id="rId11" Type="http://schemas.openxmlformats.org/officeDocument/2006/relationships/slideLayout" Target="../slideLayouts/slideLayout283.xml"/><Relationship Id="rId5" Type="http://schemas.openxmlformats.org/officeDocument/2006/relationships/slideLayout" Target="../slideLayouts/slideLayout277.xml"/><Relationship Id="rId15" Type="http://schemas.openxmlformats.org/officeDocument/2006/relationships/slideLayout" Target="../slideLayouts/slideLayout287.xml"/><Relationship Id="rId10" Type="http://schemas.openxmlformats.org/officeDocument/2006/relationships/slideLayout" Target="../slideLayouts/slideLayout282.xml"/><Relationship Id="rId4" Type="http://schemas.openxmlformats.org/officeDocument/2006/relationships/slideLayout" Target="../slideLayouts/slideLayout276.xml"/><Relationship Id="rId9" Type="http://schemas.openxmlformats.org/officeDocument/2006/relationships/slideLayout" Target="../slideLayouts/slideLayout281.xml"/><Relationship Id="rId14" Type="http://schemas.openxmlformats.org/officeDocument/2006/relationships/slideLayout" Target="../slideLayouts/slideLayout286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7.xml"/><Relationship Id="rId13" Type="http://schemas.openxmlformats.org/officeDocument/2006/relationships/slideLayout" Target="../slideLayouts/slideLayout302.xml"/><Relationship Id="rId18" Type="http://schemas.openxmlformats.org/officeDocument/2006/relationships/theme" Target="../theme/theme18.xml"/><Relationship Id="rId3" Type="http://schemas.openxmlformats.org/officeDocument/2006/relationships/slideLayout" Target="../slideLayouts/slideLayout292.xml"/><Relationship Id="rId7" Type="http://schemas.openxmlformats.org/officeDocument/2006/relationships/slideLayout" Target="../slideLayouts/slideLayout296.xml"/><Relationship Id="rId12" Type="http://schemas.openxmlformats.org/officeDocument/2006/relationships/slideLayout" Target="../slideLayouts/slideLayout301.xml"/><Relationship Id="rId17" Type="http://schemas.openxmlformats.org/officeDocument/2006/relationships/slideLayout" Target="../slideLayouts/slideLayout306.xml"/><Relationship Id="rId2" Type="http://schemas.openxmlformats.org/officeDocument/2006/relationships/slideLayout" Target="../slideLayouts/slideLayout291.xml"/><Relationship Id="rId16" Type="http://schemas.openxmlformats.org/officeDocument/2006/relationships/slideLayout" Target="../slideLayouts/slideLayout305.xml"/><Relationship Id="rId1" Type="http://schemas.openxmlformats.org/officeDocument/2006/relationships/slideLayout" Target="../slideLayouts/slideLayout290.xml"/><Relationship Id="rId6" Type="http://schemas.openxmlformats.org/officeDocument/2006/relationships/slideLayout" Target="../slideLayouts/slideLayout295.xml"/><Relationship Id="rId11" Type="http://schemas.openxmlformats.org/officeDocument/2006/relationships/slideLayout" Target="../slideLayouts/slideLayout300.xml"/><Relationship Id="rId5" Type="http://schemas.openxmlformats.org/officeDocument/2006/relationships/slideLayout" Target="../slideLayouts/slideLayout294.xml"/><Relationship Id="rId15" Type="http://schemas.openxmlformats.org/officeDocument/2006/relationships/slideLayout" Target="../slideLayouts/slideLayout304.xml"/><Relationship Id="rId10" Type="http://schemas.openxmlformats.org/officeDocument/2006/relationships/slideLayout" Target="../slideLayouts/slideLayout299.xml"/><Relationship Id="rId4" Type="http://schemas.openxmlformats.org/officeDocument/2006/relationships/slideLayout" Target="../slideLayouts/slideLayout293.xml"/><Relationship Id="rId9" Type="http://schemas.openxmlformats.org/officeDocument/2006/relationships/slideLayout" Target="../slideLayouts/slideLayout298.xml"/><Relationship Id="rId14" Type="http://schemas.openxmlformats.org/officeDocument/2006/relationships/slideLayout" Target="../slideLayouts/slideLayout303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4.xml"/><Relationship Id="rId13" Type="http://schemas.openxmlformats.org/officeDocument/2006/relationships/slideLayout" Target="../slideLayouts/slideLayout319.xml"/><Relationship Id="rId18" Type="http://schemas.openxmlformats.org/officeDocument/2006/relationships/theme" Target="../theme/theme19.xml"/><Relationship Id="rId3" Type="http://schemas.openxmlformats.org/officeDocument/2006/relationships/slideLayout" Target="../slideLayouts/slideLayout309.xml"/><Relationship Id="rId7" Type="http://schemas.openxmlformats.org/officeDocument/2006/relationships/slideLayout" Target="../slideLayouts/slideLayout313.xml"/><Relationship Id="rId12" Type="http://schemas.openxmlformats.org/officeDocument/2006/relationships/slideLayout" Target="../slideLayouts/slideLayout318.xml"/><Relationship Id="rId17" Type="http://schemas.openxmlformats.org/officeDocument/2006/relationships/slideLayout" Target="../slideLayouts/slideLayout323.xml"/><Relationship Id="rId2" Type="http://schemas.openxmlformats.org/officeDocument/2006/relationships/slideLayout" Target="../slideLayouts/slideLayout308.xml"/><Relationship Id="rId16" Type="http://schemas.openxmlformats.org/officeDocument/2006/relationships/slideLayout" Target="../slideLayouts/slideLayout322.xml"/><Relationship Id="rId1" Type="http://schemas.openxmlformats.org/officeDocument/2006/relationships/slideLayout" Target="../slideLayouts/slideLayout307.xml"/><Relationship Id="rId6" Type="http://schemas.openxmlformats.org/officeDocument/2006/relationships/slideLayout" Target="../slideLayouts/slideLayout312.xml"/><Relationship Id="rId11" Type="http://schemas.openxmlformats.org/officeDocument/2006/relationships/slideLayout" Target="../slideLayouts/slideLayout317.xml"/><Relationship Id="rId5" Type="http://schemas.openxmlformats.org/officeDocument/2006/relationships/slideLayout" Target="../slideLayouts/slideLayout311.xml"/><Relationship Id="rId15" Type="http://schemas.openxmlformats.org/officeDocument/2006/relationships/slideLayout" Target="../slideLayouts/slideLayout321.xml"/><Relationship Id="rId10" Type="http://schemas.openxmlformats.org/officeDocument/2006/relationships/slideLayout" Target="../slideLayouts/slideLayout316.xml"/><Relationship Id="rId4" Type="http://schemas.openxmlformats.org/officeDocument/2006/relationships/slideLayout" Target="../slideLayouts/slideLayout310.xml"/><Relationship Id="rId9" Type="http://schemas.openxmlformats.org/officeDocument/2006/relationships/slideLayout" Target="../slideLayouts/slideLayout315.xml"/><Relationship Id="rId14" Type="http://schemas.openxmlformats.org/officeDocument/2006/relationships/slideLayout" Target="../slideLayouts/slideLayout320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1.xml"/><Relationship Id="rId13" Type="http://schemas.openxmlformats.org/officeDocument/2006/relationships/slideLayout" Target="../slideLayouts/slideLayout336.xml"/><Relationship Id="rId18" Type="http://schemas.openxmlformats.org/officeDocument/2006/relationships/theme" Target="../theme/theme20.xml"/><Relationship Id="rId3" Type="http://schemas.openxmlformats.org/officeDocument/2006/relationships/slideLayout" Target="../slideLayouts/slideLayout326.xml"/><Relationship Id="rId7" Type="http://schemas.openxmlformats.org/officeDocument/2006/relationships/slideLayout" Target="../slideLayouts/slideLayout330.xml"/><Relationship Id="rId12" Type="http://schemas.openxmlformats.org/officeDocument/2006/relationships/slideLayout" Target="../slideLayouts/slideLayout335.xml"/><Relationship Id="rId17" Type="http://schemas.openxmlformats.org/officeDocument/2006/relationships/slideLayout" Target="../slideLayouts/slideLayout340.xml"/><Relationship Id="rId2" Type="http://schemas.openxmlformats.org/officeDocument/2006/relationships/slideLayout" Target="../slideLayouts/slideLayout325.xml"/><Relationship Id="rId16" Type="http://schemas.openxmlformats.org/officeDocument/2006/relationships/slideLayout" Target="../slideLayouts/slideLayout339.xml"/><Relationship Id="rId1" Type="http://schemas.openxmlformats.org/officeDocument/2006/relationships/slideLayout" Target="../slideLayouts/slideLayout324.xml"/><Relationship Id="rId6" Type="http://schemas.openxmlformats.org/officeDocument/2006/relationships/slideLayout" Target="../slideLayouts/slideLayout329.xml"/><Relationship Id="rId11" Type="http://schemas.openxmlformats.org/officeDocument/2006/relationships/slideLayout" Target="../slideLayouts/slideLayout334.xml"/><Relationship Id="rId5" Type="http://schemas.openxmlformats.org/officeDocument/2006/relationships/slideLayout" Target="../slideLayouts/slideLayout328.xml"/><Relationship Id="rId15" Type="http://schemas.openxmlformats.org/officeDocument/2006/relationships/slideLayout" Target="../slideLayouts/slideLayout338.xml"/><Relationship Id="rId10" Type="http://schemas.openxmlformats.org/officeDocument/2006/relationships/slideLayout" Target="../slideLayouts/slideLayout333.xml"/><Relationship Id="rId4" Type="http://schemas.openxmlformats.org/officeDocument/2006/relationships/slideLayout" Target="../slideLayouts/slideLayout327.xml"/><Relationship Id="rId9" Type="http://schemas.openxmlformats.org/officeDocument/2006/relationships/slideLayout" Target="../slideLayouts/slideLayout332.xml"/><Relationship Id="rId14" Type="http://schemas.openxmlformats.org/officeDocument/2006/relationships/slideLayout" Target="../slideLayouts/slideLayout337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8.xml"/><Relationship Id="rId13" Type="http://schemas.openxmlformats.org/officeDocument/2006/relationships/slideLayout" Target="../slideLayouts/slideLayout353.xml"/><Relationship Id="rId18" Type="http://schemas.openxmlformats.org/officeDocument/2006/relationships/theme" Target="../theme/theme21.xml"/><Relationship Id="rId3" Type="http://schemas.openxmlformats.org/officeDocument/2006/relationships/slideLayout" Target="../slideLayouts/slideLayout343.xml"/><Relationship Id="rId7" Type="http://schemas.openxmlformats.org/officeDocument/2006/relationships/slideLayout" Target="../slideLayouts/slideLayout347.xml"/><Relationship Id="rId12" Type="http://schemas.openxmlformats.org/officeDocument/2006/relationships/slideLayout" Target="../slideLayouts/slideLayout352.xml"/><Relationship Id="rId17" Type="http://schemas.openxmlformats.org/officeDocument/2006/relationships/slideLayout" Target="../slideLayouts/slideLayout357.xml"/><Relationship Id="rId2" Type="http://schemas.openxmlformats.org/officeDocument/2006/relationships/slideLayout" Target="../slideLayouts/slideLayout342.xml"/><Relationship Id="rId16" Type="http://schemas.openxmlformats.org/officeDocument/2006/relationships/slideLayout" Target="../slideLayouts/slideLayout356.xml"/><Relationship Id="rId1" Type="http://schemas.openxmlformats.org/officeDocument/2006/relationships/slideLayout" Target="../slideLayouts/slideLayout341.xml"/><Relationship Id="rId6" Type="http://schemas.openxmlformats.org/officeDocument/2006/relationships/slideLayout" Target="../slideLayouts/slideLayout346.xml"/><Relationship Id="rId11" Type="http://schemas.openxmlformats.org/officeDocument/2006/relationships/slideLayout" Target="../slideLayouts/slideLayout351.xml"/><Relationship Id="rId5" Type="http://schemas.openxmlformats.org/officeDocument/2006/relationships/slideLayout" Target="../slideLayouts/slideLayout345.xml"/><Relationship Id="rId15" Type="http://schemas.openxmlformats.org/officeDocument/2006/relationships/slideLayout" Target="../slideLayouts/slideLayout355.xml"/><Relationship Id="rId10" Type="http://schemas.openxmlformats.org/officeDocument/2006/relationships/slideLayout" Target="../slideLayouts/slideLayout350.xml"/><Relationship Id="rId4" Type="http://schemas.openxmlformats.org/officeDocument/2006/relationships/slideLayout" Target="../slideLayouts/slideLayout344.xml"/><Relationship Id="rId9" Type="http://schemas.openxmlformats.org/officeDocument/2006/relationships/slideLayout" Target="../slideLayouts/slideLayout349.xml"/><Relationship Id="rId14" Type="http://schemas.openxmlformats.org/officeDocument/2006/relationships/slideLayout" Target="../slideLayouts/slideLayout354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5.xml"/><Relationship Id="rId13" Type="http://schemas.openxmlformats.org/officeDocument/2006/relationships/slideLayout" Target="../slideLayouts/slideLayout370.xml"/><Relationship Id="rId18" Type="http://schemas.openxmlformats.org/officeDocument/2006/relationships/theme" Target="../theme/theme22.xml"/><Relationship Id="rId3" Type="http://schemas.openxmlformats.org/officeDocument/2006/relationships/slideLayout" Target="../slideLayouts/slideLayout360.xml"/><Relationship Id="rId7" Type="http://schemas.openxmlformats.org/officeDocument/2006/relationships/slideLayout" Target="../slideLayouts/slideLayout364.xml"/><Relationship Id="rId12" Type="http://schemas.openxmlformats.org/officeDocument/2006/relationships/slideLayout" Target="../slideLayouts/slideLayout369.xml"/><Relationship Id="rId17" Type="http://schemas.openxmlformats.org/officeDocument/2006/relationships/slideLayout" Target="../slideLayouts/slideLayout374.xml"/><Relationship Id="rId2" Type="http://schemas.openxmlformats.org/officeDocument/2006/relationships/slideLayout" Target="../slideLayouts/slideLayout359.xml"/><Relationship Id="rId16" Type="http://schemas.openxmlformats.org/officeDocument/2006/relationships/slideLayout" Target="../slideLayouts/slideLayout373.xml"/><Relationship Id="rId1" Type="http://schemas.openxmlformats.org/officeDocument/2006/relationships/slideLayout" Target="../slideLayouts/slideLayout358.xml"/><Relationship Id="rId6" Type="http://schemas.openxmlformats.org/officeDocument/2006/relationships/slideLayout" Target="../slideLayouts/slideLayout363.xml"/><Relationship Id="rId11" Type="http://schemas.openxmlformats.org/officeDocument/2006/relationships/slideLayout" Target="../slideLayouts/slideLayout368.xml"/><Relationship Id="rId5" Type="http://schemas.openxmlformats.org/officeDocument/2006/relationships/slideLayout" Target="../slideLayouts/slideLayout362.xml"/><Relationship Id="rId15" Type="http://schemas.openxmlformats.org/officeDocument/2006/relationships/slideLayout" Target="../slideLayouts/slideLayout372.xml"/><Relationship Id="rId10" Type="http://schemas.openxmlformats.org/officeDocument/2006/relationships/slideLayout" Target="../slideLayouts/slideLayout367.xml"/><Relationship Id="rId4" Type="http://schemas.openxmlformats.org/officeDocument/2006/relationships/slideLayout" Target="../slideLayouts/slideLayout361.xml"/><Relationship Id="rId9" Type="http://schemas.openxmlformats.org/officeDocument/2006/relationships/slideLayout" Target="../slideLayouts/slideLayout366.xml"/><Relationship Id="rId14" Type="http://schemas.openxmlformats.org/officeDocument/2006/relationships/slideLayout" Target="../slideLayouts/slideLayout371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2.xml"/><Relationship Id="rId13" Type="http://schemas.openxmlformats.org/officeDocument/2006/relationships/slideLayout" Target="../slideLayouts/slideLayout387.xml"/><Relationship Id="rId18" Type="http://schemas.openxmlformats.org/officeDocument/2006/relationships/theme" Target="../theme/theme23.xml"/><Relationship Id="rId3" Type="http://schemas.openxmlformats.org/officeDocument/2006/relationships/slideLayout" Target="../slideLayouts/slideLayout377.xml"/><Relationship Id="rId7" Type="http://schemas.openxmlformats.org/officeDocument/2006/relationships/slideLayout" Target="../slideLayouts/slideLayout381.xml"/><Relationship Id="rId12" Type="http://schemas.openxmlformats.org/officeDocument/2006/relationships/slideLayout" Target="../slideLayouts/slideLayout386.xml"/><Relationship Id="rId17" Type="http://schemas.openxmlformats.org/officeDocument/2006/relationships/slideLayout" Target="../slideLayouts/slideLayout391.xml"/><Relationship Id="rId2" Type="http://schemas.openxmlformats.org/officeDocument/2006/relationships/slideLayout" Target="../slideLayouts/slideLayout376.xml"/><Relationship Id="rId16" Type="http://schemas.openxmlformats.org/officeDocument/2006/relationships/slideLayout" Target="../slideLayouts/slideLayout390.xml"/><Relationship Id="rId1" Type="http://schemas.openxmlformats.org/officeDocument/2006/relationships/slideLayout" Target="../slideLayouts/slideLayout375.xml"/><Relationship Id="rId6" Type="http://schemas.openxmlformats.org/officeDocument/2006/relationships/slideLayout" Target="../slideLayouts/slideLayout380.xml"/><Relationship Id="rId11" Type="http://schemas.openxmlformats.org/officeDocument/2006/relationships/slideLayout" Target="../slideLayouts/slideLayout385.xml"/><Relationship Id="rId5" Type="http://schemas.openxmlformats.org/officeDocument/2006/relationships/slideLayout" Target="../slideLayouts/slideLayout379.xml"/><Relationship Id="rId15" Type="http://schemas.openxmlformats.org/officeDocument/2006/relationships/slideLayout" Target="../slideLayouts/slideLayout389.xml"/><Relationship Id="rId10" Type="http://schemas.openxmlformats.org/officeDocument/2006/relationships/slideLayout" Target="../slideLayouts/slideLayout384.xml"/><Relationship Id="rId4" Type="http://schemas.openxmlformats.org/officeDocument/2006/relationships/slideLayout" Target="../slideLayouts/slideLayout378.xml"/><Relationship Id="rId9" Type="http://schemas.openxmlformats.org/officeDocument/2006/relationships/slideLayout" Target="../slideLayouts/slideLayout383.xml"/><Relationship Id="rId14" Type="http://schemas.openxmlformats.org/officeDocument/2006/relationships/slideLayout" Target="../slideLayouts/slideLayout388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9.xml"/><Relationship Id="rId13" Type="http://schemas.openxmlformats.org/officeDocument/2006/relationships/slideLayout" Target="../slideLayouts/slideLayout404.xml"/><Relationship Id="rId18" Type="http://schemas.openxmlformats.org/officeDocument/2006/relationships/theme" Target="../theme/theme24.xml"/><Relationship Id="rId3" Type="http://schemas.openxmlformats.org/officeDocument/2006/relationships/slideLayout" Target="../slideLayouts/slideLayout394.xml"/><Relationship Id="rId7" Type="http://schemas.openxmlformats.org/officeDocument/2006/relationships/slideLayout" Target="../slideLayouts/slideLayout398.xml"/><Relationship Id="rId12" Type="http://schemas.openxmlformats.org/officeDocument/2006/relationships/slideLayout" Target="../slideLayouts/slideLayout403.xml"/><Relationship Id="rId17" Type="http://schemas.openxmlformats.org/officeDocument/2006/relationships/slideLayout" Target="../slideLayouts/slideLayout408.xml"/><Relationship Id="rId2" Type="http://schemas.openxmlformats.org/officeDocument/2006/relationships/slideLayout" Target="../slideLayouts/slideLayout393.xml"/><Relationship Id="rId16" Type="http://schemas.openxmlformats.org/officeDocument/2006/relationships/slideLayout" Target="../slideLayouts/slideLayout407.xml"/><Relationship Id="rId1" Type="http://schemas.openxmlformats.org/officeDocument/2006/relationships/slideLayout" Target="../slideLayouts/slideLayout392.xml"/><Relationship Id="rId6" Type="http://schemas.openxmlformats.org/officeDocument/2006/relationships/slideLayout" Target="../slideLayouts/slideLayout397.xml"/><Relationship Id="rId11" Type="http://schemas.openxmlformats.org/officeDocument/2006/relationships/slideLayout" Target="../slideLayouts/slideLayout402.xml"/><Relationship Id="rId5" Type="http://schemas.openxmlformats.org/officeDocument/2006/relationships/slideLayout" Target="../slideLayouts/slideLayout396.xml"/><Relationship Id="rId15" Type="http://schemas.openxmlformats.org/officeDocument/2006/relationships/slideLayout" Target="../slideLayouts/slideLayout406.xml"/><Relationship Id="rId10" Type="http://schemas.openxmlformats.org/officeDocument/2006/relationships/slideLayout" Target="../slideLayouts/slideLayout401.xml"/><Relationship Id="rId4" Type="http://schemas.openxmlformats.org/officeDocument/2006/relationships/slideLayout" Target="../slideLayouts/slideLayout395.xml"/><Relationship Id="rId9" Type="http://schemas.openxmlformats.org/officeDocument/2006/relationships/slideLayout" Target="../slideLayouts/slideLayout400.xml"/><Relationship Id="rId14" Type="http://schemas.openxmlformats.org/officeDocument/2006/relationships/slideLayout" Target="../slideLayouts/slideLayout405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6.xml"/><Relationship Id="rId13" Type="http://schemas.openxmlformats.org/officeDocument/2006/relationships/slideLayout" Target="../slideLayouts/slideLayout421.xml"/><Relationship Id="rId18" Type="http://schemas.openxmlformats.org/officeDocument/2006/relationships/theme" Target="../theme/theme25.xml"/><Relationship Id="rId3" Type="http://schemas.openxmlformats.org/officeDocument/2006/relationships/slideLayout" Target="../slideLayouts/slideLayout411.xml"/><Relationship Id="rId7" Type="http://schemas.openxmlformats.org/officeDocument/2006/relationships/slideLayout" Target="../slideLayouts/slideLayout415.xml"/><Relationship Id="rId12" Type="http://schemas.openxmlformats.org/officeDocument/2006/relationships/slideLayout" Target="../slideLayouts/slideLayout420.xml"/><Relationship Id="rId17" Type="http://schemas.openxmlformats.org/officeDocument/2006/relationships/slideLayout" Target="../slideLayouts/slideLayout425.xml"/><Relationship Id="rId2" Type="http://schemas.openxmlformats.org/officeDocument/2006/relationships/slideLayout" Target="../slideLayouts/slideLayout410.xml"/><Relationship Id="rId16" Type="http://schemas.openxmlformats.org/officeDocument/2006/relationships/slideLayout" Target="../slideLayouts/slideLayout424.xml"/><Relationship Id="rId1" Type="http://schemas.openxmlformats.org/officeDocument/2006/relationships/slideLayout" Target="../slideLayouts/slideLayout409.xml"/><Relationship Id="rId6" Type="http://schemas.openxmlformats.org/officeDocument/2006/relationships/slideLayout" Target="../slideLayouts/slideLayout414.xml"/><Relationship Id="rId11" Type="http://schemas.openxmlformats.org/officeDocument/2006/relationships/slideLayout" Target="../slideLayouts/slideLayout419.xml"/><Relationship Id="rId5" Type="http://schemas.openxmlformats.org/officeDocument/2006/relationships/slideLayout" Target="../slideLayouts/slideLayout413.xml"/><Relationship Id="rId15" Type="http://schemas.openxmlformats.org/officeDocument/2006/relationships/slideLayout" Target="../slideLayouts/slideLayout423.xml"/><Relationship Id="rId10" Type="http://schemas.openxmlformats.org/officeDocument/2006/relationships/slideLayout" Target="../slideLayouts/slideLayout418.xml"/><Relationship Id="rId4" Type="http://schemas.openxmlformats.org/officeDocument/2006/relationships/slideLayout" Target="../slideLayouts/slideLayout412.xml"/><Relationship Id="rId9" Type="http://schemas.openxmlformats.org/officeDocument/2006/relationships/slideLayout" Target="../slideLayouts/slideLayout417.xml"/><Relationship Id="rId14" Type="http://schemas.openxmlformats.org/officeDocument/2006/relationships/slideLayout" Target="../slideLayouts/slideLayout422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3.xml"/><Relationship Id="rId13" Type="http://schemas.openxmlformats.org/officeDocument/2006/relationships/slideLayout" Target="../slideLayouts/slideLayout438.xml"/><Relationship Id="rId18" Type="http://schemas.openxmlformats.org/officeDocument/2006/relationships/theme" Target="../theme/theme26.xml"/><Relationship Id="rId3" Type="http://schemas.openxmlformats.org/officeDocument/2006/relationships/slideLayout" Target="../slideLayouts/slideLayout428.xml"/><Relationship Id="rId7" Type="http://schemas.openxmlformats.org/officeDocument/2006/relationships/slideLayout" Target="../slideLayouts/slideLayout432.xml"/><Relationship Id="rId12" Type="http://schemas.openxmlformats.org/officeDocument/2006/relationships/slideLayout" Target="../slideLayouts/slideLayout437.xml"/><Relationship Id="rId17" Type="http://schemas.openxmlformats.org/officeDocument/2006/relationships/slideLayout" Target="../slideLayouts/slideLayout442.xml"/><Relationship Id="rId2" Type="http://schemas.openxmlformats.org/officeDocument/2006/relationships/slideLayout" Target="../slideLayouts/slideLayout427.xml"/><Relationship Id="rId16" Type="http://schemas.openxmlformats.org/officeDocument/2006/relationships/slideLayout" Target="../slideLayouts/slideLayout441.xml"/><Relationship Id="rId1" Type="http://schemas.openxmlformats.org/officeDocument/2006/relationships/slideLayout" Target="../slideLayouts/slideLayout426.xml"/><Relationship Id="rId6" Type="http://schemas.openxmlformats.org/officeDocument/2006/relationships/slideLayout" Target="../slideLayouts/slideLayout431.xml"/><Relationship Id="rId11" Type="http://schemas.openxmlformats.org/officeDocument/2006/relationships/slideLayout" Target="../slideLayouts/slideLayout436.xml"/><Relationship Id="rId5" Type="http://schemas.openxmlformats.org/officeDocument/2006/relationships/slideLayout" Target="../slideLayouts/slideLayout430.xml"/><Relationship Id="rId15" Type="http://schemas.openxmlformats.org/officeDocument/2006/relationships/slideLayout" Target="../slideLayouts/slideLayout440.xml"/><Relationship Id="rId10" Type="http://schemas.openxmlformats.org/officeDocument/2006/relationships/slideLayout" Target="../slideLayouts/slideLayout435.xml"/><Relationship Id="rId4" Type="http://schemas.openxmlformats.org/officeDocument/2006/relationships/slideLayout" Target="../slideLayouts/slideLayout429.xml"/><Relationship Id="rId9" Type="http://schemas.openxmlformats.org/officeDocument/2006/relationships/slideLayout" Target="../slideLayouts/slideLayout434.xml"/><Relationship Id="rId14" Type="http://schemas.openxmlformats.org/officeDocument/2006/relationships/slideLayout" Target="../slideLayouts/slideLayout439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0.xml"/><Relationship Id="rId13" Type="http://schemas.openxmlformats.org/officeDocument/2006/relationships/slideLayout" Target="../slideLayouts/slideLayout455.xml"/><Relationship Id="rId18" Type="http://schemas.openxmlformats.org/officeDocument/2006/relationships/theme" Target="../theme/theme27.xml"/><Relationship Id="rId3" Type="http://schemas.openxmlformats.org/officeDocument/2006/relationships/slideLayout" Target="../slideLayouts/slideLayout445.xml"/><Relationship Id="rId7" Type="http://schemas.openxmlformats.org/officeDocument/2006/relationships/slideLayout" Target="../slideLayouts/slideLayout449.xml"/><Relationship Id="rId12" Type="http://schemas.openxmlformats.org/officeDocument/2006/relationships/slideLayout" Target="../slideLayouts/slideLayout454.xml"/><Relationship Id="rId17" Type="http://schemas.openxmlformats.org/officeDocument/2006/relationships/slideLayout" Target="../slideLayouts/slideLayout459.xml"/><Relationship Id="rId2" Type="http://schemas.openxmlformats.org/officeDocument/2006/relationships/slideLayout" Target="../slideLayouts/slideLayout444.xml"/><Relationship Id="rId16" Type="http://schemas.openxmlformats.org/officeDocument/2006/relationships/slideLayout" Target="../slideLayouts/slideLayout458.xml"/><Relationship Id="rId1" Type="http://schemas.openxmlformats.org/officeDocument/2006/relationships/slideLayout" Target="../slideLayouts/slideLayout443.xml"/><Relationship Id="rId6" Type="http://schemas.openxmlformats.org/officeDocument/2006/relationships/slideLayout" Target="../slideLayouts/slideLayout448.xml"/><Relationship Id="rId11" Type="http://schemas.openxmlformats.org/officeDocument/2006/relationships/slideLayout" Target="../slideLayouts/slideLayout453.xml"/><Relationship Id="rId5" Type="http://schemas.openxmlformats.org/officeDocument/2006/relationships/slideLayout" Target="../slideLayouts/slideLayout447.xml"/><Relationship Id="rId15" Type="http://schemas.openxmlformats.org/officeDocument/2006/relationships/slideLayout" Target="../slideLayouts/slideLayout457.xml"/><Relationship Id="rId10" Type="http://schemas.openxmlformats.org/officeDocument/2006/relationships/slideLayout" Target="../slideLayouts/slideLayout452.xml"/><Relationship Id="rId4" Type="http://schemas.openxmlformats.org/officeDocument/2006/relationships/slideLayout" Target="../slideLayouts/slideLayout446.xml"/><Relationship Id="rId9" Type="http://schemas.openxmlformats.org/officeDocument/2006/relationships/slideLayout" Target="../slideLayouts/slideLayout451.xml"/><Relationship Id="rId14" Type="http://schemas.openxmlformats.org/officeDocument/2006/relationships/slideLayout" Target="../slideLayouts/slideLayout456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7.xml"/><Relationship Id="rId13" Type="http://schemas.openxmlformats.org/officeDocument/2006/relationships/slideLayout" Target="../slideLayouts/slideLayout472.xml"/><Relationship Id="rId18" Type="http://schemas.openxmlformats.org/officeDocument/2006/relationships/theme" Target="../theme/theme28.xml"/><Relationship Id="rId3" Type="http://schemas.openxmlformats.org/officeDocument/2006/relationships/slideLayout" Target="../slideLayouts/slideLayout462.xml"/><Relationship Id="rId7" Type="http://schemas.openxmlformats.org/officeDocument/2006/relationships/slideLayout" Target="../slideLayouts/slideLayout466.xml"/><Relationship Id="rId12" Type="http://schemas.openxmlformats.org/officeDocument/2006/relationships/slideLayout" Target="../slideLayouts/slideLayout471.xml"/><Relationship Id="rId17" Type="http://schemas.openxmlformats.org/officeDocument/2006/relationships/slideLayout" Target="../slideLayouts/slideLayout476.xml"/><Relationship Id="rId2" Type="http://schemas.openxmlformats.org/officeDocument/2006/relationships/slideLayout" Target="../slideLayouts/slideLayout461.xml"/><Relationship Id="rId16" Type="http://schemas.openxmlformats.org/officeDocument/2006/relationships/slideLayout" Target="../slideLayouts/slideLayout475.xml"/><Relationship Id="rId1" Type="http://schemas.openxmlformats.org/officeDocument/2006/relationships/slideLayout" Target="../slideLayouts/slideLayout460.xml"/><Relationship Id="rId6" Type="http://schemas.openxmlformats.org/officeDocument/2006/relationships/slideLayout" Target="../slideLayouts/slideLayout465.xml"/><Relationship Id="rId11" Type="http://schemas.openxmlformats.org/officeDocument/2006/relationships/slideLayout" Target="../slideLayouts/slideLayout470.xml"/><Relationship Id="rId5" Type="http://schemas.openxmlformats.org/officeDocument/2006/relationships/slideLayout" Target="../slideLayouts/slideLayout464.xml"/><Relationship Id="rId15" Type="http://schemas.openxmlformats.org/officeDocument/2006/relationships/slideLayout" Target="../slideLayouts/slideLayout474.xml"/><Relationship Id="rId10" Type="http://schemas.openxmlformats.org/officeDocument/2006/relationships/slideLayout" Target="../slideLayouts/slideLayout469.xml"/><Relationship Id="rId4" Type="http://schemas.openxmlformats.org/officeDocument/2006/relationships/slideLayout" Target="../slideLayouts/slideLayout463.xml"/><Relationship Id="rId9" Type="http://schemas.openxmlformats.org/officeDocument/2006/relationships/slideLayout" Target="../slideLayouts/slideLayout468.xml"/><Relationship Id="rId14" Type="http://schemas.openxmlformats.org/officeDocument/2006/relationships/slideLayout" Target="../slideLayouts/slideLayout473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4.xml"/><Relationship Id="rId13" Type="http://schemas.openxmlformats.org/officeDocument/2006/relationships/slideLayout" Target="../slideLayouts/slideLayout489.xml"/><Relationship Id="rId18" Type="http://schemas.openxmlformats.org/officeDocument/2006/relationships/theme" Target="../theme/theme29.xml"/><Relationship Id="rId3" Type="http://schemas.openxmlformats.org/officeDocument/2006/relationships/slideLayout" Target="../slideLayouts/slideLayout479.xml"/><Relationship Id="rId7" Type="http://schemas.openxmlformats.org/officeDocument/2006/relationships/slideLayout" Target="../slideLayouts/slideLayout483.xml"/><Relationship Id="rId12" Type="http://schemas.openxmlformats.org/officeDocument/2006/relationships/slideLayout" Target="../slideLayouts/slideLayout488.xml"/><Relationship Id="rId17" Type="http://schemas.openxmlformats.org/officeDocument/2006/relationships/slideLayout" Target="../slideLayouts/slideLayout493.xml"/><Relationship Id="rId2" Type="http://schemas.openxmlformats.org/officeDocument/2006/relationships/slideLayout" Target="../slideLayouts/slideLayout478.xml"/><Relationship Id="rId16" Type="http://schemas.openxmlformats.org/officeDocument/2006/relationships/slideLayout" Target="../slideLayouts/slideLayout492.xml"/><Relationship Id="rId1" Type="http://schemas.openxmlformats.org/officeDocument/2006/relationships/slideLayout" Target="../slideLayouts/slideLayout477.xml"/><Relationship Id="rId6" Type="http://schemas.openxmlformats.org/officeDocument/2006/relationships/slideLayout" Target="../slideLayouts/slideLayout482.xml"/><Relationship Id="rId11" Type="http://schemas.openxmlformats.org/officeDocument/2006/relationships/slideLayout" Target="../slideLayouts/slideLayout487.xml"/><Relationship Id="rId5" Type="http://schemas.openxmlformats.org/officeDocument/2006/relationships/slideLayout" Target="../slideLayouts/slideLayout481.xml"/><Relationship Id="rId15" Type="http://schemas.openxmlformats.org/officeDocument/2006/relationships/slideLayout" Target="../slideLayouts/slideLayout491.xml"/><Relationship Id="rId10" Type="http://schemas.openxmlformats.org/officeDocument/2006/relationships/slideLayout" Target="../slideLayouts/slideLayout486.xml"/><Relationship Id="rId4" Type="http://schemas.openxmlformats.org/officeDocument/2006/relationships/slideLayout" Target="../slideLayouts/slideLayout480.xml"/><Relationship Id="rId9" Type="http://schemas.openxmlformats.org/officeDocument/2006/relationships/slideLayout" Target="../slideLayouts/slideLayout485.xml"/><Relationship Id="rId14" Type="http://schemas.openxmlformats.org/officeDocument/2006/relationships/slideLayout" Target="../slideLayouts/slideLayout490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1.xml"/><Relationship Id="rId13" Type="http://schemas.openxmlformats.org/officeDocument/2006/relationships/slideLayout" Target="../slideLayouts/slideLayout506.xml"/><Relationship Id="rId18" Type="http://schemas.openxmlformats.org/officeDocument/2006/relationships/theme" Target="../theme/theme30.xml"/><Relationship Id="rId3" Type="http://schemas.openxmlformats.org/officeDocument/2006/relationships/slideLayout" Target="../slideLayouts/slideLayout496.xml"/><Relationship Id="rId7" Type="http://schemas.openxmlformats.org/officeDocument/2006/relationships/slideLayout" Target="../slideLayouts/slideLayout500.xml"/><Relationship Id="rId12" Type="http://schemas.openxmlformats.org/officeDocument/2006/relationships/slideLayout" Target="../slideLayouts/slideLayout505.xml"/><Relationship Id="rId17" Type="http://schemas.openxmlformats.org/officeDocument/2006/relationships/slideLayout" Target="../slideLayouts/slideLayout510.xml"/><Relationship Id="rId2" Type="http://schemas.openxmlformats.org/officeDocument/2006/relationships/slideLayout" Target="../slideLayouts/slideLayout495.xml"/><Relationship Id="rId16" Type="http://schemas.openxmlformats.org/officeDocument/2006/relationships/slideLayout" Target="../slideLayouts/slideLayout509.xml"/><Relationship Id="rId1" Type="http://schemas.openxmlformats.org/officeDocument/2006/relationships/slideLayout" Target="../slideLayouts/slideLayout494.xml"/><Relationship Id="rId6" Type="http://schemas.openxmlformats.org/officeDocument/2006/relationships/slideLayout" Target="../slideLayouts/slideLayout499.xml"/><Relationship Id="rId11" Type="http://schemas.openxmlformats.org/officeDocument/2006/relationships/slideLayout" Target="../slideLayouts/slideLayout504.xml"/><Relationship Id="rId5" Type="http://schemas.openxmlformats.org/officeDocument/2006/relationships/slideLayout" Target="../slideLayouts/slideLayout498.xml"/><Relationship Id="rId15" Type="http://schemas.openxmlformats.org/officeDocument/2006/relationships/slideLayout" Target="../slideLayouts/slideLayout508.xml"/><Relationship Id="rId10" Type="http://schemas.openxmlformats.org/officeDocument/2006/relationships/slideLayout" Target="../slideLayouts/slideLayout503.xml"/><Relationship Id="rId4" Type="http://schemas.openxmlformats.org/officeDocument/2006/relationships/slideLayout" Target="../slideLayouts/slideLayout497.xml"/><Relationship Id="rId9" Type="http://schemas.openxmlformats.org/officeDocument/2006/relationships/slideLayout" Target="../slideLayouts/slideLayout502.xml"/><Relationship Id="rId14" Type="http://schemas.openxmlformats.org/officeDocument/2006/relationships/slideLayout" Target="../slideLayouts/slideLayout507.x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8.xml"/><Relationship Id="rId13" Type="http://schemas.openxmlformats.org/officeDocument/2006/relationships/slideLayout" Target="../slideLayouts/slideLayout523.xml"/><Relationship Id="rId18" Type="http://schemas.openxmlformats.org/officeDocument/2006/relationships/theme" Target="../theme/theme31.xml"/><Relationship Id="rId3" Type="http://schemas.openxmlformats.org/officeDocument/2006/relationships/slideLayout" Target="../slideLayouts/slideLayout513.xml"/><Relationship Id="rId7" Type="http://schemas.openxmlformats.org/officeDocument/2006/relationships/slideLayout" Target="../slideLayouts/slideLayout517.xml"/><Relationship Id="rId12" Type="http://schemas.openxmlformats.org/officeDocument/2006/relationships/slideLayout" Target="../slideLayouts/slideLayout522.xml"/><Relationship Id="rId17" Type="http://schemas.openxmlformats.org/officeDocument/2006/relationships/slideLayout" Target="../slideLayouts/slideLayout527.xml"/><Relationship Id="rId2" Type="http://schemas.openxmlformats.org/officeDocument/2006/relationships/slideLayout" Target="../slideLayouts/slideLayout512.xml"/><Relationship Id="rId16" Type="http://schemas.openxmlformats.org/officeDocument/2006/relationships/slideLayout" Target="../slideLayouts/slideLayout526.xml"/><Relationship Id="rId1" Type="http://schemas.openxmlformats.org/officeDocument/2006/relationships/slideLayout" Target="../slideLayouts/slideLayout511.xml"/><Relationship Id="rId6" Type="http://schemas.openxmlformats.org/officeDocument/2006/relationships/slideLayout" Target="../slideLayouts/slideLayout516.xml"/><Relationship Id="rId11" Type="http://schemas.openxmlformats.org/officeDocument/2006/relationships/slideLayout" Target="../slideLayouts/slideLayout521.xml"/><Relationship Id="rId5" Type="http://schemas.openxmlformats.org/officeDocument/2006/relationships/slideLayout" Target="../slideLayouts/slideLayout515.xml"/><Relationship Id="rId15" Type="http://schemas.openxmlformats.org/officeDocument/2006/relationships/slideLayout" Target="../slideLayouts/slideLayout525.xml"/><Relationship Id="rId10" Type="http://schemas.openxmlformats.org/officeDocument/2006/relationships/slideLayout" Target="../slideLayouts/slideLayout520.xml"/><Relationship Id="rId4" Type="http://schemas.openxmlformats.org/officeDocument/2006/relationships/slideLayout" Target="../slideLayouts/slideLayout514.xml"/><Relationship Id="rId9" Type="http://schemas.openxmlformats.org/officeDocument/2006/relationships/slideLayout" Target="../slideLayouts/slideLayout519.xml"/><Relationship Id="rId14" Type="http://schemas.openxmlformats.org/officeDocument/2006/relationships/slideLayout" Target="../slideLayouts/slideLayout524.xml"/></Relationships>
</file>

<file path=ppt/slideMasters/_rels/slideMaster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5.xml"/><Relationship Id="rId13" Type="http://schemas.openxmlformats.org/officeDocument/2006/relationships/slideLayout" Target="../slideLayouts/slideLayout540.xml"/><Relationship Id="rId18" Type="http://schemas.openxmlformats.org/officeDocument/2006/relationships/theme" Target="../theme/theme32.xml"/><Relationship Id="rId3" Type="http://schemas.openxmlformats.org/officeDocument/2006/relationships/slideLayout" Target="../slideLayouts/slideLayout530.xml"/><Relationship Id="rId7" Type="http://schemas.openxmlformats.org/officeDocument/2006/relationships/slideLayout" Target="../slideLayouts/slideLayout534.xml"/><Relationship Id="rId12" Type="http://schemas.openxmlformats.org/officeDocument/2006/relationships/slideLayout" Target="../slideLayouts/slideLayout539.xml"/><Relationship Id="rId17" Type="http://schemas.openxmlformats.org/officeDocument/2006/relationships/slideLayout" Target="../slideLayouts/slideLayout544.xml"/><Relationship Id="rId2" Type="http://schemas.openxmlformats.org/officeDocument/2006/relationships/slideLayout" Target="../slideLayouts/slideLayout529.xml"/><Relationship Id="rId16" Type="http://schemas.openxmlformats.org/officeDocument/2006/relationships/slideLayout" Target="../slideLayouts/slideLayout543.xml"/><Relationship Id="rId1" Type="http://schemas.openxmlformats.org/officeDocument/2006/relationships/slideLayout" Target="../slideLayouts/slideLayout528.xml"/><Relationship Id="rId6" Type="http://schemas.openxmlformats.org/officeDocument/2006/relationships/slideLayout" Target="../slideLayouts/slideLayout533.xml"/><Relationship Id="rId11" Type="http://schemas.openxmlformats.org/officeDocument/2006/relationships/slideLayout" Target="../slideLayouts/slideLayout538.xml"/><Relationship Id="rId5" Type="http://schemas.openxmlformats.org/officeDocument/2006/relationships/slideLayout" Target="../slideLayouts/slideLayout532.xml"/><Relationship Id="rId15" Type="http://schemas.openxmlformats.org/officeDocument/2006/relationships/slideLayout" Target="../slideLayouts/slideLayout542.xml"/><Relationship Id="rId10" Type="http://schemas.openxmlformats.org/officeDocument/2006/relationships/slideLayout" Target="../slideLayouts/slideLayout537.xml"/><Relationship Id="rId4" Type="http://schemas.openxmlformats.org/officeDocument/2006/relationships/slideLayout" Target="../slideLayouts/slideLayout531.xml"/><Relationship Id="rId9" Type="http://schemas.openxmlformats.org/officeDocument/2006/relationships/slideLayout" Target="../slideLayouts/slideLayout536.xml"/><Relationship Id="rId14" Type="http://schemas.openxmlformats.org/officeDocument/2006/relationships/slideLayout" Target="../slideLayouts/slideLayout541.xml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2.xml"/><Relationship Id="rId13" Type="http://schemas.openxmlformats.org/officeDocument/2006/relationships/slideLayout" Target="../slideLayouts/slideLayout557.xml"/><Relationship Id="rId18" Type="http://schemas.openxmlformats.org/officeDocument/2006/relationships/theme" Target="../theme/theme33.xml"/><Relationship Id="rId3" Type="http://schemas.openxmlformats.org/officeDocument/2006/relationships/slideLayout" Target="../slideLayouts/slideLayout547.xml"/><Relationship Id="rId7" Type="http://schemas.openxmlformats.org/officeDocument/2006/relationships/slideLayout" Target="../slideLayouts/slideLayout551.xml"/><Relationship Id="rId12" Type="http://schemas.openxmlformats.org/officeDocument/2006/relationships/slideLayout" Target="../slideLayouts/slideLayout556.xml"/><Relationship Id="rId17" Type="http://schemas.openxmlformats.org/officeDocument/2006/relationships/slideLayout" Target="../slideLayouts/slideLayout561.xml"/><Relationship Id="rId2" Type="http://schemas.openxmlformats.org/officeDocument/2006/relationships/slideLayout" Target="../slideLayouts/slideLayout546.xml"/><Relationship Id="rId16" Type="http://schemas.openxmlformats.org/officeDocument/2006/relationships/slideLayout" Target="../slideLayouts/slideLayout560.xml"/><Relationship Id="rId1" Type="http://schemas.openxmlformats.org/officeDocument/2006/relationships/slideLayout" Target="../slideLayouts/slideLayout545.xml"/><Relationship Id="rId6" Type="http://schemas.openxmlformats.org/officeDocument/2006/relationships/slideLayout" Target="../slideLayouts/slideLayout550.xml"/><Relationship Id="rId11" Type="http://schemas.openxmlformats.org/officeDocument/2006/relationships/slideLayout" Target="../slideLayouts/slideLayout555.xml"/><Relationship Id="rId5" Type="http://schemas.openxmlformats.org/officeDocument/2006/relationships/slideLayout" Target="../slideLayouts/slideLayout549.xml"/><Relationship Id="rId15" Type="http://schemas.openxmlformats.org/officeDocument/2006/relationships/slideLayout" Target="../slideLayouts/slideLayout559.xml"/><Relationship Id="rId10" Type="http://schemas.openxmlformats.org/officeDocument/2006/relationships/slideLayout" Target="../slideLayouts/slideLayout554.xml"/><Relationship Id="rId4" Type="http://schemas.openxmlformats.org/officeDocument/2006/relationships/slideLayout" Target="../slideLayouts/slideLayout548.xml"/><Relationship Id="rId9" Type="http://schemas.openxmlformats.org/officeDocument/2006/relationships/slideLayout" Target="../slideLayouts/slideLayout553.xml"/><Relationship Id="rId14" Type="http://schemas.openxmlformats.org/officeDocument/2006/relationships/slideLayout" Target="../slideLayouts/slideLayout558.xml"/></Relationships>
</file>

<file path=ppt/slideMasters/_rels/slideMaster3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9.xml"/><Relationship Id="rId13" Type="http://schemas.openxmlformats.org/officeDocument/2006/relationships/slideLayout" Target="../slideLayouts/slideLayout574.xml"/><Relationship Id="rId18" Type="http://schemas.openxmlformats.org/officeDocument/2006/relationships/theme" Target="../theme/theme34.xml"/><Relationship Id="rId3" Type="http://schemas.openxmlformats.org/officeDocument/2006/relationships/slideLayout" Target="../slideLayouts/slideLayout564.xml"/><Relationship Id="rId7" Type="http://schemas.openxmlformats.org/officeDocument/2006/relationships/slideLayout" Target="../slideLayouts/slideLayout568.xml"/><Relationship Id="rId12" Type="http://schemas.openxmlformats.org/officeDocument/2006/relationships/slideLayout" Target="../slideLayouts/slideLayout573.xml"/><Relationship Id="rId17" Type="http://schemas.openxmlformats.org/officeDocument/2006/relationships/slideLayout" Target="../slideLayouts/slideLayout578.xml"/><Relationship Id="rId2" Type="http://schemas.openxmlformats.org/officeDocument/2006/relationships/slideLayout" Target="../slideLayouts/slideLayout563.xml"/><Relationship Id="rId16" Type="http://schemas.openxmlformats.org/officeDocument/2006/relationships/slideLayout" Target="../slideLayouts/slideLayout577.xml"/><Relationship Id="rId1" Type="http://schemas.openxmlformats.org/officeDocument/2006/relationships/slideLayout" Target="../slideLayouts/slideLayout562.xml"/><Relationship Id="rId6" Type="http://schemas.openxmlformats.org/officeDocument/2006/relationships/slideLayout" Target="../slideLayouts/slideLayout567.xml"/><Relationship Id="rId11" Type="http://schemas.openxmlformats.org/officeDocument/2006/relationships/slideLayout" Target="../slideLayouts/slideLayout572.xml"/><Relationship Id="rId5" Type="http://schemas.openxmlformats.org/officeDocument/2006/relationships/slideLayout" Target="../slideLayouts/slideLayout566.xml"/><Relationship Id="rId15" Type="http://schemas.openxmlformats.org/officeDocument/2006/relationships/slideLayout" Target="../slideLayouts/slideLayout576.xml"/><Relationship Id="rId10" Type="http://schemas.openxmlformats.org/officeDocument/2006/relationships/slideLayout" Target="../slideLayouts/slideLayout571.xml"/><Relationship Id="rId4" Type="http://schemas.openxmlformats.org/officeDocument/2006/relationships/slideLayout" Target="../slideLayouts/slideLayout565.xml"/><Relationship Id="rId9" Type="http://schemas.openxmlformats.org/officeDocument/2006/relationships/slideLayout" Target="../slideLayouts/slideLayout570.xml"/><Relationship Id="rId14" Type="http://schemas.openxmlformats.org/officeDocument/2006/relationships/slideLayout" Target="../slideLayouts/slideLayout5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3531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24320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  <p:sldLayoutId id="214748374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858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  <p:sldLayoutId id="2147483771" r:id="rId12"/>
    <p:sldLayoutId id="2147483772" r:id="rId13"/>
    <p:sldLayoutId id="2147483773" r:id="rId14"/>
    <p:sldLayoutId id="2147483774" r:id="rId15"/>
    <p:sldLayoutId id="2147483775" r:id="rId16"/>
    <p:sldLayoutId id="214748377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6896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86" r:id="rId1"/>
    <p:sldLayoutId id="2147483887" r:id="rId2"/>
    <p:sldLayoutId id="2147483888" r:id="rId3"/>
    <p:sldLayoutId id="2147483889" r:id="rId4"/>
    <p:sldLayoutId id="2147483890" r:id="rId5"/>
    <p:sldLayoutId id="2147483891" r:id="rId6"/>
    <p:sldLayoutId id="2147483892" r:id="rId7"/>
    <p:sldLayoutId id="2147483893" r:id="rId8"/>
    <p:sldLayoutId id="2147483894" r:id="rId9"/>
    <p:sldLayoutId id="2147483895" r:id="rId10"/>
    <p:sldLayoutId id="2147483896" r:id="rId11"/>
    <p:sldLayoutId id="2147483897" r:id="rId12"/>
    <p:sldLayoutId id="2147483898" r:id="rId13"/>
    <p:sldLayoutId id="2147483899" r:id="rId14"/>
    <p:sldLayoutId id="2147483900" r:id="rId15"/>
    <p:sldLayoutId id="2147483901" r:id="rId16"/>
    <p:sldLayoutId id="214748390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94759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22" r:id="rId1"/>
    <p:sldLayoutId id="2147483923" r:id="rId2"/>
    <p:sldLayoutId id="2147483924" r:id="rId3"/>
    <p:sldLayoutId id="2147483925" r:id="rId4"/>
    <p:sldLayoutId id="2147483926" r:id="rId5"/>
    <p:sldLayoutId id="2147483927" r:id="rId6"/>
    <p:sldLayoutId id="2147483928" r:id="rId7"/>
    <p:sldLayoutId id="2147483929" r:id="rId8"/>
    <p:sldLayoutId id="2147483930" r:id="rId9"/>
    <p:sldLayoutId id="2147483931" r:id="rId10"/>
    <p:sldLayoutId id="2147483932" r:id="rId11"/>
    <p:sldLayoutId id="2147483933" r:id="rId12"/>
    <p:sldLayoutId id="2147483934" r:id="rId13"/>
    <p:sldLayoutId id="2147483935" r:id="rId14"/>
    <p:sldLayoutId id="2147483936" r:id="rId15"/>
    <p:sldLayoutId id="2147483937" r:id="rId16"/>
    <p:sldLayoutId id="214748393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2448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  <p:sldLayoutId id="2147483969" r:id="rId12"/>
    <p:sldLayoutId id="2147483970" r:id="rId13"/>
    <p:sldLayoutId id="2147483971" r:id="rId14"/>
    <p:sldLayoutId id="2147483972" r:id="rId15"/>
    <p:sldLayoutId id="2147483973" r:id="rId16"/>
    <p:sldLayoutId id="214748397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4894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12" r:id="rId1"/>
    <p:sldLayoutId id="2147484013" r:id="rId2"/>
    <p:sldLayoutId id="2147484014" r:id="rId3"/>
    <p:sldLayoutId id="2147484015" r:id="rId4"/>
    <p:sldLayoutId id="2147484016" r:id="rId5"/>
    <p:sldLayoutId id="2147484017" r:id="rId6"/>
    <p:sldLayoutId id="2147484018" r:id="rId7"/>
    <p:sldLayoutId id="2147484019" r:id="rId8"/>
    <p:sldLayoutId id="2147484020" r:id="rId9"/>
    <p:sldLayoutId id="2147484021" r:id="rId10"/>
    <p:sldLayoutId id="2147484022" r:id="rId11"/>
    <p:sldLayoutId id="2147484023" r:id="rId12"/>
    <p:sldLayoutId id="2147484024" r:id="rId13"/>
    <p:sldLayoutId id="2147484025" r:id="rId14"/>
    <p:sldLayoutId id="2147484026" r:id="rId15"/>
    <p:sldLayoutId id="2147484027" r:id="rId16"/>
    <p:sldLayoutId id="214748402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0128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66" r:id="rId1"/>
    <p:sldLayoutId id="2147484067" r:id="rId2"/>
    <p:sldLayoutId id="2147484068" r:id="rId3"/>
    <p:sldLayoutId id="2147484069" r:id="rId4"/>
    <p:sldLayoutId id="2147484070" r:id="rId5"/>
    <p:sldLayoutId id="2147484071" r:id="rId6"/>
    <p:sldLayoutId id="2147484072" r:id="rId7"/>
    <p:sldLayoutId id="2147484073" r:id="rId8"/>
    <p:sldLayoutId id="2147484074" r:id="rId9"/>
    <p:sldLayoutId id="2147484075" r:id="rId10"/>
    <p:sldLayoutId id="2147484076" r:id="rId11"/>
    <p:sldLayoutId id="2147484077" r:id="rId12"/>
    <p:sldLayoutId id="2147484078" r:id="rId13"/>
    <p:sldLayoutId id="2147484079" r:id="rId14"/>
    <p:sldLayoutId id="2147484080" r:id="rId15"/>
    <p:sldLayoutId id="2147484081" r:id="rId16"/>
    <p:sldLayoutId id="214748408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3147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02" r:id="rId1"/>
    <p:sldLayoutId id="2147484103" r:id="rId2"/>
    <p:sldLayoutId id="2147484104" r:id="rId3"/>
    <p:sldLayoutId id="2147484105" r:id="rId4"/>
    <p:sldLayoutId id="2147484106" r:id="rId5"/>
    <p:sldLayoutId id="2147484107" r:id="rId6"/>
    <p:sldLayoutId id="2147484108" r:id="rId7"/>
    <p:sldLayoutId id="2147484109" r:id="rId8"/>
    <p:sldLayoutId id="2147484110" r:id="rId9"/>
    <p:sldLayoutId id="2147484111" r:id="rId10"/>
    <p:sldLayoutId id="2147484112" r:id="rId11"/>
    <p:sldLayoutId id="2147484113" r:id="rId12"/>
    <p:sldLayoutId id="2147484114" r:id="rId13"/>
    <p:sldLayoutId id="2147484115" r:id="rId14"/>
    <p:sldLayoutId id="2147484116" r:id="rId15"/>
    <p:sldLayoutId id="2147484117" r:id="rId16"/>
    <p:sldLayoutId id="214748411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0475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20" r:id="rId1"/>
    <p:sldLayoutId id="2147484121" r:id="rId2"/>
    <p:sldLayoutId id="2147484122" r:id="rId3"/>
    <p:sldLayoutId id="2147484123" r:id="rId4"/>
    <p:sldLayoutId id="2147484124" r:id="rId5"/>
    <p:sldLayoutId id="2147484125" r:id="rId6"/>
    <p:sldLayoutId id="2147484126" r:id="rId7"/>
    <p:sldLayoutId id="2147484127" r:id="rId8"/>
    <p:sldLayoutId id="2147484128" r:id="rId9"/>
    <p:sldLayoutId id="2147484129" r:id="rId10"/>
    <p:sldLayoutId id="2147484130" r:id="rId11"/>
    <p:sldLayoutId id="2147484131" r:id="rId12"/>
    <p:sldLayoutId id="2147484132" r:id="rId13"/>
    <p:sldLayoutId id="2147484133" r:id="rId14"/>
    <p:sldLayoutId id="2147484134" r:id="rId15"/>
    <p:sldLayoutId id="2147484135" r:id="rId16"/>
    <p:sldLayoutId id="214748413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7339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38" r:id="rId1"/>
    <p:sldLayoutId id="2147484139" r:id="rId2"/>
    <p:sldLayoutId id="2147484140" r:id="rId3"/>
    <p:sldLayoutId id="2147484141" r:id="rId4"/>
    <p:sldLayoutId id="2147484142" r:id="rId5"/>
    <p:sldLayoutId id="2147484143" r:id="rId6"/>
    <p:sldLayoutId id="2147484144" r:id="rId7"/>
    <p:sldLayoutId id="2147484145" r:id="rId8"/>
    <p:sldLayoutId id="2147484146" r:id="rId9"/>
    <p:sldLayoutId id="2147484147" r:id="rId10"/>
    <p:sldLayoutId id="2147484148" r:id="rId11"/>
    <p:sldLayoutId id="2147484149" r:id="rId12"/>
    <p:sldLayoutId id="2147484150" r:id="rId13"/>
    <p:sldLayoutId id="2147484151" r:id="rId14"/>
    <p:sldLayoutId id="2147484152" r:id="rId15"/>
    <p:sldLayoutId id="2147484153" r:id="rId16"/>
    <p:sldLayoutId id="214748415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9094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74" r:id="rId1"/>
    <p:sldLayoutId id="2147484175" r:id="rId2"/>
    <p:sldLayoutId id="2147484176" r:id="rId3"/>
    <p:sldLayoutId id="2147484177" r:id="rId4"/>
    <p:sldLayoutId id="2147484178" r:id="rId5"/>
    <p:sldLayoutId id="2147484179" r:id="rId6"/>
    <p:sldLayoutId id="2147484180" r:id="rId7"/>
    <p:sldLayoutId id="2147484181" r:id="rId8"/>
    <p:sldLayoutId id="2147484182" r:id="rId9"/>
    <p:sldLayoutId id="2147484183" r:id="rId10"/>
    <p:sldLayoutId id="2147484184" r:id="rId11"/>
    <p:sldLayoutId id="2147484185" r:id="rId12"/>
    <p:sldLayoutId id="2147484186" r:id="rId13"/>
    <p:sldLayoutId id="2147484187" r:id="rId14"/>
    <p:sldLayoutId id="2147484188" r:id="rId15"/>
    <p:sldLayoutId id="2147484189" r:id="rId16"/>
    <p:sldLayoutId id="214748419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9679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92" r:id="rId1"/>
    <p:sldLayoutId id="2147484193" r:id="rId2"/>
    <p:sldLayoutId id="2147484194" r:id="rId3"/>
    <p:sldLayoutId id="2147484195" r:id="rId4"/>
    <p:sldLayoutId id="2147484196" r:id="rId5"/>
    <p:sldLayoutId id="2147484197" r:id="rId6"/>
    <p:sldLayoutId id="2147484198" r:id="rId7"/>
    <p:sldLayoutId id="2147484199" r:id="rId8"/>
    <p:sldLayoutId id="2147484200" r:id="rId9"/>
    <p:sldLayoutId id="2147484201" r:id="rId10"/>
    <p:sldLayoutId id="2147484202" r:id="rId11"/>
    <p:sldLayoutId id="2147484203" r:id="rId12"/>
    <p:sldLayoutId id="2147484204" r:id="rId13"/>
    <p:sldLayoutId id="2147484205" r:id="rId14"/>
    <p:sldLayoutId id="2147484206" r:id="rId15"/>
    <p:sldLayoutId id="2147484207" r:id="rId16"/>
    <p:sldLayoutId id="214748420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01402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28" r:id="rId1"/>
    <p:sldLayoutId id="2147484229" r:id="rId2"/>
    <p:sldLayoutId id="2147484230" r:id="rId3"/>
    <p:sldLayoutId id="2147484231" r:id="rId4"/>
    <p:sldLayoutId id="2147484232" r:id="rId5"/>
    <p:sldLayoutId id="2147484233" r:id="rId6"/>
    <p:sldLayoutId id="2147484234" r:id="rId7"/>
    <p:sldLayoutId id="2147484235" r:id="rId8"/>
    <p:sldLayoutId id="2147484236" r:id="rId9"/>
    <p:sldLayoutId id="2147484237" r:id="rId10"/>
    <p:sldLayoutId id="2147484238" r:id="rId11"/>
    <p:sldLayoutId id="2147484239" r:id="rId12"/>
    <p:sldLayoutId id="2147484240" r:id="rId13"/>
    <p:sldLayoutId id="2147484241" r:id="rId14"/>
    <p:sldLayoutId id="2147484242" r:id="rId15"/>
    <p:sldLayoutId id="2147484243" r:id="rId16"/>
    <p:sldLayoutId id="214748424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3094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46" r:id="rId1"/>
    <p:sldLayoutId id="2147484247" r:id="rId2"/>
    <p:sldLayoutId id="2147484248" r:id="rId3"/>
    <p:sldLayoutId id="2147484249" r:id="rId4"/>
    <p:sldLayoutId id="2147484250" r:id="rId5"/>
    <p:sldLayoutId id="2147484251" r:id="rId6"/>
    <p:sldLayoutId id="2147484252" r:id="rId7"/>
    <p:sldLayoutId id="2147484253" r:id="rId8"/>
    <p:sldLayoutId id="2147484254" r:id="rId9"/>
    <p:sldLayoutId id="2147484255" r:id="rId10"/>
    <p:sldLayoutId id="2147484256" r:id="rId11"/>
    <p:sldLayoutId id="2147484257" r:id="rId12"/>
    <p:sldLayoutId id="2147484258" r:id="rId13"/>
    <p:sldLayoutId id="2147484259" r:id="rId14"/>
    <p:sldLayoutId id="2147484260" r:id="rId15"/>
    <p:sldLayoutId id="2147484261" r:id="rId16"/>
    <p:sldLayoutId id="214748426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4140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64" r:id="rId1"/>
    <p:sldLayoutId id="2147484265" r:id="rId2"/>
    <p:sldLayoutId id="2147484266" r:id="rId3"/>
    <p:sldLayoutId id="2147484267" r:id="rId4"/>
    <p:sldLayoutId id="2147484268" r:id="rId5"/>
    <p:sldLayoutId id="2147484269" r:id="rId6"/>
    <p:sldLayoutId id="2147484270" r:id="rId7"/>
    <p:sldLayoutId id="2147484271" r:id="rId8"/>
    <p:sldLayoutId id="2147484272" r:id="rId9"/>
    <p:sldLayoutId id="2147484273" r:id="rId10"/>
    <p:sldLayoutId id="2147484274" r:id="rId11"/>
    <p:sldLayoutId id="2147484275" r:id="rId12"/>
    <p:sldLayoutId id="2147484276" r:id="rId13"/>
    <p:sldLayoutId id="2147484277" r:id="rId14"/>
    <p:sldLayoutId id="2147484278" r:id="rId15"/>
    <p:sldLayoutId id="2147484279" r:id="rId16"/>
    <p:sldLayoutId id="214748428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4175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00" r:id="rId1"/>
    <p:sldLayoutId id="2147484301" r:id="rId2"/>
    <p:sldLayoutId id="2147484302" r:id="rId3"/>
    <p:sldLayoutId id="2147484303" r:id="rId4"/>
    <p:sldLayoutId id="2147484304" r:id="rId5"/>
    <p:sldLayoutId id="2147484305" r:id="rId6"/>
    <p:sldLayoutId id="2147484306" r:id="rId7"/>
    <p:sldLayoutId id="2147484307" r:id="rId8"/>
    <p:sldLayoutId id="2147484308" r:id="rId9"/>
    <p:sldLayoutId id="2147484309" r:id="rId10"/>
    <p:sldLayoutId id="2147484310" r:id="rId11"/>
    <p:sldLayoutId id="2147484311" r:id="rId12"/>
    <p:sldLayoutId id="2147484312" r:id="rId13"/>
    <p:sldLayoutId id="2147484313" r:id="rId14"/>
    <p:sldLayoutId id="2147484314" r:id="rId15"/>
    <p:sldLayoutId id="2147484315" r:id="rId16"/>
    <p:sldLayoutId id="214748431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3234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36" r:id="rId1"/>
    <p:sldLayoutId id="2147484337" r:id="rId2"/>
    <p:sldLayoutId id="2147484338" r:id="rId3"/>
    <p:sldLayoutId id="2147484339" r:id="rId4"/>
    <p:sldLayoutId id="2147484340" r:id="rId5"/>
    <p:sldLayoutId id="2147484341" r:id="rId6"/>
    <p:sldLayoutId id="2147484342" r:id="rId7"/>
    <p:sldLayoutId id="2147484343" r:id="rId8"/>
    <p:sldLayoutId id="2147484344" r:id="rId9"/>
    <p:sldLayoutId id="2147484345" r:id="rId10"/>
    <p:sldLayoutId id="2147484346" r:id="rId11"/>
    <p:sldLayoutId id="2147484347" r:id="rId12"/>
    <p:sldLayoutId id="2147484348" r:id="rId13"/>
    <p:sldLayoutId id="2147484349" r:id="rId14"/>
    <p:sldLayoutId id="2147484350" r:id="rId15"/>
    <p:sldLayoutId id="2147484351" r:id="rId16"/>
    <p:sldLayoutId id="214748435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06647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54" r:id="rId1"/>
    <p:sldLayoutId id="2147484355" r:id="rId2"/>
    <p:sldLayoutId id="2147484356" r:id="rId3"/>
    <p:sldLayoutId id="2147484357" r:id="rId4"/>
    <p:sldLayoutId id="2147484358" r:id="rId5"/>
    <p:sldLayoutId id="2147484359" r:id="rId6"/>
    <p:sldLayoutId id="2147484360" r:id="rId7"/>
    <p:sldLayoutId id="2147484361" r:id="rId8"/>
    <p:sldLayoutId id="2147484362" r:id="rId9"/>
    <p:sldLayoutId id="2147484363" r:id="rId10"/>
    <p:sldLayoutId id="2147484364" r:id="rId11"/>
    <p:sldLayoutId id="2147484365" r:id="rId12"/>
    <p:sldLayoutId id="2147484366" r:id="rId13"/>
    <p:sldLayoutId id="2147484367" r:id="rId14"/>
    <p:sldLayoutId id="2147484368" r:id="rId15"/>
    <p:sldLayoutId id="2147484369" r:id="rId16"/>
    <p:sldLayoutId id="214748437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31613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72" r:id="rId1"/>
    <p:sldLayoutId id="2147484373" r:id="rId2"/>
    <p:sldLayoutId id="2147484374" r:id="rId3"/>
    <p:sldLayoutId id="2147484375" r:id="rId4"/>
    <p:sldLayoutId id="2147484376" r:id="rId5"/>
    <p:sldLayoutId id="2147484377" r:id="rId6"/>
    <p:sldLayoutId id="2147484378" r:id="rId7"/>
    <p:sldLayoutId id="2147484379" r:id="rId8"/>
    <p:sldLayoutId id="2147484380" r:id="rId9"/>
    <p:sldLayoutId id="2147484381" r:id="rId10"/>
    <p:sldLayoutId id="2147484382" r:id="rId11"/>
    <p:sldLayoutId id="2147484383" r:id="rId12"/>
    <p:sldLayoutId id="2147484384" r:id="rId13"/>
    <p:sldLayoutId id="2147484385" r:id="rId14"/>
    <p:sldLayoutId id="2147484386" r:id="rId15"/>
    <p:sldLayoutId id="2147484387" r:id="rId16"/>
    <p:sldLayoutId id="214748438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4338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90" r:id="rId1"/>
    <p:sldLayoutId id="2147484391" r:id="rId2"/>
    <p:sldLayoutId id="2147484392" r:id="rId3"/>
    <p:sldLayoutId id="2147484393" r:id="rId4"/>
    <p:sldLayoutId id="2147484394" r:id="rId5"/>
    <p:sldLayoutId id="2147484395" r:id="rId6"/>
    <p:sldLayoutId id="2147484396" r:id="rId7"/>
    <p:sldLayoutId id="2147484397" r:id="rId8"/>
    <p:sldLayoutId id="2147484398" r:id="rId9"/>
    <p:sldLayoutId id="2147484399" r:id="rId10"/>
    <p:sldLayoutId id="2147484400" r:id="rId11"/>
    <p:sldLayoutId id="2147484401" r:id="rId12"/>
    <p:sldLayoutId id="2147484402" r:id="rId13"/>
    <p:sldLayoutId id="2147484403" r:id="rId14"/>
    <p:sldLayoutId id="2147484404" r:id="rId15"/>
    <p:sldLayoutId id="2147484405" r:id="rId16"/>
    <p:sldLayoutId id="214748440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96925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08" r:id="rId1"/>
    <p:sldLayoutId id="2147484409" r:id="rId2"/>
    <p:sldLayoutId id="2147484410" r:id="rId3"/>
    <p:sldLayoutId id="2147484411" r:id="rId4"/>
    <p:sldLayoutId id="2147484412" r:id="rId5"/>
    <p:sldLayoutId id="2147484413" r:id="rId6"/>
    <p:sldLayoutId id="2147484414" r:id="rId7"/>
    <p:sldLayoutId id="2147484415" r:id="rId8"/>
    <p:sldLayoutId id="2147484416" r:id="rId9"/>
    <p:sldLayoutId id="2147484417" r:id="rId10"/>
    <p:sldLayoutId id="2147484418" r:id="rId11"/>
    <p:sldLayoutId id="2147484419" r:id="rId12"/>
    <p:sldLayoutId id="2147484420" r:id="rId13"/>
    <p:sldLayoutId id="2147484421" r:id="rId14"/>
    <p:sldLayoutId id="2147484422" r:id="rId15"/>
    <p:sldLayoutId id="2147484423" r:id="rId16"/>
    <p:sldLayoutId id="214748442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1192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26" r:id="rId1"/>
    <p:sldLayoutId id="2147484427" r:id="rId2"/>
    <p:sldLayoutId id="2147484428" r:id="rId3"/>
    <p:sldLayoutId id="2147484429" r:id="rId4"/>
    <p:sldLayoutId id="2147484430" r:id="rId5"/>
    <p:sldLayoutId id="2147484431" r:id="rId6"/>
    <p:sldLayoutId id="2147484432" r:id="rId7"/>
    <p:sldLayoutId id="2147484433" r:id="rId8"/>
    <p:sldLayoutId id="2147484434" r:id="rId9"/>
    <p:sldLayoutId id="2147484435" r:id="rId10"/>
    <p:sldLayoutId id="2147484436" r:id="rId11"/>
    <p:sldLayoutId id="2147484437" r:id="rId12"/>
    <p:sldLayoutId id="2147484438" r:id="rId13"/>
    <p:sldLayoutId id="2147484439" r:id="rId14"/>
    <p:sldLayoutId id="2147484440" r:id="rId15"/>
    <p:sldLayoutId id="2147484441" r:id="rId16"/>
    <p:sldLayoutId id="214748444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1936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44" r:id="rId1"/>
    <p:sldLayoutId id="2147484445" r:id="rId2"/>
    <p:sldLayoutId id="2147484446" r:id="rId3"/>
    <p:sldLayoutId id="2147484447" r:id="rId4"/>
    <p:sldLayoutId id="2147484448" r:id="rId5"/>
    <p:sldLayoutId id="2147484449" r:id="rId6"/>
    <p:sldLayoutId id="2147484450" r:id="rId7"/>
    <p:sldLayoutId id="2147484451" r:id="rId8"/>
    <p:sldLayoutId id="2147484452" r:id="rId9"/>
    <p:sldLayoutId id="2147484453" r:id="rId10"/>
    <p:sldLayoutId id="2147484454" r:id="rId11"/>
    <p:sldLayoutId id="2147484455" r:id="rId12"/>
    <p:sldLayoutId id="2147484456" r:id="rId13"/>
    <p:sldLayoutId id="2147484457" r:id="rId14"/>
    <p:sldLayoutId id="2147484458" r:id="rId15"/>
    <p:sldLayoutId id="2147484459" r:id="rId16"/>
    <p:sldLayoutId id="214748446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90388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80" r:id="rId1"/>
    <p:sldLayoutId id="2147484481" r:id="rId2"/>
    <p:sldLayoutId id="2147484482" r:id="rId3"/>
    <p:sldLayoutId id="2147484483" r:id="rId4"/>
    <p:sldLayoutId id="2147484484" r:id="rId5"/>
    <p:sldLayoutId id="2147484485" r:id="rId6"/>
    <p:sldLayoutId id="2147484486" r:id="rId7"/>
    <p:sldLayoutId id="2147484487" r:id="rId8"/>
    <p:sldLayoutId id="2147484488" r:id="rId9"/>
    <p:sldLayoutId id="2147484489" r:id="rId10"/>
    <p:sldLayoutId id="2147484490" r:id="rId11"/>
    <p:sldLayoutId id="2147484491" r:id="rId12"/>
    <p:sldLayoutId id="2147484492" r:id="rId13"/>
    <p:sldLayoutId id="2147484493" r:id="rId14"/>
    <p:sldLayoutId id="2147484494" r:id="rId15"/>
    <p:sldLayoutId id="2147484495" r:id="rId16"/>
    <p:sldLayoutId id="214748449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5647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98" r:id="rId1"/>
    <p:sldLayoutId id="2147484499" r:id="rId2"/>
    <p:sldLayoutId id="2147484500" r:id="rId3"/>
    <p:sldLayoutId id="2147484501" r:id="rId4"/>
    <p:sldLayoutId id="2147484502" r:id="rId5"/>
    <p:sldLayoutId id="2147484503" r:id="rId6"/>
    <p:sldLayoutId id="2147484504" r:id="rId7"/>
    <p:sldLayoutId id="2147484505" r:id="rId8"/>
    <p:sldLayoutId id="2147484506" r:id="rId9"/>
    <p:sldLayoutId id="2147484507" r:id="rId10"/>
    <p:sldLayoutId id="2147484508" r:id="rId11"/>
    <p:sldLayoutId id="2147484509" r:id="rId12"/>
    <p:sldLayoutId id="2147484510" r:id="rId13"/>
    <p:sldLayoutId id="2147484511" r:id="rId14"/>
    <p:sldLayoutId id="2147484512" r:id="rId15"/>
    <p:sldLayoutId id="2147484513" r:id="rId16"/>
    <p:sldLayoutId id="214748451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2540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16" r:id="rId1"/>
    <p:sldLayoutId id="2147484517" r:id="rId2"/>
    <p:sldLayoutId id="2147484518" r:id="rId3"/>
    <p:sldLayoutId id="2147484519" r:id="rId4"/>
    <p:sldLayoutId id="2147484520" r:id="rId5"/>
    <p:sldLayoutId id="2147484521" r:id="rId6"/>
    <p:sldLayoutId id="2147484522" r:id="rId7"/>
    <p:sldLayoutId id="2147484523" r:id="rId8"/>
    <p:sldLayoutId id="2147484524" r:id="rId9"/>
    <p:sldLayoutId id="2147484525" r:id="rId10"/>
    <p:sldLayoutId id="2147484526" r:id="rId11"/>
    <p:sldLayoutId id="2147484527" r:id="rId12"/>
    <p:sldLayoutId id="2147484528" r:id="rId13"/>
    <p:sldLayoutId id="2147484529" r:id="rId14"/>
    <p:sldLayoutId id="2147484530" r:id="rId15"/>
    <p:sldLayoutId id="2147484531" r:id="rId16"/>
    <p:sldLayoutId id="214748453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70962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34" r:id="rId1"/>
    <p:sldLayoutId id="2147484535" r:id="rId2"/>
    <p:sldLayoutId id="2147484536" r:id="rId3"/>
    <p:sldLayoutId id="2147484537" r:id="rId4"/>
    <p:sldLayoutId id="2147484538" r:id="rId5"/>
    <p:sldLayoutId id="2147484539" r:id="rId6"/>
    <p:sldLayoutId id="2147484540" r:id="rId7"/>
    <p:sldLayoutId id="2147484541" r:id="rId8"/>
    <p:sldLayoutId id="2147484542" r:id="rId9"/>
    <p:sldLayoutId id="2147484543" r:id="rId10"/>
    <p:sldLayoutId id="2147484544" r:id="rId11"/>
    <p:sldLayoutId id="2147484545" r:id="rId12"/>
    <p:sldLayoutId id="2147484546" r:id="rId13"/>
    <p:sldLayoutId id="2147484547" r:id="rId14"/>
    <p:sldLayoutId id="2147484548" r:id="rId15"/>
    <p:sldLayoutId id="2147484549" r:id="rId16"/>
    <p:sldLayoutId id="214748455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97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52" r:id="rId1"/>
    <p:sldLayoutId id="2147484553" r:id="rId2"/>
    <p:sldLayoutId id="2147484554" r:id="rId3"/>
    <p:sldLayoutId id="2147484555" r:id="rId4"/>
    <p:sldLayoutId id="2147484556" r:id="rId5"/>
    <p:sldLayoutId id="2147484557" r:id="rId6"/>
    <p:sldLayoutId id="2147484558" r:id="rId7"/>
    <p:sldLayoutId id="2147484559" r:id="rId8"/>
    <p:sldLayoutId id="2147484560" r:id="rId9"/>
    <p:sldLayoutId id="2147484561" r:id="rId10"/>
    <p:sldLayoutId id="2147484562" r:id="rId11"/>
    <p:sldLayoutId id="2147484563" r:id="rId12"/>
    <p:sldLayoutId id="2147484564" r:id="rId13"/>
    <p:sldLayoutId id="2147484565" r:id="rId14"/>
    <p:sldLayoutId id="2147484566" r:id="rId15"/>
    <p:sldLayoutId id="2147484567" r:id="rId16"/>
    <p:sldLayoutId id="214748456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5945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88" r:id="rId1"/>
    <p:sldLayoutId id="2147484589" r:id="rId2"/>
    <p:sldLayoutId id="2147484590" r:id="rId3"/>
    <p:sldLayoutId id="2147484591" r:id="rId4"/>
    <p:sldLayoutId id="2147484592" r:id="rId5"/>
    <p:sldLayoutId id="2147484593" r:id="rId6"/>
    <p:sldLayoutId id="2147484594" r:id="rId7"/>
    <p:sldLayoutId id="2147484595" r:id="rId8"/>
    <p:sldLayoutId id="2147484596" r:id="rId9"/>
    <p:sldLayoutId id="2147484597" r:id="rId10"/>
    <p:sldLayoutId id="2147484598" r:id="rId11"/>
    <p:sldLayoutId id="2147484599" r:id="rId12"/>
    <p:sldLayoutId id="2147484600" r:id="rId13"/>
    <p:sldLayoutId id="2147484601" r:id="rId14"/>
    <p:sldLayoutId id="2147484602" r:id="rId15"/>
    <p:sldLayoutId id="2147484603" r:id="rId16"/>
    <p:sldLayoutId id="214748460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1624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06" r:id="rId1"/>
    <p:sldLayoutId id="2147484607" r:id="rId2"/>
    <p:sldLayoutId id="2147484608" r:id="rId3"/>
    <p:sldLayoutId id="2147484609" r:id="rId4"/>
    <p:sldLayoutId id="2147484610" r:id="rId5"/>
    <p:sldLayoutId id="2147484611" r:id="rId6"/>
    <p:sldLayoutId id="2147484612" r:id="rId7"/>
    <p:sldLayoutId id="2147484613" r:id="rId8"/>
    <p:sldLayoutId id="2147484614" r:id="rId9"/>
    <p:sldLayoutId id="2147484615" r:id="rId10"/>
    <p:sldLayoutId id="2147484616" r:id="rId11"/>
    <p:sldLayoutId id="2147484617" r:id="rId12"/>
    <p:sldLayoutId id="2147484618" r:id="rId13"/>
    <p:sldLayoutId id="2147484619" r:id="rId14"/>
    <p:sldLayoutId id="2147484620" r:id="rId15"/>
    <p:sldLayoutId id="2147484621" r:id="rId16"/>
    <p:sldLayoutId id="214748462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3/20/2020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2105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24" r:id="rId1"/>
    <p:sldLayoutId id="2147484625" r:id="rId2"/>
    <p:sldLayoutId id="2147484626" r:id="rId3"/>
    <p:sldLayoutId id="2147484627" r:id="rId4"/>
    <p:sldLayoutId id="2147484628" r:id="rId5"/>
    <p:sldLayoutId id="2147484629" r:id="rId6"/>
    <p:sldLayoutId id="2147484630" r:id="rId7"/>
    <p:sldLayoutId id="2147484631" r:id="rId8"/>
    <p:sldLayoutId id="2147484632" r:id="rId9"/>
    <p:sldLayoutId id="2147484633" r:id="rId10"/>
    <p:sldLayoutId id="2147484634" r:id="rId11"/>
    <p:sldLayoutId id="2147484635" r:id="rId12"/>
    <p:sldLayoutId id="2147484636" r:id="rId13"/>
    <p:sldLayoutId id="2147484637" r:id="rId14"/>
    <p:sldLayoutId id="2147484638" r:id="rId15"/>
    <p:sldLayoutId id="2147484639" r:id="rId16"/>
    <p:sldLayoutId id="214748464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68323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78" r:id="rId1"/>
    <p:sldLayoutId id="2147484679" r:id="rId2"/>
    <p:sldLayoutId id="2147484680" r:id="rId3"/>
    <p:sldLayoutId id="2147484681" r:id="rId4"/>
    <p:sldLayoutId id="2147484682" r:id="rId5"/>
    <p:sldLayoutId id="2147484683" r:id="rId6"/>
    <p:sldLayoutId id="2147484684" r:id="rId7"/>
    <p:sldLayoutId id="2147484685" r:id="rId8"/>
    <p:sldLayoutId id="2147484686" r:id="rId9"/>
    <p:sldLayoutId id="2147484687" r:id="rId10"/>
    <p:sldLayoutId id="2147484688" r:id="rId11"/>
    <p:sldLayoutId id="2147484689" r:id="rId12"/>
    <p:sldLayoutId id="2147484690" r:id="rId13"/>
    <p:sldLayoutId id="2147484691" r:id="rId14"/>
    <p:sldLayoutId id="2147484692" r:id="rId15"/>
    <p:sldLayoutId id="2147484693" r:id="rId16"/>
    <p:sldLayoutId id="214748469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9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0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4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6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6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7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9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2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4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6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7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9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9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3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3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33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34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36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38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39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39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4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4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4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44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46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48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50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51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53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55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48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551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221273" y="1494262"/>
            <a:ext cx="7749453" cy="1246265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MX" sz="6600" b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50800" dist="50800" dir="5400000" sx="104000" sy="104000" algn="ctr" rotWithShape="0">
                    <a:schemeClr val="bg1"/>
                  </a:outerShdw>
                </a:effectLst>
                <a:latin typeface="Bassoon" pitchFamily="2" charset="0"/>
              </a:rPr>
              <a:t>African</a:t>
            </a:r>
            <a:r>
              <a:rPr lang="es-MX" sz="6600" b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50800" dist="50800" dir="5400000" sx="104000" sy="104000" algn="ctr" rotWithShape="0">
                    <a:schemeClr val="bg1"/>
                  </a:outerShdw>
                </a:effectLst>
                <a:latin typeface="Bassoon" pitchFamily="2" charset="0"/>
              </a:rPr>
              <a:t> </a:t>
            </a:r>
            <a:r>
              <a:rPr lang="es-MX" sz="6600" b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50800" dist="50800" dir="5400000" sx="104000" sy="104000" algn="ctr" rotWithShape="0">
                    <a:schemeClr val="bg1"/>
                  </a:outerShdw>
                </a:effectLst>
                <a:latin typeface="Bassoon" pitchFamily="2" charset="0"/>
              </a:rPr>
              <a:t>beaches</a:t>
            </a:r>
            <a:endParaRPr lang="es-MX" sz="6600" b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FFC000"/>
              </a:solidFill>
              <a:effectLst>
                <a:outerShdw blurRad="50800" dist="50800" dir="5400000" sx="104000" sy="104000" algn="ctr" rotWithShape="0">
                  <a:schemeClr val="bg1"/>
                </a:outerShdw>
              </a:effectLst>
              <a:latin typeface="Bassoon" pitchFamily="2" charset="0"/>
            </a:endParaRPr>
          </a:p>
        </p:txBody>
      </p:sp>
      <p:sp>
        <p:nvSpPr>
          <p:cNvPr id="4" name="Obdĺžnik 3">
            <a:extLst>
              <a:ext uri="{FF2B5EF4-FFF2-40B4-BE49-F238E27FC236}">
                <a16:creationId xmlns:a16="http://schemas.microsoft.com/office/drawing/2014/main" id="{242E4DB5-2B2E-4B74-B55F-390016C55E9F}"/>
              </a:ext>
            </a:extLst>
          </p:cNvPr>
          <p:cNvSpPr/>
          <p:nvPr/>
        </p:nvSpPr>
        <p:spPr>
          <a:xfrm>
            <a:off x="929268" y="5025627"/>
            <a:ext cx="476900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/>
            <a:r>
              <a:rPr lang="es-ES" i="1">
                <a:ln w="6350">
                  <a:solidFill>
                    <a:prstClr val="white">
                      <a:alpha val="50000"/>
                    </a:prstClr>
                  </a:solidFill>
                </a:ln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Georgia" panose="02040502050405020303" pitchFamily="18" charset="0"/>
              </a:rPr>
              <a:t>Diapositivas</a:t>
            </a:r>
            <a:r>
              <a:rPr lang="sk-SK" i="1">
                <a:ln w="6350">
                  <a:solidFill>
                    <a:prstClr val="white">
                      <a:alpha val="50000"/>
                    </a:prstClr>
                  </a:solidFill>
                </a:ln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Georgia" panose="02040502050405020303" pitchFamily="18" charset="0"/>
              </a:rPr>
              <a:t> :  d</a:t>
            </a:r>
            <a:r>
              <a:rPr lang="es-ES" i="1">
                <a:ln w="6350">
                  <a:solidFill>
                    <a:prstClr val="white">
                      <a:alpha val="50000"/>
                    </a:prstClr>
                  </a:solidFill>
                </a:ln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Georgia" panose="02040502050405020303" pitchFamily="18" charset="0"/>
              </a:rPr>
              <a:t>e Internet</a:t>
            </a:r>
          </a:p>
          <a:p>
            <a:pPr lvl="0" defTabSz="914400"/>
            <a:r>
              <a:rPr lang="es-ES" i="1">
                <a:ln w="6350">
                  <a:solidFill>
                    <a:prstClr val="white">
                      <a:alpha val="50000"/>
                    </a:prstClr>
                  </a:solidFill>
                </a:ln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Georgia" panose="02040502050405020303" pitchFamily="18" charset="0"/>
              </a:rPr>
              <a:t>Montadas por</a:t>
            </a:r>
            <a:r>
              <a:rPr lang="sk-SK" i="1">
                <a:ln w="6350">
                  <a:solidFill>
                    <a:prstClr val="white">
                      <a:alpha val="50000"/>
                    </a:prstClr>
                  </a:solidFill>
                </a:ln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Georgia" panose="02040502050405020303" pitchFamily="18" charset="0"/>
              </a:rPr>
              <a:t> :  Lalo</a:t>
            </a:r>
          </a:p>
          <a:p>
            <a:pPr lvl="0" defTabSz="914400"/>
            <a:r>
              <a:rPr lang="sk-SK" i="1">
                <a:ln w="6350">
                  <a:solidFill>
                    <a:prstClr val="white">
                      <a:alpha val="50000"/>
                    </a:prstClr>
                  </a:solidFill>
                </a:ln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Georgia" panose="02040502050405020303" pitchFamily="18" charset="0"/>
              </a:rPr>
              <a:t>Cooperacion tecnica :  Steve</a:t>
            </a:r>
            <a:endParaRPr lang="es-ES" i="1">
              <a:ln w="6350">
                <a:solidFill>
                  <a:prstClr val="white">
                    <a:alpha val="50000"/>
                  </a:prstClr>
                </a:solidFill>
              </a:ln>
              <a:solidFill>
                <a:prstClr val="white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latin typeface="Georgia" panose="02040502050405020303" pitchFamily="18" charset="0"/>
            </a:endParaRPr>
          </a:p>
          <a:p>
            <a:pPr lvl="0" defTabSz="914400"/>
            <a:r>
              <a:rPr lang="es-ES" i="1">
                <a:ln w="6350">
                  <a:solidFill>
                    <a:prstClr val="white">
                      <a:alpha val="50000"/>
                    </a:prstClr>
                  </a:solidFill>
                </a:ln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Georgia" panose="02040502050405020303" pitchFamily="18" charset="0"/>
              </a:rPr>
              <a:t>Música</a:t>
            </a:r>
            <a:r>
              <a:rPr lang="sk-SK" i="1">
                <a:ln w="6350">
                  <a:solidFill>
                    <a:prstClr val="white">
                      <a:alpha val="50000"/>
                    </a:prstClr>
                  </a:solidFill>
                </a:ln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Georgia" panose="02040502050405020303" pitchFamily="18" charset="0"/>
              </a:rPr>
              <a:t> :  Oliver Mtukudzi - Dzoka Uyamwe</a:t>
            </a:r>
            <a:endParaRPr lang="es-ES" i="1">
              <a:ln w="6350">
                <a:solidFill>
                  <a:prstClr val="white">
                    <a:alpha val="50000"/>
                  </a:prstClr>
                </a:solidFill>
              </a:ln>
              <a:solidFill>
                <a:prstClr val="white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Obrázok 4">
            <a:extLst>
              <a:ext uri="{FF2B5EF4-FFF2-40B4-BE49-F238E27FC236}">
                <a16:creationId xmlns:a16="http://schemas.microsoft.com/office/drawing/2014/main" id="{53FAAF00-1311-4D57-83B7-11615D6A32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6955" y="3797831"/>
            <a:ext cx="2087876" cy="1565907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6A3632C0-26E2-4285-ADD0-B267CFB454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73347" y="5978252"/>
            <a:ext cx="495408" cy="495408"/>
          </a:xfrm>
          <a:prstGeom prst="rect">
            <a:avLst/>
          </a:prstGeom>
        </p:spPr>
      </p:pic>
      <p:sp>
        <p:nvSpPr>
          <p:cNvPr id="8" name="Ovál 7">
            <a:extLst>
              <a:ext uri="{FF2B5EF4-FFF2-40B4-BE49-F238E27FC236}">
                <a16:creationId xmlns:a16="http://schemas.microsoft.com/office/drawing/2014/main" id="{96D65D91-ACA2-4B47-8049-729456A0AC12}"/>
              </a:ext>
            </a:extLst>
          </p:cNvPr>
          <p:cNvSpPr/>
          <p:nvPr/>
        </p:nvSpPr>
        <p:spPr>
          <a:xfrm>
            <a:off x="10962913" y="5832909"/>
            <a:ext cx="716277" cy="72406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753A5DDB-06AC-4B6D-AC13-0BDC4B308D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200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  <p:sndAc>
          <p:stSnd loop="1">
            <p:snd r:embed="rId2" name="Oliver Mtukudzi - Dzoka Uyamwe.wav"/>
          </p:stSnd>
        </p:sndAc>
      </p:transition>
    </mc:Choice>
    <mc:Fallback xmlns="">
      <p:transition spd="slow">
        <p:fade/>
        <p:sndAc>
          <p:stSnd loop="1">
            <p:snd r:embed="rId7" name="Oliver Mtukudzi - Dzoka Uyamw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BB4257F-A2AB-4F70-BF9F-CFBC00EA13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9975728" y="288000"/>
            <a:ext cx="159370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3200" b="1" i="1" dirty="0" err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Algeria</a:t>
            </a:r>
            <a:endParaRPr lang="es-ES" sz="3200" b="1" i="1" dirty="0">
              <a:ln w="15875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srgbClr val="2F6B02"/>
                </a:outerShdw>
              </a:effectLst>
              <a:latin typeface="VAGRounded BT" panose="020F0702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7818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03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-2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4B43CB8-5ABA-4483-9CC7-C206396A89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8947901" y="6300000"/>
            <a:ext cx="2480002" cy="26161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effectLst>
            <a:softEdge rad="12700"/>
          </a:effectLst>
        </p:spPr>
        <p:txBody>
          <a:bodyPr wrap="none">
            <a:spAutoFit/>
          </a:bodyPr>
          <a:lstStyle/>
          <a:p>
            <a:pPr algn="r"/>
            <a:r>
              <a:rPr lang="fi-FI" sz="1100" dirty="0">
                <a:latin typeface="Georgia" panose="02040502050405020303" pitchFamily="18" charset="0"/>
              </a:rPr>
              <a:t>Photo © </a:t>
            </a:r>
            <a:r>
              <a:rPr lang="es-MX" sz="1100" dirty="0">
                <a:solidFill>
                  <a:prstClr val="white"/>
                </a:solidFill>
                <a:latin typeface="Georgia" panose="02040502050405020303" pitchFamily="18" charset="0"/>
              </a:rPr>
              <a:t>André Silva Pinto </a:t>
            </a:r>
            <a:r>
              <a:rPr lang="es-MX" sz="1100" dirty="0" err="1">
                <a:solidFill>
                  <a:prstClr val="white"/>
                </a:solidFill>
                <a:latin typeface="Georgia" panose="02040502050405020303" pitchFamily="18" charset="0"/>
              </a:rPr>
              <a:t>on</a:t>
            </a:r>
            <a:r>
              <a:rPr lang="es-MX" sz="1100" dirty="0">
                <a:solidFill>
                  <a:prstClr val="white"/>
                </a:solidFill>
                <a:latin typeface="Georgia" panose="02040502050405020303" pitchFamily="18" charset="0"/>
              </a:rPr>
              <a:t> 500px</a:t>
            </a:r>
          </a:p>
        </p:txBody>
      </p:sp>
      <p:sp>
        <p:nvSpPr>
          <p:cNvPr id="7" name="Rectángulo 6"/>
          <p:cNvSpPr/>
          <p:nvPr/>
        </p:nvSpPr>
        <p:spPr>
          <a:xfrm>
            <a:off x="9898510" y="288000"/>
            <a:ext cx="152939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3200" b="1" i="1" dirty="0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Angola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A730707-D8F4-4DAD-A81A-D86444ECD5B1}"/>
              </a:ext>
            </a:extLst>
          </p:cNvPr>
          <p:cNvSpPr/>
          <p:nvPr/>
        </p:nvSpPr>
        <p:spPr>
          <a:xfrm>
            <a:off x="585537" y="6061473"/>
            <a:ext cx="1289950" cy="318924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none" lIns="72000" tIns="36000" rIns="72000" bIns="36000">
            <a:spAutoFit/>
          </a:bodyPr>
          <a:lstStyle/>
          <a:p>
            <a:r>
              <a:rPr lang="es-MX" sz="1600" i="1">
                <a:latin typeface="Georgia" panose="02040502050405020303" pitchFamily="18" charset="0"/>
              </a:rPr>
              <a:t>G</a:t>
            </a:r>
            <a:r>
              <a:rPr lang="sk-SK" sz="1600" i="1">
                <a:latin typeface="Georgia" panose="02040502050405020303" pitchFamily="18" charset="0"/>
              </a:rPr>
              <a:t>olden hour</a:t>
            </a:r>
            <a:endParaRPr lang="es-MX" sz="1600" i="1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480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1216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EE84B2C1-8948-4089-9244-D29D2B2AD2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93301" y="4921865"/>
            <a:ext cx="6863592" cy="1550031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square" lIns="72000" tIns="36000" rIns="72000" bIns="36000">
            <a:spAutoFit/>
          </a:bodyPr>
          <a:lstStyle/>
          <a:p>
            <a:pPr algn="just"/>
            <a:r>
              <a:rPr lang="es-MX" sz="1600" i="1" dirty="0">
                <a:latin typeface="Georgia" panose="02040502050405020303" pitchFamily="18" charset="0"/>
              </a:rPr>
              <a:t>Hubo un tiempo en el </a:t>
            </a:r>
            <a:r>
              <a:rPr lang="es-MX" sz="1600" i="1">
                <a:latin typeface="Georgia" panose="02040502050405020303" pitchFamily="18" charset="0"/>
              </a:rPr>
              <a:t>que Benin</a:t>
            </a:r>
            <a:r>
              <a:rPr lang="es-MX" sz="1600" i="1" dirty="0">
                <a:latin typeface="Georgia" panose="02040502050405020303" pitchFamily="18" charset="0"/>
              </a:rPr>
              <a:t> y este rincón del Golfo </a:t>
            </a:r>
            <a:r>
              <a:rPr lang="es-MX" sz="1600" i="1">
                <a:latin typeface="Georgia" panose="02040502050405020303" pitchFamily="18" charset="0"/>
              </a:rPr>
              <a:t>de Guinea</a:t>
            </a:r>
            <a:r>
              <a:rPr lang="sk-SK" sz="1600" i="1">
                <a:latin typeface="Georgia" panose="02040502050405020303" pitchFamily="18" charset="0"/>
              </a:rPr>
              <a:t> </a:t>
            </a:r>
            <a:r>
              <a:rPr lang="es-MX" sz="1600" i="1">
                <a:latin typeface="Georgia" panose="02040502050405020303" pitchFamily="18" charset="0"/>
              </a:rPr>
              <a:t>se </a:t>
            </a:r>
            <a:r>
              <a:rPr lang="es-MX" sz="1600" i="1" dirty="0">
                <a:latin typeface="Georgia" panose="02040502050405020303" pitchFamily="18" charset="0"/>
              </a:rPr>
              <a:t>convirtieron en uno de los mayores puntos del tráfico </a:t>
            </a:r>
            <a:r>
              <a:rPr lang="es-MX" sz="1600" i="1">
                <a:latin typeface="Georgia" panose="02040502050405020303" pitchFamily="18" charset="0"/>
              </a:rPr>
              <a:t>de esclavos</a:t>
            </a:r>
            <a:r>
              <a:rPr lang="sk-SK" sz="1600" i="1">
                <a:latin typeface="Georgia" panose="02040502050405020303" pitchFamily="18" charset="0"/>
              </a:rPr>
              <a:t> </a:t>
            </a:r>
            <a:r>
              <a:rPr lang="es-MX" sz="1600" i="1">
                <a:latin typeface="Georgia" panose="02040502050405020303" pitchFamily="18" charset="0"/>
              </a:rPr>
              <a:t>de </a:t>
            </a:r>
            <a:r>
              <a:rPr lang="es-MX" sz="1600" i="1" dirty="0">
                <a:latin typeface="Georgia" panose="02040502050405020303" pitchFamily="18" charset="0"/>
              </a:rPr>
              <a:t>toda África. Una paleta cromática infinita para pintar el </a:t>
            </a:r>
            <a:r>
              <a:rPr lang="es-MX" sz="1600" i="1">
                <a:latin typeface="Georgia" panose="02040502050405020303" pitchFamily="18" charset="0"/>
              </a:rPr>
              <a:t>lienzo de</a:t>
            </a:r>
            <a:r>
              <a:rPr lang="sk-SK" sz="1600" i="1">
                <a:latin typeface="Georgia" panose="02040502050405020303" pitchFamily="18" charset="0"/>
              </a:rPr>
              <a:t> </a:t>
            </a:r>
            <a:r>
              <a:rPr lang="es-MX" sz="1600" i="1">
                <a:latin typeface="Georgia" panose="02040502050405020303" pitchFamily="18" charset="0"/>
              </a:rPr>
              <a:t>la </a:t>
            </a:r>
            <a:r>
              <a:rPr lang="es-MX" sz="1600" i="1" dirty="0">
                <a:latin typeface="Georgia" panose="02040502050405020303" pitchFamily="18" charset="0"/>
              </a:rPr>
              <a:t>esclavitud y donde los silencios se hacen estruendosos </a:t>
            </a:r>
            <a:r>
              <a:rPr lang="es-MX" sz="1600" i="1">
                <a:latin typeface="Georgia" panose="02040502050405020303" pitchFamily="18" charset="0"/>
              </a:rPr>
              <a:t>y sacuden</a:t>
            </a:r>
            <a:r>
              <a:rPr lang="sk-SK" sz="1600" i="1">
                <a:latin typeface="Georgia" panose="02040502050405020303" pitchFamily="18" charset="0"/>
              </a:rPr>
              <a:t> </a:t>
            </a:r>
            <a:r>
              <a:rPr lang="es-MX" sz="1600" i="1">
                <a:latin typeface="Georgia" panose="02040502050405020303" pitchFamily="18" charset="0"/>
              </a:rPr>
              <a:t>hasta </a:t>
            </a:r>
            <a:r>
              <a:rPr lang="es-MX" sz="1600" i="1" dirty="0">
                <a:latin typeface="Georgia" panose="02040502050405020303" pitchFamily="18" charset="0"/>
              </a:rPr>
              <a:t>los últimos recovecos del alma</a:t>
            </a:r>
            <a:r>
              <a:rPr lang="es-MX" sz="1600" i="1">
                <a:latin typeface="Georgia" panose="02040502050405020303" pitchFamily="18" charset="0"/>
              </a:rPr>
              <a:t>. Hoy</a:t>
            </a:r>
            <a:r>
              <a:rPr lang="es-MX" sz="1600" i="1" dirty="0">
                <a:latin typeface="Georgia" panose="02040502050405020303" pitchFamily="18" charset="0"/>
              </a:rPr>
              <a:t>, las </a:t>
            </a:r>
            <a:r>
              <a:rPr lang="es-MX" sz="1600" i="1">
                <a:latin typeface="Georgia" panose="02040502050405020303" pitchFamily="18" charset="0"/>
              </a:rPr>
              <a:t>traicioneras aguas</a:t>
            </a:r>
            <a:r>
              <a:rPr lang="sk-SK" sz="1600" i="1">
                <a:latin typeface="Georgia" panose="02040502050405020303" pitchFamily="18" charset="0"/>
              </a:rPr>
              <a:t> </a:t>
            </a:r>
            <a:r>
              <a:rPr lang="es-MX" sz="1600" i="1">
                <a:latin typeface="Georgia" panose="02040502050405020303" pitchFamily="18" charset="0"/>
              </a:rPr>
              <a:t>del </a:t>
            </a:r>
            <a:r>
              <a:rPr lang="es-MX" sz="1600" i="1" dirty="0">
                <a:latin typeface="Georgia" panose="02040502050405020303" pitchFamily="18" charset="0"/>
              </a:rPr>
              <a:t>atlántico, enmarcan el duro trabajo de los pescadores </a:t>
            </a:r>
            <a:r>
              <a:rPr lang="es-MX" sz="1600" i="1">
                <a:latin typeface="Georgia" panose="02040502050405020303" pitchFamily="18" charset="0"/>
              </a:rPr>
              <a:t>de la zona</a:t>
            </a:r>
            <a:r>
              <a:rPr lang="sk-SK" sz="1600" i="1">
                <a:latin typeface="Georgia" panose="02040502050405020303" pitchFamily="18" charset="0"/>
              </a:rPr>
              <a:t>.</a:t>
            </a:r>
            <a:endParaRPr lang="es-MX" sz="1600" i="1" dirty="0">
              <a:latin typeface="Georgia" panose="02040502050405020303" pitchFamily="18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0218994" y="288000"/>
            <a:ext cx="131799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Benin</a:t>
            </a:r>
            <a:endParaRPr lang="es-ES" sz="3200" b="1" i="1" dirty="0">
              <a:ln w="15875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srgbClr val="2F6B02"/>
                </a:outerShdw>
              </a:effectLst>
              <a:latin typeface="VAGRounded BT" panose="020F0702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9301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3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66712911-46CB-4C0B-B332-B3FD989351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90745" y="5619438"/>
            <a:ext cx="4007298" cy="811367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square" lIns="72000" tIns="36000" rIns="72000" bIns="36000">
            <a:spAutoFit/>
          </a:bodyPr>
          <a:lstStyle/>
          <a:p>
            <a:pPr algn="just"/>
            <a:r>
              <a:rPr lang="es-MX" sz="1600" i="1">
                <a:latin typeface="Georgia" panose="02040502050405020303" pitchFamily="18" charset="0"/>
              </a:rPr>
              <a:t>Sunset in Limbé's Volcanic</a:t>
            </a:r>
            <a:r>
              <a:rPr lang="es-MX" sz="1600" i="1" dirty="0">
                <a:latin typeface="Georgia" panose="02040502050405020303" pitchFamily="18" charset="0"/>
              </a:rPr>
              <a:t> </a:t>
            </a:r>
            <a:r>
              <a:rPr lang="es-MX" sz="1600" i="1">
                <a:latin typeface="Georgia" panose="02040502050405020303" pitchFamily="18" charset="0"/>
              </a:rPr>
              <a:t>Beach.</a:t>
            </a:r>
            <a:r>
              <a:rPr lang="sk-SK" sz="1600" i="1">
                <a:latin typeface="Georgia" panose="02040502050405020303" pitchFamily="18" charset="0"/>
              </a:rPr>
              <a:t> </a:t>
            </a:r>
            <a:r>
              <a:rPr lang="es-MX" sz="1600" i="1">
                <a:latin typeface="Georgia" panose="02040502050405020303" pitchFamily="18" charset="0"/>
              </a:rPr>
              <a:t>Dark sand, volcanic rocks, atlantic ocean</a:t>
            </a:r>
            <a:r>
              <a:rPr lang="es-MX" sz="1600" i="1" dirty="0">
                <a:latin typeface="Georgia" panose="02040502050405020303" pitchFamily="18" charset="0"/>
              </a:rPr>
              <a:t> </a:t>
            </a:r>
            <a:r>
              <a:rPr lang="es-MX" sz="1600" i="1">
                <a:latin typeface="Georgia" panose="02040502050405020303" pitchFamily="18" charset="0"/>
              </a:rPr>
              <a:t>and a beautiful sunset. </a:t>
            </a:r>
            <a:r>
              <a:rPr lang="sk-SK" sz="1600" i="1">
                <a:latin typeface="Georgia" panose="02040502050405020303" pitchFamily="18" charset="0"/>
              </a:rPr>
              <a:t> </a:t>
            </a:r>
            <a:r>
              <a:rPr lang="es-MX" sz="1600" i="1">
                <a:latin typeface="Georgia" panose="02040502050405020303" pitchFamily="18" charset="0"/>
              </a:rPr>
              <a:t>That is Limbé</a:t>
            </a:r>
            <a:r>
              <a:rPr lang="es-MX" sz="1600" i="1" dirty="0">
                <a:latin typeface="Georgia" panose="02040502050405020303" pitchFamily="18" charset="0"/>
              </a:rPr>
              <a:t>!</a:t>
            </a:r>
          </a:p>
        </p:txBody>
      </p:sp>
      <p:sp>
        <p:nvSpPr>
          <p:cNvPr id="8" name="Rectángulo 7"/>
          <p:cNvSpPr/>
          <p:nvPr/>
        </p:nvSpPr>
        <p:spPr>
          <a:xfrm>
            <a:off x="9289435" y="288000"/>
            <a:ext cx="225093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Cameroon</a:t>
            </a:r>
            <a:endParaRPr lang="es-ES" sz="3200" b="1" i="1" dirty="0">
              <a:ln w="15875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srgbClr val="2F6B02"/>
                </a:outerShdw>
              </a:effectLst>
              <a:latin typeface="VAGRounded BT" panose="020F0702020204020204" pitchFamily="34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B92E17C5-E1FF-409D-9989-6671FBC7C733}"/>
              </a:ext>
            </a:extLst>
          </p:cNvPr>
          <p:cNvSpPr/>
          <p:nvPr/>
        </p:nvSpPr>
        <p:spPr>
          <a:xfrm>
            <a:off x="8996086" y="6300000"/>
            <a:ext cx="2544286" cy="26161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effectLst>
            <a:softEdge rad="12700"/>
          </a:effectLst>
        </p:spPr>
        <p:txBody>
          <a:bodyPr wrap="none">
            <a:spAutoFit/>
          </a:bodyPr>
          <a:lstStyle/>
          <a:p>
            <a:pPr algn="r"/>
            <a:r>
              <a:rPr lang="en-US" sz="1100" dirty="0">
                <a:latin typeface="Georgia" panose="02040502050405020303" pitchFamily="18" charset="0"/>
              </a:rPr>
              <a:t>Photo ©  by </a:t>
            </a:r>
            <a:r>
              <a:rPr lang="en-US" sz="1100">
                <a:latin typeface="Georgia" panose="02040502050405020303" pitchFamily="18" charset="0"/>
              </a:rPr>
              <a:t>Victor Ndende</a:t>
            </a:r>
            <a:r>
              <a:rPr lang="en-US" sz="1100" dirty="0">
                <a:latin typeface="Georgia" panose="02040502050405020303" pitchFamily="18" charset="0"/>
              </a:rPr>
              <a:t> on 500px</a:t>
            </a:r>
          </a:p>
        </p:txBody>
      </p:sp>
    </p:spTree>
    <p:extLst>
      <p:ext uri="{BB962C8B-B14F-4D97-AF65-F5344CB8AC3E}">
        <p14:creationId xmlns:p14="http://schemas.microsoft.com/office/powerpoint/2010/main" val="339439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1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5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5786118-6A1D-4E22-83B7-EC06F06504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9118446" y="288000"/>
            <a:ext cx="240501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3200" b="1" i="1" dirty="0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Cape Verde</a:t>
            </a:r>
          </a:p>
        </p:txBody>
      </p:sp>
    </p:spTree>
    <p:extLst>
      <p:ext uri="{BB962C8B-B14F-4D97-AF65-F5344CB8AC3E}">
        <p14:creationId xmlns:p14="http://schemas.microsoft.com/office/powerpoint/2010/main" val="344799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1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90C0C4ED-E088-4CCC-846A-2360ABD8A1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423896" y="5584948"/>
            <a:ext cx="5778600" cy="811367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square" lIns="72000" tIns="36000" rIns="72000" bIns="36000">
            <a:spAutoFit/>
          </a:bodyPr>
          <a:lstStyle/>
          <a:p>
            <a:pPr algn="just"/>
            <a:r>
              <a:rPr lang="es-MX" sz="1600" i="1">
                <a:latin typeface="Georgia" panose="02040502050405020303" pitchFamily="18" charset="0"/>
              </a:rPr>
              <a:t>Welcome to Comoros islands</a:t>
            </a:r>
            <a:r>
              <a:rPr lang="sk-SK" sz="1600" i="1">
                <a:latin typeface="Georgia" panose="02040502050405020303" pitchFamily="18" charset="0"/>
              </a:rPr>
              <a:t>. </a:t>
            </a:r>
            <a:r>
              <a:rPr lang="es-MX" sz="1600" i="1">
                <a:latin typeface="Georgia" panose="02040502050405020303" pitchFamily="18" charset="0"/>
              </a:rPr>
              <a:t>Discover the archipelago of perfumed islands. Through its different islands, enjoy</a:t>
            </a:r>
            <a:r>
              <a:rPr lang="es-MX" sz="1600" i="1" dirty="0">
                <a:latin typeface="Georgia" panose="02040502050405020303" pitchFamily="18" charset="0"/>
              </a:rPr>
              <a:t> </a:t>
            </a:r>
            <a:r>
              <a:rPr lang="es-MX" sz="1600" i="1">
                <a:latin typeface="Georgia" panose="02040502050405020303" pitchFamily="18" charset="0"/>
              </a:rPr>
              <a:t>a total disorientation with landscapes to cut the breath</a:t>
            </a:r>
            <a:r>
              <a:rPr lang="es-MX" sz="1600" i="1" dirty="0">
                <a:latin typeface="Georgia" panose="02040502050405020303" pitchFamily="18" charset="0"/>
              </a:rPr>
              <a:t>.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9565647" y="288000"/>
            <a:ext cx="197842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Comoros</a:t>
            </a:r>
            <a:endParaRPr lang="es-ES" sz="3200" b="1" i="1" dirty="0">
              <a:ln w="15875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srgbClr val="2F6B02"/>
                </a:outerShdw>
              </a:effectLst>
              <a:latin typeface="VAGRounded BT" panose="020F0702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385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8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5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2570ED0D-D975-4A2D-8EF6-5F8670785D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2861"/>
            <a:ext cx="12192000" cy="68580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5475767" y="288000"/>
            <a:ext cx="605697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es-ES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Democratic</a:t>
            </a:r>
            <a:r>
              <a:rPr lang="sk-SK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 </a:t>
            </a:r>
            <a:r>
              <a:rPr lang="es-ES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Rep</a:t>
            </a:r>
            <a:r>
              <a:rPr lang="sk-SK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. </a:t>
            </a:r>
            <a:r>
              <a:rPr lang="es-ES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of the</a:t>
            </a:r>
            <a:r>
              <a:rPr lang="sk-SK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 </a:t>
            </a:r>
            <a:r>
              <a:rPr lang="es-ES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Congo</a:t>
            </a:r>
            <a:endParaRPr lang="es-ES" sz="3200" b="1" i="1" dirty="0">
              <a:ln w="15875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srgbClr val="2F6B02"/>
                </a:outerShdw>
              </a:effectLst>
              <a:latin typeface="VAGRounded BT" panose="020F0702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38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63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A9BC7ED5-A623-47DC-A507-7CC5D76006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14575" y="5619438"/>
            <a:ext cx="4663452" cy="811367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square" lIns="72000" tIns="36000" rIns="72000" bIns="36000">
            <a:spAutoFit/>
          </a:bodyPr>
          <a:lstStyle/>
          <a:p>
            <a:pPr algn="just"/>
            <a:r>
              <a:rPr lang="es-MX" sz="1600" i="1">
                <a:latin typeface="Georgia" panose="02040502050405020303" pitchFamily="18" charset="0"/>
              </a:rPr>
              <a:t>Le Goubet and Gulf of Tadjoura Landscape</a:t>
            </a:r>
            <a:r>
              <a:rPr lang="sk-SK" sz="1600" i="1">
                <a:latin typeface="Georgia" panose="02040502050405020303" pitchFamily="18" charset="0"/>
              </a:rPr>
              <a:t>. </a:t>
            </a:r>
            <a:r>
              <a:rPr lang="es-MX" sz="1600" i="1">
                <a:latin typeface="Georgia" panose="02040502050405020303" pitchFamily="18" charset="0"/>
              </a:rPr>
              <a:t>View on the Gulf of Tadjoura with Le Goubet the Devils Rock, Djibouti, East Africa</a:t>
            </a:r>
            <a:endParaRPr lang="es-MX" sz="1600" i="1" dirty="0">
              <a:latin typeface="Georgia" panose="02040502050405020303" pitchFamily="18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9843972" y="288000"/>
            <a:ext cx="180209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Djibouti </a:t>
            </a:r>
            <a:endParaRPr lang="es-ES" sz="3200" b="1" i="1" dirty="0">
              <a:ln w="15875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srgbClr val="2F6B02"/>
                </a:outerShdw>
              </a:effectLst>
              <a:latin typeface="VAGRounded BT" panose="020F0702020204020204" pitchFamily="34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71C0E521-F8D3-45F7-B106-230A1BCA78FF}"/>
              </a:ext>
            </a:extLst>
          </p:cNvPr>
          <p:cNvSpPr/>
          <p:nvPr/>
        </p:nvSpPr>
        <p:spPr>
          <a:xfrm>
            <a:off x="8112289" y="6300000"/>
            <a:ext cx="3463366" cy="26161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effectLst>
            <a:softEdge rad="12700"/>
          </a:effectLst>
        </p:spPr>
        <p:txBody>
          <a:bodyPr wrap="square">
            <a:spAutoFit/>
          </a:bodyPr>
          <a:lstStyle/>
          <a:p>
            <a:pPr algn="r"/>
            <a:r>
              <a:rPr lang="en-US" sz="1100" dirty="0">
                <a:latin typeface="Georgia" panose="02040502050405020303" pitchFamily="18" charset="0"/>
              </a:rPr>
              <a:t>Photo ©  by Elena and </a:t>
            </a:r>
            <a:r>
              <a:rPr lang="en-US" sz="1100">
                <a:latin typeface="Georgia" panose="02040502050405020303" pitchFamily="18" charset="0"/>
              </a:rPr>
              <a:t>Roland Obermeier</a:t>
            </a:r>
            <a:r>
              <a:rPr lang="en-US" sz="1100" dirty="0">
                <a:latin typeface="Georgia" panose="02040502050405020303" pitchFamily="18" charset="0"/>
              </a:rPr>
              <a:t> on 500px</a:t>
            </a:r>
          </a:p>
        </p:txBody>
      </p:sp>
    </p:spTree>
    <p:extLst>
      <p:ext uri="{BB962C8B-B14F-4D97-AF65-F5344CB8AC3E}">
        <p14:creationId xmlns:p14="http://schemas.microsoft.com/office/powerpoint/2010/main" val="1132687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1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A931FAE0-AB01-4120-BC2F-76DC368C45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84426" y="5271264"/>
            <a:ext cx="5291978" cy="1057588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square" lIns="72000" tIns="36000" rIns="72000" bIns="36000">
            <a:spAutoFit/>
          </a:bodyPr>
          <a:lstStyle/>
          <a:p>
            <a:pPr algn="just"/>
            <a:r>
              <a:rPr lang="es-MX" sz="1600" i="1">
                <a:latin typeface="Georgia" panose="02040502050405020303" pitchFamily="18" charset="0"/>
              </a:rPr>
              <a:t>La Flotte, Côte d'Ivoire</a:t>
            </a:r>
            <a:r>
              <a:rPr lang="sk-SK" sz="1600" i="1">
                <a:latin typeface="Georgia" panose="02040502050405020303" pitchFamily="18" charset="0"/>
              </a:rPr>
              <a:t>. </a:t>
            </a:r>
            <a:r>
              <a:rPr lang="es-MX" sz="1600" i="1">
                <a:latin typeface="Georgia" panose="02040502050405020303" pitchFamily="18" charset="0"/>
              </a:rPr>
              <a:t>Fenêtre sur fenêtre sur mer</a:t>
            </a:r>
            <a:r>
              <a:rPr lang="sk-SK" sz="1600" i="1">
                <a:latin typeface="Georgia" panose="02040502050405020303" pitchFamily="18" charset="0"/>
              </a:rPr>
              <a:t>.</a:t>
            </a:r>
            <a:endParaRPr lang="es-MX" sz="1600" i="1" dirty="0">
              <a:latin typeface="Georgia" panose="02040502050405020303" pitchFamily="18" charset="0"/>
            </a:endParaRPr>
          </a:p>
          <a:p>
            <a:pPr algn="just"/>
            <a:r>
              <a:rPr lang="es-MX" sz="1600" i="1">
                <a:latin typeface="Georgia" panose="02040502050405020303" pitchFamily="18" charset="0"/>
              </a:rPr>
              <a:t>Les vestiges</a:t>
            </a:r>
            <a:r>
              <a:rPr lang="es-MX" sz="1600" i="1" dirty="0">
                <a:latin typeface="Georgia" panose="02040502050405020303" pitchFamily="18" charset="0"/>
              </a:rPr>
              <a:t> </a:t>
            </a:r>
            <a:r>
              <a:rPr lang="es-MX" sz="1600" i="1">
                <a:latin typeface="Georgia" panose="02040502050405020303" pitchFamily="18" charset="0"/>
              </a:rPr>
              <a:t>de la maison de l'ancien gouverneur</a:t>
            </a:r>
            <a:r>
              <a:rPr lang="es-MX" sz="1600" i="1" dirty="0">
                <a:latin typeface="Georgia" panose="02040502050405020303" pitchFamily="18" charset="0"/>
              </a:rPr>
              <a:t> de </a:t>
            </a:r>
            <a:r>
              <a:rPr lang="es-MX" sz="1600" i="1">
                <a:latin typeface="Georgia" panose="02040502050405020303" pitchFamily="18" charset="0"/>
              </a:rPr>
              <a:t>San Pedro. Exhumée</a:t>
            </a:r>
            <a:r>
              <a:rPr lang="es-MX" sz="1600" i="1" dirty="0">
                <a:latin typeface="Georgia" panose="02040502050405020303" pitchFamily="18" charset="0"/>
              </a:rPr>
              <a:t> </a:t>
            </a:r>
            <a:r>
              <a:rPr lang="es-MX" sz="1600" i="1">
                <a:latin typeface="Georgia" panose="02040502050405020303" pitchFamily="18" charset="0"/>
              </a:rPr>
              <a:t>de la forêt</a:t>
            </a:r>
            <a:r>
              <a:rPr lang="es-MX" sz="1600" i="1" dirty="0">
                <a:latin typeface="Georgia" panose="02040502050405020303" pitchFamily="18" charset="0"/>
              </a:rPr>
              <a:t> </a:t>
            </a:r>
            <a:r>
              <a:rPr lang="es-MX" sz="1600" i="1">
                <a:latin typeface="Georgia" panose="02040502050405020303" pitchFamily="18" charset="0"/>
              </a:rPr>
              <a:t>par un passionné</a:t>
            </a:r>
            <a:r>
              <a:rPr lang="es-MX" sz="1600" i="1" dirty="0">
                <a:latin typeface="Georgia" panose="02040502050405020303" pitchFamily="18" charset="0"/>
              </a:rPr>
              <a:t>, </a:t>
            </a:r>
            <a:r>
              <a:rPr lang="es-MX" sz="1600" i="1">
                <a:latin typeface="Georgia" panose="02040502050405020303" pitchFamily="18" charset="0"/>
              </a:rPr>
              <a:t>les ruines sont présent visible</a:t>
            </a:r>
            <a:r>
              <a:rPr lang="sk-SK" sz="1600" i="1">
                <a:latin typeface="Georgia" panose="02040502050405020303" pitchFamily="18" charset="0"/>
              </a:rPr>
              <a:t>.</a:t>
            </a:r>
            <a:endParaRPr lang="es-MX" sz="1600" i="1" dirty="0">
              <a:latin typeface="Georgia" panose="02040502050405020303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E24F9B4-C662-45F1-96E0-B956B0B5D0AF}"/>
              </a:ext>
            </a:extLst>
          </p:cNvPr>
          <p:cNvSpPr/>
          <p:nvPr/>
        </p:nvSpPr>
        <p:spPr>
          <a:xfrm>
            <a:off x="9098852" y="6300000"/>
            <a:ext cx="2311851" cy="26161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effectLst>
            <a:softEdge rad="12700"/>
          </a:effectLst>
        </p:spPr>
        <p:txBody>
          <a:bodyPr wrap="none">
            <a:spAutoFit/>
          </a:bodyPr>
          <a:lstStyle/>
          <a:p>
            <a:pPr algn="r"/>
            <a:r>
              <a:rPr lang="en-US" sz="1100" dirty="0">
                <a:latin typeface="Georgia" panose="02040502050405020303" pitchFamily="18" charset="0"/>
              </a:rPr>
              <a:t>Photo © by Sid Camelot on 500px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1B0103A-EE58-4AB3-A102-2293D97CCA10}"/>
              </a:ext>
            </a:extLst>
          </p:cNvPr>
          <p:cNvSpPr/>
          <p:nvPr/>
        </p:nvSpPr>
        <p:spPr>
          <a:xfrm>
            <a:off x="8743756" y="288000"/>
            <a:ext cx="279576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Côte d'Ivoire</a:t>
            </a:r>
            <a:endParaRPr lang="es-MX" sz="3200" b="1" i="1" dirty="0">
              <a:ln w="15875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srgbClr val="2F6B02"/>
                </a:outerShdw>
              </a:effectLst>
              <a:latin typeface="VAGRounded BT" panose="020F0702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3820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3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355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C4AA924-CA14-4E73-B462-E496BCCC99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08180" y="6119575"/>
            <a:ext cx="4244285" cy="318924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none" lIns="72000" tIns="36000" rIns="72000" bIns="36000">
            <a:spAutoFit/>
          </a:bodyPr>
          <a:lstStyle/>
          <a:p>
            <a:r>
              <a:rPr lang="es-MX" sz="1600" i="1">
                <a:latin typeface="Georgia" panose="02040502050405020303" pitchFamily="18" charset="0"/>
              </a:rPr>
              <a:t>T</a:t>
            </a:r>
            <a:r>
              <a:rPr lang="sk-SK" sz="1600" i="1">
                <a:latin typeface="Georgia" panose="02040502050405020303" pitchFamily="18" charset="0"/>
              </a:rPr>
              <a:t>elal sunrise. Telal resort north coast, Egypt</a:t>
            </a:r>
            <a:endParaRPr lang="es-MX" sz="1600" i="1" dirty="0">
              <a:latin typeface="Georgia" panose="02040502050405020303" pitchFamily="18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0161497" y="288000"/>
            <a:ext cx="130997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Egypt</a:t>
            </a:r>
            <a:endParaRPr lang="es-MX" sz="3200" b="1" i="1" dirty="0">
              <a:ln w="15875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srgbClr val="2F6B02"/>
                </a:outerShdw>
              </a:effectLst>
              <a:latin typeface="VAGRounded BT" panose="020F0702020204020204" pitchFamily="34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3BBB7EA-27DA-4ACA-96B7-A7DB2DF88266}"/>
              </a:ext>
            </a:extLst>
          </p:cNvPr>
          <p:cNvSpPr/>
          <p:nvPr/>
        </p:nvSpPr>
        <p:spPr>
          <a:xfrm>
            <a:off x="9008938" y="6300000"/>
            <a:ext cx="2462533" cy="26161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effectLst>
            <a:softEdge rad="12700"/>
          </a:effectLst>
        </p:spPr>
        <p:txBody>
          <a:bodyPr wrap="none">
            <a:spAutoFit/>
          </a:bodyPr>
          <a:lstStyle/>
          <a:p>
            <a:pPr algn="r"/>
            <a:r>
              <a:rPr lang="en-US" sz="1100" dirty="0">
                <a:latin typeface="Georgia" panose="02040502050405020303" pitchFamily="18" charset="0"/>
              </a:rPr>
              <a:t>Photo © by Nasser Osman on 500px</a:t>
            </a:r>
          </a:p>
        </p:txBody>
      </p:sp>
    </p:spTree>
    <p:extLst>
      <p:ext uri="{BB962C8B-B14F-4D97-AF65-F5344CB8AC3E}">
        <p14:creationId xmlns:p14="http://schemas.microsoft.com/office/powerpoint/2010/main" val="289317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" y="0"/>
            <a:ext cx="1218838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4428E289-6184-47B0-8BC3-48B182C1D9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68483" y="6140538"/>
            <a:ext cx="2604375" cy="318924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square" lIns="72000" tIns="36000" rIns="72000" bIns="36000">
            <a:spAutoFit/>
          </a:bodyPr>
          <a:lstStyle/>
          <a:p>
            <a:r>
              <a:rPr lang="es-MX" sz="1600" i="1">
                <a:latin typeface="Georgia" panose="02040502050405020303" pitchFamily="18" charset="0"/>
              </a:rPr>
              <a:t>Bata</a:t>
            </a:r>
            <a:r>
              <a:rPr lang="sk-SK" sz="1600" i="1">
                <a:latin typeface="Georgia" panose="02040502050405020303" pitchFamily="18" charset="0"/>
              </a:rPr>
              <a:t>, s</a:t>
            </a:r>
            <a:r>
              <a:rPr lang="es-MX" sz="1600" i="1">
                <a:latin typeface="Georgia" panose="02040502050405020303" pitchFamily="18" charset="0"/>
              </a:rPr>
              <a:t>unday on the beach</a:t>
            </a:r>
            <a:endParaRPr lang="es-MX" sz="1600" i="1" dirty="0">
              <a:latin typeface="Georgia" panose="02040502050405020303" pitchFamily="18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7910623" y="288000"/>
            <a:ext cx="362510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es-MX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Equatorial</a:t>
            </a:r>
            <a:r>
              <a:rPr lang="sk-SK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 </a:t>
            </a:r>
            <a:r>
              <a:rPr lang="es-MX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Guinea</a:t>
            </a:r>
            <a:endParaRPr lang="es-MX" sz="3200" b="1" i="1" dirty="0">
              <a:ln w="15875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srgbClr val="2F6B02"/>
                </a:outerShdw>
              </a:effectLst>
              <a:latin typeface="VAGRounded BT" panose="020F0702020204020204" pitchFamily="34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9961439-9B27-4E80-8D77-24B0D6618B18}"/>
              </a:ext>
            </a:extLst>
          </p:cNvPr>
          <p:cNvSpPr/>
          <p:nvPr/>
        </p:nvSpPr>
        <p:spPr>
          <a:xfrm>
            <a:off x="9172581" y="6300000"/>
            <a:ext cx="2363147" cy="26161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effectLst>
            <a:softEdge rad="12700"/>
          </a:effectLst>
        </p:spPr>
        <p:txBody>
          <a:bodyPr wrap="none">
            <a:spAutoFit/>
          </a:bodyPr>
          <a:lstStyle/>
          <a:p>
            <a:pPr algn="r"/>
            <a:r>
              <a:rPr lang="en-US" sz="1100" dirty="0">
                <a:latin typeface="Georgia" panose="02040502050405020303" pitchFamily="18" charset="0"/>
              </a:rPr>
              <a:t>Photo ©  by Assaf Golan on 500px</a:t>
            </a:r>
          </a:p>
        </p:txBody>
      </p:sp>
    </p:spTree>
    <p:extLst>
      <p:ext uri="{BB962C8B-B14F-4D97-AF65-F5344CB8AC3E}">
        <p14:creationId xmlns:p14="http://schemas.microsoft.com/office/powerpoint/2010/main" val="3991817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5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9C3E547C-F069-408B-96BB-734DF2F5E511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DE4EB48-8425-4646-B017-C8C781B5EC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9958923" y="288000"/>
            <a:ext cx="1531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 dirty="0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Eritrea</a:t>
            </a:r>
          </a:p>
        </p:txBody>
      </p:sp>
    </p:spTree>
    <p:extLst>
      <p:ext uri="{BB962C8B-B14F-4D97-AF65-F5344CB8AC3E}">
        <p14:creationId xmlns:p14="http://schemas.microsoft.com/office/powerpoint/2010/main" val="2839120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4131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-1" y="1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17579FC4-C279-4B19-B5C4-2A03672B6E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10087290" y="288000"/>
            <a:ext cx="149252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Gabon</a:t>
            </a:r>
            <a:endParaRPr lang="es-MX" sz="3200" b="1" i="1" dirty="0">
              <a:ln w="15875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srgbClr val="2F6B02"/>
                </a:outerShdw>
              </a:effectLst>
              <a:latin typeface="VAGRounded BT" panose="020F0702020204020204" pitchFamily="34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3C0C9D53-7282-43F9-A937-332399ACA657}"/>
              </a:ext>
            </a:extLst>
          </p:cNvPr>
          <p:cNvSpPr/>
          <p:nvPr/>
        </p:nvSpPr>
        <p:spPr>
          <a:xfrm>
            <a:off x="576727" y="6117801"/>
            <a:ext cx="1736816" cy="318924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square" lIns="72000" tIns="36000" rIns="72000" bIns="36000">
            <a:spAutoFit/>
          </a:bodyPr>
          <a:lstStyle/>
          <a:p>
            <a:r>
              <a:rPr lang="es-MX" sz="1600" i="1">
                <a:latin typeface="Georgia" panose="02040502050405020303" pitchFamily="18" charset="0"/>
              </a:rPr>
              <a:t>Tropicana </a:t>
            </a:r>
            <a:r>
              <a:rPr lang="es-MX" sz="1600" i="1" dirty="0">
                <a:latin typeface="Georgia" panose="02040502050405020303" pitchFamily="18" charset="0"/>
              </a:rPr>
              <a:t>Beach </a:t>
            </a:r>
          </a:p>
        </p:txBody>
      </p:sp>
    </p:spTree>
    <p:extLst>
      <p:ext uri="{BB962C8B-B14F-4D97-AF65-F5344CB8AC3E}">
        <p14:creationId xmlns:p14="http://schemas.microsoft.com/office/powerpoint/2010/main" val="3310661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2323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2D148C6E-71B2-497C-B093-7611957020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48901" y="6140538"/>
            <a:ext cx="2038553" cy="318924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square" lIns="72000" tIns="36000" rIns="72000" bIns="36000">
            <a:spAutoFit/>
          </a:bodyPr>
          <a:lstStyle/>
          <a:p>
            <a:r>
              <a:rPr lang="es-MX" sz="1600" i="1">
                <a:latin typeface="Georgia" panose="02040502050405020303" pitchFamily="18" charset="0"/>
              </a:rPr>
              <a:t>Gambian </a:t>
            </a:r>
            <a:r>
              <a:rPr lang="sk-SK" sz="1600" i="1">
                <a:latin typeface="Georgia" panose="02040502050405020303" pitchFamily="18" charset="0"/>
              </a:rPr>
              <a:t>f</a:t>
            </a:r>
            <a:r>
              <a:rPr lang="es-MX" sz="1600" i="1">
                <a:latin typeface="Georgia" panose="02040502050405020303" pitchFamily="18" charset="0"/>
              </a:rPr>
              <a:t>ishermen</a:t>
            </a:r>
            <a:endParaRPr lang="es-MX" sz="1600" i="1" dirty="0">
              <a:latin typeface="Georgia" panose="02040502050405020303" pitchFamily="18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9738295" y="288000"/>
            <a:ext cx="177163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 dirty="0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Gambia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5C72D104-54E7-4D0B-98E7-DF51A191309B}"/>
              </a:ext>
            </a:extLst>
          </p:cNvPr>
          <p:cNvSpPr/>
          <p:nvPr/>
        </p:nvSpPr>
        <p:spPr>
          <a:xfrm>
            <a:off x="9183656" y="6300000"/>
            <a:ext cx="2326278" cy="26161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effectLst>
            <a:softEdge rad="12700"/>
          </a:effectLst>
        </p:spPr>
        <p:txBody>
          <a:bodyPr wrap="none">
            <a:spAutoFit/>
          </a:bodyPr>
          <a:lstStyle/>
          <a:p>
            <a:pPr algn="r"/>
            <a:r>
              <a:rPr lang="en-US" sz="1100" dirty="0">
                <a:latin typeface="Georgia" panose="02040502050405020303" pitchFamily="18" charset="0"/>
              </a:rPr>
              <a:t>Photo © by Steve Baker on 500px</a:t>
            </a:r>
          </a:p>
        </p:txBody>
      </p:sp>
    </p:spTree>
    <p:extLst>
      <p:ext uri="{BB962C8B-B14F-4D97-AF65-F5344CB8AC3E}">
        <p14:creationId xmlns:p14="http://schemas.microsoft.com/office/powerpoint/2010/main" val="398721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83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-1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0B890584-669B-483D-AA06-119E76424B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93773" y="6111881"/>
            <a:ext cx="1984051" cy="318924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square" lIns="72000" tIns="36000" rIns="72000" bIns="36000">
            <a:spAutoFit/>
          </a:bodyPr>
          <a:lstStyle/>
          <a:p>
            <a:r>
              <a:rPr lang="es-MX" sz="1600" i="1">
                <a:latin typeface="Georgia" panose="02040502050405020303" pitchFamily="18" charset="0"/>
              </a:rPr>
              <a:t>Cape Coast</a:t>
            </a:r>
            <a:r>
              <a:rPr lang="es-MX" sz="1600" i="1" dirty="0">
                <a:latin typeface="Georgia" panose="02040502050405020303" pitchFamily="18" charset="0"/>
              </a:rPr>
              <a:t>, Ghana</a:t>
            </a:r>
          </a:p>
        </p:txBody>
      </p:sp>
      <p:sp>
        <p:nvSpPr>
          <p:cNvPr id="7" name="Rectángulo 6"/>
          <p:cNvSpPr/>
          <p:nvPr/>
        </p:nvSpPr>
        <p:spPr>
          <a:xfrm>
            <a:off x="9962542" y="288000"/>
            <a:ext cx="148630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 dirty="0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Ghana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52A0F61-AAE5-40EE-8C12-A8818B01D7BC}"/>
              </a:ext>
            </a:extLst>
          </p:cNvPr>
          <p:cNvSpPr/>
          <p:nvPr/>
        </p:nvSpPr>
        <p:spPr>
          <a:xfrm>
            <a:off x="8747466" y="6300000"/>
            <a:ext cx="2701381" cy="26161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effectLst>
            <a:softEdge rad="12700"/>
          </a:effectLst>
        </p:spPr>
        <p:txBody>
          <a:bodyPr wrap="none">
            <a:spAutoFit/>
          </a:bodyPr>
          <a:lstStyle/>
          <a:p>
            <a:pPr algn="r"/>
            <a:r>
              <a:rPr lang="es-MX" sz="1100">
                <a:latin typeface="Georgia" panose="02040502050405020303" pitchFamily="18" charset="0"/>
              </a:rPr>
              <a:t>Photo</a:t>
            </a:r>
            <a:r>
              <a:rPr lang="es-MX" sz="1100" dirty="0">
                <a:latin typeface="Georgia" panose="02040502050405020303" pitchFamily="18" charset="0"/>
              </a:rPr>
              <a:t> </a:t>
            </a:r>
            <a:r>
              <a:rPr lang="es-MX" sz="1100">
                <a:latin typeface="Georgia" panose="02040502050405020303" pitchFamily="18" charset="0"/>
              </a:rPr>
              <a:t>©  by</a:t>
            </a:r>
            <a:r>
              <a:rPr lang="es-MX" sz="1100" dirty="0">
                <a:latin typeface="Georgia" panose="02040502050405020303" pitchFamily="18" charset="0"/>
              </a:rPr>
              <a:t> Salvador </a:t>
            </a:r>
            <a:r>
              <a:rPr lang="es-MX" sz="1100">
                <a:latin typeface="Georgia" panose="02040502050405020303" pitchFamily="18" charset="0"/>
              </a:rPr>
              <a:t>Sabater on</a:t>
            </a:r>
            <a:r>
              <a:rPr lang="es-MX" sz="1100" dirty="0">
                <a:latin typeface="Georgia" panose="02040502050405020303" pitchFamily="18" charset="0"/>
              </a:rPr>
              <a:t> 500px</a:t>
            </a:r>
          </a:p>
        </p:txBody>
      </p:sp>
    </p:spTree>
    <p:extLst>
      <p:ext uri="{BB962C8B-B14F-4D97-AF65-F5344CB8AC3E}">
        <p14:creationId xmlns:p14="http://schemas.microsoft.com/office/powerpoint/2010/main" val="2507935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0691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9B70CFD-712C-49A1-A223-D351B1D917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17709" y="6111881"/>
            <a:ext cx="4307679" cy="318924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square" lIns="72000" tIns="36000" rIns="72000" bIns="36000">
            <a:spAutoFit/>
          </a:bodyPr>
          <a:lstStyle/>
          <a:p>
            <a:r>
              <a:rPr lang="es-MX" sz="1600" i="1">
                <a:latin typeface="Georgia" panose="02040502050405020303" pitchFamily="18" charset="0"/>
              </a:rPr>
              <a:t>Lazy afternoon, Roume</a:t>
            </a:r>
            <a:r>
              <a:rPr lang="es-MX" sz="1600" i="1" dirty="0">
                <a:latin typeface="Georgia" panose="02040502050405020303" pitchFamily="18" charset="0"/>
              </a:rPr>
              <a:t>, Iles de Los, Conakry</a:t>
            </a:r>
          </a:p>
        </p:txBody>
      </p:sp>
      <p:sp>
        <p:nvSpPr>
          <p:cNvPr id="7" name="Rectángulo 6"/>
          <p:cNvSpPr/>
          <p:nvPr/>
        </p:nvSpPr>
        <p:spPr>
          <a:xfrm>
            <a:off x="9895647" y="288000"/>
            <a:ext cx="161294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 dirty="0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Guinea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2AA2637-5029-4757-8D06-67D84731D279}"/>
              </a:ext>
            </a:extLst>
          </p:cNvPr>
          <p:cNvSpPr/>
          <p:nvPr/>
        </p:nvSpPr>
        <p:spPr>
          <a:xfrm>
            <a:off x="9097351" y="6300000"/>
            <a:ext cx="2411238" cy="26161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effectLst>
            <a:softEdge rad="12700"/>
          </a:effectLst>
        </p:spPr>
        <p:txBody>
          <a:bodyPr wrap="none">
            <a:spAutoFit/>
          </a:bodyPr>
          <a:lstStyle/>
          <a:p>
            <a:pPr algn="r"/>
            <a:r>
              <a:rPr lang="en-US" sz="1100" dirty="0">
                <a:latin typeface="Georgia" panose="02040502050405020303" pitchFamily="18" charset="0"/>
              </a:rPr>
              <a:t>Photo © by John Downey on 500px</a:t>
            </a:r>
          </a:p>
        </p:txBody>
      </p:sp>
    </p:spTree>
    <p:extLst>
      <p:ext uri="{BB962C8B-B14F-4D97-AF65-F5344CB8AC3E}">
        <p14:creationId xmlns:p14="http://schemas.microsoft.com/office/powerpoint/2010/main" val="213910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3763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" y="-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635EFFB-BCC9-4400-A94B-2461CCEC42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40604" y="6140538"/>
            <a:ext cx="1528798" cy="318924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square" lIns="72000" tIns="36000" rIns="72000" bIns="36000">
            <a:spAutoFit/>
          </a:bodyPr>
          <a:lstStyle/>
          <a:p>
            <a:r>
              <a:rPr lang="es-MX" sz="1600" i="1">
                <a:latin typeface="Georgia" panose="02040502050405020303" pitchFamily="18" charset="0"/>
              </a:rPr>
              <a:t>Itzurun</a:t>
            </a:r>
            <a:r>
              <a:rPr lang="es-MX" sz="1600" i="1" dirty="0">
                <a:latin typeface="Georgia" panose="02040502050405020303" pitchFamily="18" charset="0"/>
              </a:rPr>
              <a:t> Beach</a:t>
            </a:r>
          </a:p>
        </p:txBody>
      </p:sp>
      <p:sp>
        <p:nvSpPr>
          <p:cNvPr id="7" name="Rectángulo 6"/>
          <p:cNvSpPr/>
          <p:nvPr/>
        </p:nvSpPr>
        <p:spPr>
          <a:xfrm>
            <a:off x="8553218" y="288000"/>
            <a:ext cx="301396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 dirty="0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Guinea Bissau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60CD956-CD26-49EB-B7F6-4F0B245CC60C}"/>
              </a:ext>
            </a:extLst>
          </p:cNvPr>
          <p:cNvSpPr/>
          <p:nvPr/>
        </p:nvSpPr>
        <p:spPr>
          <a:xfrm>
            <a:off x="8969999" y="6300000"/>
            <a:ext cx="2597186" cy="26161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effectLst>
            <a:softEdge rad="12700"/>
          </a:effectLst>
        </p:spPr>
        <p:txBody>
          <a:bodyPr wrap="none">
            <a:spAutoFit/>
          </a:bodyPr>
          <a:lstStyle/>
          <a:p>
            <a:pPr algn="r"/>
            <a:r>
              <a:rPr lang="pl-PL" sz="1100" dirty="0">
                <a:latin typeface="Georgia" panose="02040502050405020303" pitchFamily="18" charset="0"/>
              </a:rPr>
              <a:t>Photo ©  by Oskar Baglietto on 500px</a:t>
            </a:r>
          </a:p>
        </p:txBody>
      </p:sp>
    </p:spTree>
    <p:extLst>
      <p:ext uri="{BB962C8B-B14F-4D97-AF65-F5344CB8AC3E}">
        <p14:creationId xmlns:p14="http://schemas.microsoft.com/office/powerpoint/2010/main" val="295372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3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0147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2EF67B64-F0A2-47CF-B0F7-7F57BAAF3A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62886" y="4765358"/>
            <a:ext cx="5893525" cy="1796252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square" lIns="72000" tIns="36000" rIns="72000" bIns="36000">
            <a:spAutoFit/>
          </a:bodyPr>
          <a:lstStyle/>
          <a:p>
            <a:pPr algn="just"/>
            <a:r>
              <a:rPr lang="en-US" sz="1600" i="1" dirty="0">
                <a:latin typeface="Georgia" panose="02040502050405020303" pitchFamily="18" charset="0"/>
              </a:rPr>
              <a:t>Beach Sand Sun</a:t>
            </a:r>
          </a:p>
          <a:p>
            <a:pPr algn="just"/>
            <a:r>
              <a:rPr lang="en-US" sz="1600" i="1" dirty="0">
                <a:latin typeface="Georgia" panose="02040502050405020303" pitchFamily="18" charset="0"/>
              </a:rPr>
              <a:t>Early morning on the award winning Diani Beach. I have started veering off from my wildlife photography, or rather expanding from it, as I gather more and more inspiration from all the great photos that I see on 500px. Thank you to all who so selflessly share your knowledge and experience so that those of us who wish to can </a:t>
            </a:r>
            <a:r>
              <a:rPr lang="en-US" sz="1600" i="1">
                <a:latin typeface="Georgia" panose="02040502050405020303" pitchFamily="18" charset="0"/>
              </a:rPr>
              <a:t>learn so much !!!</a:t>
            </a:r>
            <a:endParaRPr lang="es-MX" sz="1600" i="1" dirty="0">
              <a:latin typeface="Georgia" panose="02040502050405020303" pitchFamily="18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0133202" y="288000"/>
            <a:ext cx="13890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Kenya</a:t>
            </a:r>
            <a:endParaRPr lang="es-MX" sz="3200" b="1" i="1" dirty="0">
              <a:ln w="15875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srgbClr val="2F6B02"/>
                </a:outerShdw>
              </a:effectLst>
              <a:latin typeface="VAGRounded BT" panose="020F0702020204020204" pitchFamily="34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EAECA88-EF0C-4784-8BE5-A417A4F61BD4}"/>
              </a:ext>
            </a:extLst>
          </p:cNvPr>
          <p:cNvSpPr/>
          <p:nvPr/>
        </p:nvSpPr>
        <p:spPr>
          <a:xfrm>
            <a:off x="9112666" y="6300000"/>
            <a:ext cx="2409634" cy="26161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effectLst>
            <a:softEdge rad="12700"/>
          </a:effectLst>
        </p:spPr>
        <p:txBody>
          <a:bodyPr wrap="none">
            <a:spAutoFit/>
          </a:bodyPr>
          <a:lstStyle/>
          <a:p>
            <a:pPr algn="r"/>
            <a:r>
              <a:rPr lang="en-US" sz="1100" dirty="0">
                <a:latin typeface="Georgia" panose="02040502050405020303" pitchFamily="18" charset="0"/>
              </a:rPr>
              <a:t>Photo © by Ralph Winter on 500px</a:t>
            </a:r>
          </a:p>
        </p:txBody>
      </p:sp>
    </p:spTree>
    <p:extLst>
      <p:ext uri="{BB962C8B-B14F-4D97-AF65-F5344CB8AC3E}">
        <p14:creationId xmlns:p14="http://schemas.microsoft.com/office/powerpoint/2010/main" val="272643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4723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2256CEF2-D72F-43ED-A98F-A367E54817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29378" y="5994017"/>
            <a:ext cx="4348480" cy="565146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square" lIns="72000" tIns="36000" rIns="72000" bIns="36000">
            <a:spAutoFit/>
          </a:bodyPr>
          <a:lstStyle/>
          <a:p>
            <a:r>
              <a:rPr lang="es-MX" sz="1600" i="1">
                <a:latin typeface="Georgia" panose="02040502050405020303" pitchFamily="18" charset="0"/>
              </a:rPr>
              <a:t>Alok Photography</a:t>
            </a:r>
            <a:endParaRPr lang="es-MX" sz="1600" i="1" dirty="0">
              <a:latin typeface="Georgia" panose="02040502050405020303" pitchFamily="18" charset="0"/>
            </a:endParaRPr>
          </a:p>
          <a:p>
            <a:r>
              <a:rPr lang="es-MX" sz="1600" i="1">
                <a:latin typeface="Georgia" panose="02040502050405020303" pitchFamily="18" charset="0"/>
              </a:rPr>
              <a:t>View from</a:t>
            </a:r>
            <a:r>
              <a:rPr lang="es-MX" sz="1600" i="1" dirty="0">
                <a:latin typeface="Georgia" panose="02040502050405020303" pitchFamily="18" charset="0"/>
              </a:rPr>
              <a:t> Golden Beach, Monrovia, Liberia</a:t>
            </a:r>
          </a:p>
        </p:txBody>
      </p:sp>
      <p:sp>
        <p:nvSpPr>
          <p:cNvPr id="7" name="Rectángulo 6"/>
          <p:cNvSpPr/>
          <p:nvPr/>
        </p:nvSpPr>
        <p:spPr>
          <a:xfrm>
            <a:off x="9932678" y="288000"/>
            <a:ext cx="159550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 dirty="0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Liberia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4109245-E103-46C3-8745-795CAB7C0A75}"/>
              </a:ext>
            </a:extLst>
          </p:cNvPr>
          <p:cNvSpPr/>
          <p:nvPr/>
        </p:nvSpPr>
        <p:spPr>
          <a:xfrm>
            <a:off x="9338156" y="6300000"/>
            <a:ext cx="2190023" cy="26161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effectLst>
            <a:softEdge rad="12700"/>
          </a:effectLst>
        </p:spPr>
        <p:txBody>
          <a:bodyPr wrap="none">
            <a:spAutoFit/>
          </a:bodyPr>
          <a:lstStyle/>
          <a:p>
            <a:pPr algn="r"/>
            <a:r>
              <a:rPr lang="es-MX" sz="1100">
                <a:latin typeface="Georgia" panose="02040502050405020303" pitchFamily="18" charset="0"/>
              </a:rPr>
              <a:t>Photo</a:t>
            </a:r>
            <a:r>
              <a:rPr lang="es-MX" sz="1100" dirty="0">
                <a:latin typeface="Georgia" panose="02040502050405020303" pitchFamily="18" charset="0"/>
              </a:rPr>
              <a:t> </a:t>
            </a:r>
            <a:r>
              <a:rPr lang="es-MX" sz="1100">
                <a:latin typeface="Georgia" panose="02040502050405020303" pitchFamily="18" charset="0"/>
              </a:rPr>
              <a:t>©  by Alok</a:t>
            </a:r>
            <a:r>
              <a:rPr lang="es-MX" sz="1100" dirty="0">
                <a:latin typeface="Georgia" panose="02040502050405020303" pitchFamily="18" charset="0"/>
              </a:rPr>
              <a:t> </a:t>
            </a:r>
            <a:r>
              <a:rPr lang="es-MX" sz="1100">
                <a:latin typeface="Georgia" panose="02040502050405020303" pitchFamily="18" charset="0"/>
              </a:rPr>
              <a:t>Puri on</a:t>
            </a:r>
            <a:r>
              <a:rPr lang="es-MX" sz="1100" dirty="0">
                <a:latin typeface="Georgia" panose="02040502050405020303" pitchFamily="18" charset="0"/>
              </a:rPr>
              <a:t> 500px</a:t>
            </a:r>
          </a:p>
        </p:txBody>
      </p:sp>
    </p:spTree>
    <p:extLst>
      <p:ext uri="{BB962C8B-B14F-4D97-AF65-F5344CB8AC3E}">
        <p14:creationId xmlns:p14="http://schemas.microsoft.com/office/powerpoint/2010/main" val="169176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8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5987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B9205A3-8BFE-4F42-8653-96BFB5EAA8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9238826" y="5906655"/>
            <a:ext cx="2262158" cy="26161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effectLst>
            <a:softEdge rad="12700"/>
          </a:effectLst>
        </p:spPr>
        <p:txBody>
          <a:bodyPr wrap="none">
            <a:spAutoFit/>
          </a:bodyPr>
          <a:lstStyle/>
          <a:p>
            <a:pPr algn="r"/>
            <a:r>
              <a:rPr lang="ar-AE" sz="1100" dirty="0">
                <a:latin typeface="Georgia" panose="02040502050405020303" pitchFamily="18" charset="0"/>
              </a:rPr>
              <a:t>سوسة </a:t>
            </a:r>
            <a:r>
              <a:rPr lang="ar-AE" sz="1100">
                <a:latin typeface="Georgia" panose="02040502050405020303" pitchFamily="18" charset="0"/>
              </a:rPr>
              <a:t>= ليبيا </a:t>
            </a:r>
            <a:r>
              <a:rPr lang="es-MX" sz="1100">
                <a:latin typeface="Georgia" panose="02040502050405020303" pitchFamily="18" charset="0"/>
              </a:rPr>
              <a:t>by </a:t>
            </a:r>
            <a:r>
              <a:rPr lang="ar-AE" sz="1100">
                <a:latin typeface="Georgia" panose="02040502050405020303" pitchFamily="18" charset="0"/>
              </a:rPr>
              <a:t>محمد العمامي </a:t>
            </a:r>
            <a:r>
              <a:rPr lang="es-MX" sz="1100">
                <a:latin typeface="Georgia" panose="02040502050405020303" pitchFamily="18" charset="0"/>
              </a:rPr>
              <a:t>on 500px</a:t>
            </a:r>
            <a:endParaRPr lang="ar-AE" sz="1100">
              <a:latin typeface="Georgia" panose="02040502050405020303" pitchFamily="18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10245319" y="288000"/>
            <a:ext cx="125566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Libya</a:t>
            </a:r>
            <a:endParaRPr lang="es-MX" sz="3200" b="1" i="1" dirty="0">
              <a:ln w="15875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srgbClr val="2F6B02"/>
                </a:outerShdw>
              </a:effectLst>
              <a:latin typeface="VAGRounded BT" panose="020F0702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62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2371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043591CD-BA82-46F9-968D-74A5806F29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39177" y="5619438"/>
            <a:ext cx="2524360" cy="811367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square" lIns="72000" tIns="36000" rIns="72000" bIns="36000">
            <a:spAutoFit/>
          </a:bodyPr>
          <a:lstStyle/>
          <a:p>
            <a:pPr algn="just"/>
            <a:r>
              <a:rPr lang="es-MX" sz="1600" i="1">
                <a:latin typeface="Georgia" panose="02040502050405020303" pitchFamily="18" charset="0"/>
              </a:rPr>
              <a:t>Typical village on the banks of Antongil bay, eastern</a:t>
            </a:r>
            <a:r>
              <a:rPr lang="es-MX" sz="1600" i="1" dirty="0">
                <a:latin typeface="Georgia" panose="02040502050405020303" pitchFamily="18" charset="0"/>
              </a:rPr>
              <a:t> Madagascar</a:t>
            </a:r>
          </a:p>
        </p:txBody>
      </p:sp>
      <p:sp>
        <p:nvSpPr>
          <p:cNvPr id="7" name="Rectángulo 6"/>
          <p:cNvSpPr/>
          <p:nvPr/>
        </p:nvSpPr>
        <p:spPr>
          <a:xfrm>
            <a:off x="8929009" y="288000"/>
            <a:ext cx="262584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 dirty="0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Madagascar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153BEF0-1F6F-4B86-B14A-AC17B689ED6E}"/>
              </a:ext>
            </a:extLst>
          </p:cNvPr>
          <p:cNvSpPr/>
          <p:nvPr/>
        </p:nvSpPr>
        <p:spPr>
          <a:xfrm>
            <a:off x="8632262" y="6300000"/>
            <a:ext cx="2922595" cy="26161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effectLst>
            <a:softEdge rad="12700"/>
          </a:effectLst>
        </p:spPr>
        <p:txBody>
          <a:bodyPr wrap="none">
            <a:spAutoFit/>
          </a:bodyPr>
          <a:lstStyle/>
          <a:p>
            <a:pPr algn="r"/>
            <a:r>
              <a:rPr lang="en-US" sz="1100" dirty="0">
                <a:latin typeface="Georgia" panose="02040502050405020303" pitchFamily="18" charset="0"/>
              </a:rPr>
              <a:t>Photo ©  by </a:t>
            </a:r>
            <a:r>
              <a:rPr lang="en-US" sz="1100">
                <a:latin typeface="Georgia" panose="02040502050405020303" pitchFamily="18" charset="0"/>
              </a:rPr>
              <a:t>Pierre-Yves Babelon</a:t>
            </a:r>
            <a:r>
              <a:rPr lang="en-US" sz="1100" dirty="0">
                <a:latin typeface="Georgia" panose="02040502050405020303" pitchFamily="18" charset="0"/>
              </a:rPr>
              <a:t> on 500px</a:t>
            </a:r>
          </a:p>
        </p:txBody>
      </p:sp>
    </p:spTree>
    <p:extLst>
      <p:ext uri="{BB962C8B-B14F-4D97-AF65-F5344CB8AC3E}">
        <p14:creationId xmlns:p14="http://schemas.microsoft.com/office/powerpoint/2010/main" val="428683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7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5923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4620B343-D0A4-4D6D-ADF5-85FD235817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535739" y="6097150"/>
            <a:ext cx="1947182" cy="318924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square" lIns="72000" tIns="36000" rIns="72000" bIns="36000">
            <a:spAutoFit/>
          </a:bodyPr>
          <a:lstStyle/>
          <a:p>
            <a:r>
              <a:rPr lang="es-MX" sz="1600" i="1">
                <a:latin typeface="Georgia" panose="02040502050405020303" pitchFamily="18" charset="0"/>
              </a:rPr>
              <a:t>Mauritania</a:t>
            </a:r>
            <a:r>
              <a:rPr lang="sk-SK" sz="1600" i="1">
                <a:latin typeface="Georgia" panose="02040502050405020303" pitchFamily="18" charset="0"/>
              </a:rPr>
              <a:t>, </a:t>
            </a:r>
            <a:r>
              <a:rPr lang="es-MX" sz="1600" i="1">
                <a:latin typeface="Georgia" panose="02040502050405020303" pitchFamily="18" charset="0"/>
              </a:rPr>
              <a:t>Benijo</a:t>
            </a:r>
            <a:endParaRPr lang="es-MX" sz="1600" i="1" dirty="0">
              <a:latin typeface="Georgia" panose="02040502050405020303" pitchFamily="18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9118323" y="288000"/>
            <a:ext cx="239539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 dirty="0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Mauritania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DBF76A6-0784-438D-B098-D629BB6853C5}"/>
              </a:ext>
            </a:extLst>
          </p:cNvPr>
          <p:cNvSpPr/>
          <p:nvPr/>
        </p:nvSpPr>
        <p:spPr>
          <a:xfrm>
            <a:off x="9110500" y="6300000"/>
            <a:ext cx="2403222" cy="26161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effectLst>
            <a:softEdge rad="12700"/>
          </a:effectLst>
        </p:spPr>
        <p:txBody>
          <a:bodyPr wrap="none">
            <a:spAutoFit/>
          </a:bodyPr>
          <a:lstStyle/>
          <a:p>
            <a:pPr algn="r"/>
            <a:r>
              <a:rPr lang="es-MX" sz="1100">
                <a:latin typeface="Georgia" panose="02040502050405020303" pitchFamily="18" charset="0"/>
              </a:rPr>
              <a:t>Photo</a:t>
            </a:r>
            <a:r>
              <a:rPr lang="es-MX" sz="1100" dirty="0">
                <a:latin typeface="Georgia" panose="02040502050405020303" pitchFamily="18" charset="0"/>
              </a:rPr>
              <a:t> </a:t>
            </a:r>
            <a:r>
              <a:rPr lang="es-MX" sz="1100">
                <a:latin typeface="Georgia" panose="02040502050405020303" pitchFamily="18" charset="0"/>
              </a:rPr>
              <a:t>©  by Jeziel</a:t>
            </a:r>
            <a:r>
              <a:rPr lang="es-MX" sz="1100" dirty="0">
                <a:latin typeface="Georgia" panose="02040502050405020303" pitchFamily="18" charset="0"/>
              </a:rPr>
              <a:t> </a:t>
            </a:r>
            <a:r>
              <a:rPr lang="es-MX" sz="1100">
                <a:latin typeface="Georgia" panose="02040502050405020303" pitchFamily="18" charset="0"/>
              </a:rPr>
              <a:t>Martín on</a:t>
            </a:r>
            <a:r>
              <a:rPr lang="es-MX" sz="1100" dirty="0">
                <a:latin typeface="Georgia" panose="02040502050405020303" pitchFamily="18" charset="0"/>
              </a:rPr>
              <a:t> 500px</a:t>
            </a:r>
          </a:p>
        </p:txBody>
      </p:sp>
    </p:spTree>
    <p:extLst>
      <p:ext uri="{BB962C8B-B14F-4D97-AF65-F5344CB8AC3E}">
        <p14:creationId xmlns:p14="http://schemas.microsoft.com/office/powerpoint/2010/main" val="191562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7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8995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778A3A54-23D4-4C36-BCEE-99E5813CF9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04053" y="5619687"/>
            <a:ext cx="3135007" cy="811367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square" lIns="72000" tIns="36000" rIns="72000" bIns="36000">
            <a:spAutoFit/>
          </a:bodyPr>
          <a:lstStyle/>
          <a:p>
            <a:r>
              <a:rPr lang="es-MX" sz="1600" i="1">
                <a:latin typeface="Georgia" panose="02040502050405020303" pitchFamily="18" charset="0"/>
              </a:rPr>
              <a:t>Last</a:t>
            </a:r>
            <a:r>
              <a:rPr lang="es-MX" sz="1600" i="1" dirty="0">
                <a:latin typeface="Georgia" panose="02040502050405020303" pitchFamily="18" charset="0"/>
              </a:rPr>
              <a:t> Light</a:t>
            </a:r>
          </a:p>
          <a:p>
            <a:r>
              <a:rPr lang="es-MX" sz="1600" i="1">
                <a:latin typeface="Georgia" panose="02040502050405020303" pitchFamily="18" charset="0"/>
              </a:rPr>
              <a:t>Mont Choisy beach, Mauritius</a:t>
            </a:r>
            <a:r>
              <a:rPr lang="es-MX" sz="1600" i="1" dirty="0">
                <a:latin typeface="Georgia" panose="02040502050405020303" pitchFamily="18" charset="0"/>
              </a:rPr>
              <a:t>.</a:t>
            </a:r>
          </a:p>
          <a:p>
            <a:r>
              <a:rPr lang="es-MX" sz="1600" i="1">
                <a:latin typeface="Georgia" panose="02040502050405020303" pitchFamily="18" charset="0"/>
              </a:rPr>
              <a:t>Grand Baie, Mauritius</a:t>
            </a:r>
            <a:endParaRPr lang="es-MX" sz="1600" i="1" dirty="0">
              <a:latin typeface="Georgia" panose="02040502050405020303" pitchFamily="18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9486671" y="288000"/>
            <a:ext cx="212609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Mauritius</a:t>
            </a:r>
            <a:endParaRPr lang="es-MX" sz="3200" b="1" i="1" dirty="0">
              <a:ln w="15875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srgbClr val="2F6B02"/>
                </a:outerShdw>
              </a:effectLst>
              <a:latin typeface="VAGRounded BT" panose="020F0702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6634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4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6403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237D21AE-8FFF-4BEA-976F-8FD2909445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619517" y="6111881"/>
            <a:ext cx="793019" cy="318924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square" lIns="72000" tIns="36000" rIns="72000" bIns="36000">
            <a:spAutoFit/>
          </a:bodyPr>
          <a:lstStyle/>
          <a:p>
            <a:r>
              <a:rPr lang="sk-SK" sz="1600" i="1">
                <a:latin typeface="Georgia" panose="02040502050405020303" pitchFamily="18" charset="0"/>
              </a:rPr>
              <a:t>S</a:t>
            </a:r>
            <a:r>
              <a:rPr lang="es-MX" sz="1600" i="1">
                <a:latin typeface="Georgia" panose="02040502050405020303" pitchFamily="18" charset="0"/>
              </a:rPr>
              <a:t>unset</a:t>
            </a:r>
            <a:endParaRPr lang="es-MX" sz="1600" i="1" dirty="0">
              <a:latin typeface="Georgia" panose="02040502050405020303" pitchFamily="18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9654969" y="288000"/>
            <a:ext cx="191751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Morocco</a:t>
            </a:r>
            <a:endParaRPr lang="es-MX" sz="3200" b="1" i="1" dirty="0">
              <a:ln w="15875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srgbClr val="2F6B02"/>
                </a:outerShdw>
              </a:effectLst>
              <a:latin typeface="VAGRounded BT" panose="020F0702020204020204" pitchFamily="34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B0DB41A-C32A-4AAA-A6EA-3F6E595E94FE}"/>
              </a:ext>
            </a:extLst>
          </p:cNvPr>
          <p:cNvSpPr/>
          <p:nvPr/>
        </p:nvSpPr>
        <p:spPr>
          <a:xfrm>
            <a:off x="9654969" y="6300000"/>
            <a:ext cx="1917514" cy="26161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effectLst>
            <a:softEdge rad="12700"/>
          </a:effectLst>
        </p:spPr>
        <p:txBody>
          <a:bodyPr wrap="square">
            <a:spAutoFit/>
          </a:bodyPr>
          <a:lstStyle/>
          <a:p>
            <a:pPr algn="r"/>
            <a:r>
              <a:rPr lang="pl-PL" sz="1100" dirty="0">
                <a:latin typeface="Georgia" panose="02040502050405020303" pitchFamily="18" charset="0"/>
              </a:rPr>
              <a:t>Photo ©  by Jay Z on 500px</a:t>
            </a:r>
          </a:p>
        </p:txBody>
      </p:sp>
    </p:spTree>
    <p:extLst>
      <p:ext uri="{BB962C8B-B14F-4D97-AF65-F5344CB8AC3E}">
        <p14:creationId xmlns:p14="http://schemas.microsoft.com/office/powerpoint/2010/main" val="208079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8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23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CD7A4D8D-FFD8-4141-98FF-95D1371707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635419" y="5865659"/>
            <a:ext cx="2900996" cy="565146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square" lIns="72000" tIns="36000" rIns="72000" bIns="36000">
            <a:spAutoFit/>
          </a:bodyPr>
          <a:lstStyle/>
          <a:p>
            <a:r>
              <a:rPr lang="es-MX" sz="1600" i="1">
                <a:latin typeface="Georgia" panose="02040502050405020303" pitchFamily="18" charset="0"/>
              </a:rPr>
              <a:t>Rock </a:t>
            </a:r>
            <a:r>
              <a:rPr lang="sk-SK" sz="1600" i="1">
                <a:latin typeface="Georgia" panose="02040502050405020303" pitchFamily="18" charset="0"/>
              </a:rPr>
              <a:t>a</a:t>
            </a:r>
            <a:r>
              <a:rPr lang="es-MX" sz="1600" i="1">
                <a:latin typeface="Georgia" panose="02040502050405020303" pitchFamily="18" charset="0"/>
              </a:rPr>
              <a:t>nd </a:t>
            </a:r>
            <a:r>
              <a:rPr lang="sk-SK" sz="1600" i="1">
                <a:latin typeface="Georgia" panose="02040502050405020303" pitchFamily="18" charset="0"/>
              </a:rPr>
              <a:t>a point</a:t>
            </a:r>
            <a:endParaRPr lang="es-MX" sz="1600" i="1" dirty="0">
              <a:latin typeface="Georgia" panose="02040502050405020303" pitchFamily="18" charset="0"/>
            </a:endParaRPr>
          </a:p>
          <a:p>
            <a:r>
              <a:rPr lang="es-MX" sz="1600" i="1">
                <a:latin typeface="Georgia" panose="02040502050405020303" pitchFamily="18" charset="0"/>
              </a:rPr>
              <a:t>Taken </a:t>
            </a:r>
            <a:r>
              <a:rPr lang="sk-SK" sz="1600" i="1">
                <a:latin typeface="Georgia" panose="02040502050405020303" pitchFamily="18" charset="0"/>
              </a:rPr>
              <a:t>i</a:t>
            </a:r>
            <a:r>
              <a:rPr lang="es-MX" sz="1600" i="1">
                <a:latin typeface="Georgia" panose="02040502050405020303" pitchFamily="18" charset="0"/>
              </a:rPr>
              <a:t>n Ponta</a:t>
            </a:r>
            <a:r>
              <a:rPr lang="sk-SK" sz="1600" i="1">
                <a:latin typeface="Georgia" panose="02040502050405020303" pitchFamily="18" charset="0"/>
              </a:rPr>
              <a:t>,</a:t>
            </a:r>
            <a:r>
              <a:rPr lang="es-MX" sz="1600" i="1">
                <a:latin typeface="Georgia" panose="02040502050405020303" pitchFamily="18" charset="0"/>
              </a:rPr>
              <a:t> </a:t>
            </a:r>
            <a:r>
              <a:rPr lang="es-MX" sz="1600" i="1" dirty="0">
                <a:latin typeface="Georgia" panose="02040502050405020303" pitchFamily="18" charset="0"/>
              </a:rPr>
              <a:t>Mozambique.</a:t>
            </a:r>
          </a:p>
        </p:txBody>
      </p:sp>
      <p:sp>
        <p:nvSpPr>
          <p:cNvPr id="8" name="Rectángulo 7"/>
          <p:cNvSpPr/>
          <p:nvPr/>
        </p:nvSpPr>
        <p:spPr>
          <a:xfrm>
            <a:off x="8779860" y="288000"/>
            <a:ext cx="277672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 dirty="0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Mozambique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98FDCC6-832B-418E-8078-EA9712DE437C}"/>
              </a:ext>
            </a:extLst>
          </p:cNvPr>
          <p:cNvSpPr/>
          <p:nvPr/>
        </p:nvSpPr>
        <p:spPr>
          <a:xfrm>
            <a:off x="8991456" y="6300000"/>
            <a:ext cx="2565126" cy="26161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effectLst>
            <a:softEdge rad="12700"/>
          </a:effectLst>
        </p:spPr>
        <p:txBody>
          <a:bodyPr wrap="none">
            <a:spAutoFit/>
          </a:bodyPr>
          <a:lstStyle/>
          <a:p>
            <a:pPr algn="r"/>
            <a:r>
              <a:rPr lang="en-US" sz="1100">
                <a:latin typeface="Georgia" panose="02040502050405020303" pitchFamily="18" charset="0"/>
              </a:rPr>
              <a:t>Photo © by Gavin Fordham on 500px</a:t>
            </a:r>
            <a:endParaRPr lang="en-US" sz="11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6460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7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2787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8A80A119-B83E-4791-BDF0-E15AC7D9CB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602845" y="5619438"/>
            <a:ext cx="3076789" cy="811367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square" lIns="72000" tIns="36000" rIns="72000" bIns="36000">
            <a:spAutoFit/>
          </a:bodyPr>
          <a:lstStyle/>
          <a:p>
            <a:pPr algn="just"/>
            <a:r>
              <a:rPr lang="en-US" sz="1600" i="1" dirty="0">
                <a:latin typeface="Georgia" panose="02040502050405020303" pitchFamily="18" charset="0"/>
              </a:rPr>
              <a:t>Harmony of Nature</a:t>
            </a:r>
          </a:p>
          <a:p>
            <a:r>
              <a:rPr lang="en-US" sz="1600" i="1">
                <a:latin typeface="Georgia" panose="02040502050405020303" pitchFamily="18" charset="0"/>
              </a:rPr>
              <a:t>This </a:t>
            </a:r>
            <a:r>
              <a:rPr lang="en-US" sz="1600" i="1" dirty="0">
                <a:latin typeface="Georgia" panose="02040502050405020303" pitchFamily="18" charset="0"/>
              </a:rPr>
              <a:t>is the fantastic place where the Namib Desert meets the sea.</a:t>
            </a:r>
            <a:r>
              <a:rPr lang="en-US" sz="1600" i="1" dirty="0">
                <a:latin typeface=".ArnoldBoecklinTTEE" panose="020B0500000000000000" pitchFamily="34" charset="2"/>
              </a:rPr>
              <a:t> </a:t>
            </a:r>
          </a:p>
        </p:txBody>
      </p:sp>
      <p:sp>
        <p:nvSpPr>
          <p:cNvPr id="8" name="Rectángulo 7"/>
          <p:cNvSpPr/>
          <p:nvPr/>
        </p:nvSpPr>
        <p:spPr>
          <a:xfrm>
            <a:off x="9689275" y="288000"/>
            <a:ext cx="189988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 dirty="0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Namibia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63E6145-A534-4A35-AA84-AE3694024BEE}"/>
              </a:ext>
            </a:extLst>
          </p:cNvPr>
          <p:cNvSpPr/>
          <p:nvPr/>
        </p:nvSpPr>
        <p:spPr>
          <a:xfrm>
            <a:off x="8703429" y="6300000"/>
            <a:ext cx="2885726" cy="26161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effectLst>
            <a:softEdge rad="12700"/>
          </a:effectLst>
        </p:spPr>
        <p:txBody>
          <a:bodyPr wrap="none">
            <a:spAutoFit/>
          </a:bodyPr>
          <a:lstStyle/>
          <a:p>
            <a:pPr algn="r"/>
            <a:r>
              <a:rPr lang="es-MX" sz="1100">
                <a:latin typeface="Georgia" panose="02040502050405020303" pitchFamily="18" charset="0"/>
              </a:rPr>
              <a:t>Photo</a:t>
            </a:r>
            <a:r>
              <a:rPr lang="es-MX" sz="1100" dirty="0">
                <a:latin typeface="Georgia" panose="02040502050405020303" pitchFamily="18" charset="0"/>
              </a:rPr>
              <a:t> </a:t>
            </a:r>
            <a:r>
              <a:rPr lang="es-MX" sz="1100">
                <a:latin typeface="Georgia" panose="02040502050405020303" pitchFamily="18" charset="0"/>
              </a:rPr>
              <a:t>© by</a:t>
            </a:r>
            <a:r>
              <a:rPr lang="es-MX" sz="1100" dirty="0">
                <a:latin typeface="Georgia" panose="02040502050405020303" pitchFamily="18" charset="0"/>
              </a:rPr>
              <a:t> </a:t>
            </a:r>
            <a:r>
              <a:rPr lang="es-MX" sz="1100">
                <a:latin typeface="Georgia" panose="02040502050405020303" pitchFamily="18" charset="0"/>
              </a:rPr>
              <a:t>Roberto Sysa Moiola on</a:t>
            </a:r>
            <a:r>
              <a:rPr lang="es-MX" sz="1100" dirty="0">
                <a:latin typeface="Georgia" panose="02040502050405020303" pitchFamily="18" charset="0"/>
              </a:rPr>
              <a:t> 500px</a:t>
            </a:r>
          </a:p>
        </p:txBody>
      </p:sp>
    </p:spTree>
    <p:extLst>
      <p:ext uri="{BB962C8B-B14F-4D97-AF65-F5344CB8AC3E}">
        <p14:creationId xmlns:p14="http://schemas.microsoft.com/office/powerpoint/2010/main" val="517863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8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8147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6FB09DA6-33F8-4CCA-8780-C65E812DD4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596868" y="5875614"/>
            <a:ext cx="1626581" cy="565146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square" lIns="72000" tIns="36000" rIns="72000" bIns="36000">
            <a:spAutoFit/>
          </a:bodyPr>
          <a:lstStyle/>
          <a:p>
            <a:r>
              <a:rPr lang="es-MX" sz="1600" i="1">
                <a:latin typeface="Georgia" panose="02040502050405020303" pitchFamily="18" charset="0"/>
              </a:rPr>
              <a:t>Niamey, Niger</a:t>
            </a:r>
            <a:endParaRPr lang="es-MX" sz="1600" i="1" dirty="0">
              <a:latin typeface="Georgia" panose="02040502050405020303" pitchFamily="18" charset="0"/>
            </a:endParaRPr>
          </a:p>
          <a:p>
            <a:r>
              <a:rPr lang="es-MX" sz="1600" i="1">
                <a:latin typeface="Georgia" panose="02040502050405020303" pitchFamily="18" charset="0"/>
              </a:rPr>
              <a:t>Clarity on point</a:t>
            </a:r>
            <a:endParaRPr lang="es-MX" sz="1600" i="1" dirty="0">
              <a:latin typeface="Georgia" panose="02040502050405020303" pitchFamily="18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10230290" y="288000"/>
            <a:ext cx="128413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Niger</a:t>
            </a:r>
            <a:endParaRPr lang="es-MX" sz="3200" b="1" i="1" dirty="0">
              <a:ln w="15875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srgbClr val="2F6B02"/>
                </a:outerShdw>
              </a:effectLst>
              <a:latin typeface="VAGRounded BT" panose="020F0702020204020204" pitchFamily="34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E346BBE-1B12-49FB-B3CD-10488AE396BC}"/>
              </a:ext>
            </a:extLst>
          </p:cNvPr>
          <p:cNvSpPr/>
          <p:nvPr/>
        </p:nvSpPr>
        <p:spPr>
          <a:xfrm>
            <a:off x="9103186" y="6300000"/>
            <a:ext cx="2411238" cy="26161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effectLst>
            <a:softEdge rad="12700"/>
          </a:effectLst>
        </p:spPr>
        <p:txBody>
          <a:bodyPr wrap="none">
            <a:spAutoFit/>
          </a:bodyPr>
          <a:lstStyle/>
          <a:p>
            <a:pPr algn="r"/>
            <a:r>
              <a:rPr lang="en-US" sz="1100" dirty="0">
                <a:latin typeface="Georgia" panose="02040502050405020303" pitchFamily="18" charset="0"/>
              </a:rPr>
              <a:t>Photo © by </a:t>
            </a:r>
            <a:r>
              <a:rPr lang="en-US" sz="1100">
                <a:latin typeface="Georgia" panose="02040502050405020303" pitchFamily="18" charset="0"/>
              </a:rPr>
              <a:t>Ahmet Celtik</a:t>
            </a:r>
            <a:r>
              <a:rPr lang="en-US" sz="1100" dirty="0">
                <a:latin typeface="Georgia" panose="02040502050405020303" pitchFamily="18" charset="0"/>
              </a:rPr>
              <a:t> on 500px</a:t>
            </a:r>
          </a:p>
        </p:txBody>
      </p:sp>
    </p:spTree>
    <p:extLst>
      <p:ext uri="{BB962C8B-B14F-4D97-AF65-F5344CB8AC3E}">
        <p14:creationId xmlns:p14="http://schemas.microsoft.com/office/powerpoint/2010/main" val="341089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9411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-1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1712702-7F06-484D-80CA-2F48026AED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9884390" y="288000"/>
            <a:ext cx="166423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 dirty="0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Nigeria</a:t>
            </a:r>
          </a:p>
        </p:txBody>
      </p:sp>
    </p:spTree>
    <p:extLst>
      <p:ext uri="{BB962C8B-B14F-4D97-AF65-F5344CB8AC3E}">
        <p14:creationId xmlns:p14="http://schemas.microsoft.com/office/powerpoint/2010/main" val="361979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376B1334-63EA-4C59-83C7-9CF655EEA550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AFC19D9D-ED8D-4436-92F1-E30C1330B4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D5BB1ABE-554D-4240-A2CB-8651BFBBBD7C}"/>
              </a:ext>
            </a:extLst>
          </p:cNvPr>
          <p:cNvSpPr/>
          <p:nvPr/>
        </p:nvSpPr>
        <p:spPr>
          <a:xfrm>
            <a:off x="9082766" y="6300000"/>
            <a:ext cx="2448106" cy="26161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effectLst>
            <a:softEdge rad="12700"/>
          </a:effectLst>
        </p:spPr>
        <p:txBody>
          <a:bodyPr wrap="none">
            <a:spAutoFit/>
          </a:bodyPr>
          <a:lstStyle/>
          <a:p>
            <a:pPr algn="r"/>
            <a:r>
              <a:rPr lang="en-US" sz="1100" dirty="0">
                <a:latin typeface="Georgia" panose="02040502050405020303" pitchFamily="18" charset="0"/>
              </a:rPr>
              <a:t>Photo </a:t>
            </a:r>
            <a:r>
              <a:rPr lang="en-US" sz="1100">
                <a:latin typeface="Georgia" panose="02040502050405020303" pitchFamily="18" charset="0"/>
              </a:rPr>
              <a:t>© </a:t>
            </a:r>
            <a:r>
              <a:rPr lang="es-MX" sz="1100">
                <a:latin typeface="Georgia" panose="02040502050405020303" pitchFamily="18" charset="0"/>
              </a:rPr>
              <a:t>2018 by Rousseaux</a:t>
            </a:r>
            <a:r>
              <a:rPr lang="es-MX" sz="1100" dirty="0">
                <a:latin typeface="Georgia" panose="02040502050405020303" pitchFamily="18" charset="0"/>
              </a:rPr>
              <a:t> Cyrille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637CC26-49C5-419A-9779-C45D2CA6BAB0}"/>
              </a:ext>
            </a:extLst>
          </p:cNvPr>
          <p:cNvSpPr/>
          <p:nvPr/>
        </p:nvSpPr>
        <p:spPr>
          <a:xfrm>
            <a:off x="6921796" y="288000"/>
            <a:ext cx="460907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es-ES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Republic</a:t>
            </a:r>
            <a:r>
              <a:rPr lang="sk-SK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 </a:t>
            </a:r>
            <a:r>
              <a:rPr lang="es-ES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of the</a:t>
            </a:r>
            <a:r>
              <a:rPr lang="sk-SK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 </a:t>
            </a:r>
            <a:r>
              <a:rPr lang="es-ES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Congo</a:t>
            </a:r>
            <a:endParaRPr lang="es-ES" sz="3200" b="1" i="1" dirty="0">
              <a:ln w="15875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srgbClr val="2F6B02"/>
                </a:outerShdw>
              </a:effectLst>
              <a:latin typeface="VAGRounded BT" panose="020F0702020204020204" pitchFamily="34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03726041-AE50-4072-B9F3-B91230DD3A64}"/>
              </a:ext>
            </a:extLst>
          </p:cNvPr>
          <p:cNvSpPr/>
          <p:nvPr/>
        </p:nvSpPr>
        <p:spPr>
          <a:xfrm>
            <a:off x="598984" y="6140538"/>
            <a:ext cx="3080650" cy="318924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square" lIns="72000" tIns="36000" rIns="72000" bIns="36000">
            <a:spAutoFit/>
          </a:bodyPr>
          <a:lstStyle/>
          <a:p>
            <a:r>
              <a:rPr lang="es-MX" sz="1600" i="1">
                <a:latin typeface="Georgia" panose="02040502050405020303" pitchFamily="18" charset="0"/>
              </a:rPr>
              <a:t>Losange, Pointe-Noire, Kouilou</a:t>
            </a:r>
            <a:endParaRPr lang="es-MX" sz="1600" i="1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6341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1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>
            <a:extLst>
              <a:ext uri="{FF2B5EF4-FFF2-40B4-BE49-F238E27FC236}">
                <a16:creationId xmlns:a16="http://schemas.microsoft.com/office/drawing/2014/main" id="{F955430E-F3EC-49CB-8BDD-8C606435ACA0}"/>
              </a:ext>
            </a:extLst>
          </p:cNvPr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FFA8AAAA-6358-4F57-A794-07E7E9C173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6655981" y="288000"/>
            <a:ext cx="4914857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es-MX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São Tomé</a:t>
            </a:r>
            <a:r>
              <a:rPr lang="sk-SK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 </a:t>
            </a:r>
            <a:r>
              <a:rPr lang="es-MX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and</a:t>
            </a:r>
            <a:r>
              <a:rPr lang="sk-SK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 </a:t>
            </a:r>
            <a:r>
              <a:rPr lang="es-MX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Príncipe</a:t>
            </a:r>
            <a:endParaRPr lang="es-MX" sz="3200" b="1" i="1" dirty="0">
              <a:ln w="15875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srgbClr val="2F6B02"/>
                </a:outerShdw>
              </a:effectLst>
              <a:latin typeface="VAGRounded BT" panose="020F0702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851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8803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0A213F85-675D-46BB-AFDC-EDFF70740A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80294" y="5123149"/>
            <a:ext cx="5151732" cy="1303809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square" lIns="72000" tIns="36000" rIns="72000" bIns="36000">
            <a:spAutoFit/>
          </a:bodyPr>
          <a:lstStyle/>
          <a:p>
            <a:pPr algn="just"/>
            <a:r>
              <a:rPr lang="sk-SK" sz="1600" i="1">
                <a:latin typeface="Georgia" panose="02040502050405020303" pitchFamily="18" charset="0"/>
              </a:rPr>
              <a:t>It</a:t>
            </a:r>
            <a:r>
              <a:rPr lang="en-US" sz="1600" i="1">
                <a:latin typeface="Georgia" panose="02040502050405020303" pitchFamily="18" charset="0"/>
              </a:rPr>
              <a:t> </a:t>
            </a:r>
            <a:r>
              <a:rPr lang="en-US" sz="1600" i="1" dirty="0">
                <a:latin typeface="Georgia" panose="02040502050405020303" pitchFamily="18" charset="0"/>
              </a:rPr>
              <a:t>is an absolute human certainty that no one can know his own beauty or perceive a sense of his own worth until it has been reflected back to him in the mirror of another loving, caring human </a:t>
            </a:r>
            <a:r>
              <a:rPr lang="en-US" sz="1600" i="1">
                <a:latin typeface="Georgia" panose="02040502050405020303" pitchFamily="18" charset="0"/>
              </a:rPr>
              <a:t>being.</a:t>
            </a:r>
            <a:endParaRPr lang="sk-SK" sz="1600" i="1">
              <a:latin typeface="Georgia" panose="02040502050405020303" pitchFamily="18" charset="0"/>
            </a:endParaRPr>
          </a:p>
          <a:p>
            <a:pPr algn="just"/>
            <a:r>
              <a:rPr lang="sk-SK" sz="1600" i="1">
                <a:latin typeface="Georgia" panose="02040502050405020303" pitchFamily="18" charset="0"/>
              </a:rPr>
              <a:t>-</a:t>
            </a:r>
            <a:r>
              <a:rPr lang="en-US" sz="1600" i="1">
                <a:latin typeface="Georgia" panose="02040502050405020303" pitchFamily="18" charset="0"/>
              </a:rPr>
              <a:t> John Joseph Powell</a:t>
            </a:r>
            <a:endParaRPr lang="en-US" sz="1600" i="1" dirty="0">
              <a:latin typeface="Georgia" panose="02040502050405020303" pitchFamily="18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9835932" y="288000"/>
            <a:ext cx="170732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 dirty="0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Senegal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F662085-5502-4202-B224-09CE68A64B2A}"/>
              </a:ext>
            </a:extLst>
          </p:cNvPr>
          <p:cNvSpPr/>
          <p:nvPr/>
        </p:nvSpPr>
        <p:spPr>
          <a:xfrm>
            <a:off x="8950883" y="6300000"/>
            <a:ext cx="2592376" cy="26161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effectLst>
            <a:softEdge rad="12700"/>
          </a:effectLst>
        </p:spPr>
        <p:txBody>
          <a:bodyPr wrap="none">
            <a:spAutoFit/>
          </a:bodyPr>
          <a:lstStyle/>
          <a:p>
            <a:pPr algn="r"/>
            <a:r>
              <a:rPr lang="en-US" sz="1100" dirty="0">
                <a:latin typeface="Georgia" panose="02040502050405020303" pitchFamily="18" charset="0"/>
              </a:rPr>
              <a:t>Photo © by </a:t>
            </a:r>
            <a:r>
              <a:rPr lang="en-US" sz="1100">
                <a:latin typeface="Georgia" panose="02040502050405020303" pitchFamily="18" charset="0"/>
              </a:rPr>
              <a:t>Rose MacAuslan</a:t>
            </a:r>
            <a:r>
              <a:rPr lang="en-US" sz="1100" dirty="0">
                <a:latin typeface="Georgia" panose="02040502050405020303" pitchFamily="18" charset="0"/>
              </a:rPr>
              <a:t> on 500px</a:t>
            </a:r>
          </a:p>
        </p:txBody>
      </p:sp>
    </p:spTree>
    <p:extLst>
      <p:ext uri="{BB962C8B-B14F-4D97-AF65-F5344CB8AC3E}">
        <p14:creationId xmlns:p14="http://schemas.microsoft.com/office/powerpoint/2010/main" val="391033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8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5971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26D8C56C-6444-43A3-9AC5-38E3209AEB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20053" y="5922172"/>
            <a:ext cx="4327369" cy="565146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square" lIns="72000" tIns="36000" rIns="72000" bIns="36000">
            <a:spAutoFit/>
          </a:bodyPr>
          <a:lstStyle/>
          <a:p>
            <a:r>
              <a:rPr lang="sk-SK" sz="1600" i="1">
                <a:latin typeface="Georgia" panose="02040502050405020303" pitchFamily="18" charset="0"/>
              </a:rPr>
              <a:t>G</a:t>
            </a:r>
            <a:r>
              <a:rPr lang="es-MX" sz="1600" i="1">
                <a:latin typeface="Georgia" panose="02040502050405020303" pitchFamily="18" charset="0"/>
              </a:rPr>
              <a:t>reen </a:t>
            </a:r>
            <a:r>
              <a:rPr lang="es-MX" sz="1600" i="1" dirty="0">
                <a:latin typeface="Georgia" panose="02040502050405020303" pitchFamily="18" charset="0"/>
              </a:rPr>
              <a:t>and blue</a:t>
            </a:r>
          </a:p>
          <a:p>
            <a:r>
              <a:rPr lang="es-MX" sz="1600" i="1">
                <a:latin typeface="Georgia" panose="02040502050405020303" pitchFamily="18" charset="0"/>
              </a:rPr>
              <a:t>Anse Source D'Argent / La Digue</a:t>
            </a:r>
            <a:r>
              <a:rPr lang="es-MX" sz="1600" i="1" dirty="0">
                <a:latin typeface="Georgia" panose="02040502050405020303" pitchFamily="18" charset="0"/>
              </a:rPr>
              <a:t> / Seychelles</a:t>
            </a:r>
            <a:r>
              <a:rPr lang="es-MX" sz="1600" i="1" dirty="0">
                <a:latin typeface=".ArnoldBoecklinTTEE" panose="020B0500000000000000" pitchFamily="34" charset="2"/>
              </a:rPr>
              <a:t> </a:t>
            </a:r>
          </a:p>
        </p:txBody>
      </p:sp>
      <p:sp>
        <p:nvSpPr>
          <p:cNvPr id="7" name="Rectángulo 6"/>
          <p:cNvSpPr/>
          <p:nvPr/>
        </p:nvSpPr>
        <p:spPr>
          <a:xfrm>
            <a:off x="9375122" y="288000"/>
            <a:ext cx="223029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 dirty="0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Seychelles</a:t>
            </a:r>
          </a:p>
        </p:txBody>
      </p:sp>
    </p:spTree>
    <p:extLst>
      <p:ext uri="{BB962C8B-B14F-4D97-AF65-F5344CB8AC3E}">
        <p14:creationId xmlns:p14="http://schemas.microsoft.com/office/powerpoint/2010/main" val="4272510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7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1331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60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C0F8827E-A3C7-4F5E-A92F-3830E83DBC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8825023" y="288000"/>
            <a:ext cx="273890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es-MX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Sierra</a:t>
            </a:r>
            <a:r>
              <a:rPr lang="sk-SK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 </a:t>
            </a:r>
            <a:r>
              <a:rPr lang="es-MX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Leone</a:t>
            </a:r>
            <a:endParaRPr lang="es-MX" sz="3200" b="1" i="1" dirty="0">
              <a:ln w="15875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srgbClr val="2F6B02"/>
                </a:outerShdw>
              </a:effectLst>
              <a:latin typeface="VAGRounded BT" panose="020F0702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9743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43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E1876D9E-DE4C-476F-96AE-EF7B80D887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9714793" y="288000"/>
            <a:ext cx="177164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 dirty="0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Somalia</a:t>
            </a:r>
          </a:p>
        </p:txBody>
      </p:sp>
    </p:spTree>
    <p:extLst>
      <p:ext uri="{BB962C8B-B14F-4D97-AF65-F5344CB8AC3E}">
        <p14:creationId xmlns:p14="http://schemas.microsoft.com/office/powerpoint/2010/main" val="82472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3103013-4D64-467E-8ABB-C884AEBB6F1E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AFF2E999-CDC1-4D8F-BBB8-35D5CD75F3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A37D8D66-DD13-476A-9A14-EBE6DBA18C2F}"/>
              </a:ext>
            </a:extLst>
          </p:cNvPr>
          <p:cNvSpPr/>
          <p:nvPr/>
        </p:nvSpPr>
        <p:spPr>
          <a:xfrm>
            <a:off x="9074781" y="288000"/>
            <a:ext cx="253646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South Africa</a:t>
            </a:r>
            <a:endParaRPr lang="es-MX" sz="3200" b="1" i="1" dirty="0">
              <a:ln w="15875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srgbClr val="2F6B02"/>
                </a:outerShdw>
              </a:effectLst>
              <a:latin typeface="VAGRounded BT" panose="020F0702020204020204" pitchFamily="34" charset="0"/>
            </a:endParaRPr>
          </a:p>
        </p:txBody>
      </p:sp>
      <p:sp>
        <p:nvSpPr>
          <p:cNvPr id="8" name="Rectángulo 2">
            <a:extLst>
              <a:ext uri="{FF2B5EF4-FFF2-40B4-BE49-F238E27FC236}">
                <a16:creationId xmlns:a16="http://schemas.microsoft.com/office/drawing/2014/main" id="{10108CAA-603B-4E0C-A371-48FD4ED2E70A}"/>
              </a:ext>
            </a:extLst>
          </p:cNvPr>
          <p:cNvSpPr/>
          <p:nvPr/>
        </p:nvSpPr>
        <p:spPr>
          <a:xfrm>
            <a:off x="8991617" y="6300000"/>
            <a:ext cx="2619628" cy="261610"/>
          </a:xfrm>
          <a:prstGeom prst="rect">
            <a:avLst/>
          </a:prstGeom>
          <a:gradFill flip="none" rotWithShape="1">
            <a:gsLst>
              <a:gs pos="0">
                <a:srgbClr val="E86C2E">
                  <a:lumMod val="67000"/>
                </a:srgbClr>
              </a:gs>
              <a:gs pos="48000">
                <a:srgbClr val="E86C2E">
                  <a:lumMod val="97000"/>
                  <a:lumOff val="3000"/>
                </a:srgbClr>
              </a:gs>
              <a:gs pos="100000">
                <a:srgbClr val="E86C2E">
                  <a:lumMod val="60000"/>
                  <a:lumOff val="40000"/>
                </a:srgbClr>
              </a:gs>
            </a:gsLst>
            <a:lin ang="16200000" scaled="1"/>
            <a:tileRect/>
          </a:gradFill>
          <a:effectLst>
            <a:softEdge rad="12700"/>
          </a:effectLst>
        </p:spPr>
        <p:txBody>
          <a:bodyPr wrap="none">
            <a:spAutoFit/>
          </a:bodyPr>
          <a:lstStyle/>
          <a:p>
            <a:pPr lvl="0" algn="r" defTabSz="914400"/>
            <a:r>
              <a:rPr lang="en-US" sz="1100">
                <a:solidFill>
                  <a:prstClr val="white"/>
                </a:solidFill>
                <a:latin typeface="Georgia" panose="02040502050405020303" pitchFamily="18" charset="0"/>
              </a:rPr>
              <a:t>Windows 10 SpotLight Images © 2018</a:t>
            </a:r>
            <a:endParaRPr kumimoji="0" lang="es-MX" sz="11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 panose="02040502050405020303" pitchFamily="18" charset="0"/>
            </a:endParaRPr>
          </a:p>
        </p:txBody>
      </p:sp>
      <p:sp>
        <p:nvSpPr>
          <p:cNvPr id="9" name="Rectángulo 10">
            <a:extLst>
              <a:ext uri="{FF2B5EF4-FFF2-40B4-BE49-F238E27FC236}">
                <a16:creationId xmlns:a16="http://schemas.microsoft.com/office/drawing/2014/main" id="{79556DEE-5529-4F3D-9634-EF226044EA93}"/>
              </a:ext>
            </a:extLst>
          </p:cNvPr>
          <p:cNvSpPr/>
          <p:nvPr/>
        </p:nvSpPr>
        <p:spPr>
          <a:xfrm>
            <a:off x="580755" y="5619438"/>
            <a:ext cx="2988710" cy="811367"/>
          </a:xfrm>
          <a:prstGeom prst="rect">
            <a:avLst/>
          </a:prstGeom>
          <a:solidFill>
            <a:srgbClr val="51A9DB">
              <a:lumMod val="75000"/>
              <a:alpha val="44000"/>
            </a:srgbClr>
          </a:solidFill>
          <a:ln w="19050">
            <a:solidFill>
              <a:sysClr val="window" lastClr="FFFFFF"/>
            </a:solidFill>
          </a:ln>
        </p:spPr>
        <p:txBody>
          <a:bodyPr wrap="square" lIns="72000" tIns="36000" rIns="72000" bIns="36000">
            <a:spAutoFit/>
          </a:bodyPr>
          <a:lstStyle/>
          <a:p>
            <a:pPr lvl="0" defTabSz="914400"/>
            <a:r>
              <a:rPr lang="en-US" sz="1600" i="1" kern="0">
                <a:solidFill>
                  <a:prstClr val="white"/>
                </a:solidFill>
                <a:latin typeface="Georgia" panose="02040502050405020303" pitchFamily="18" charset="0"/>
              </a:rPr>
              <a:t>Nature around The Hole in the Wall at</a:t>
            </a:r>
            <a:r>
              <a:rPr lang="sk-SK" sz="1600" i="1" kern="0">
                <a:solidFill>
                  <a:prstClr val="white"/>
                </a:solidFill>
                <a:latin typeface="Georgia" panose="02040502050405020303" pitchFamily="18" charset="0"/>
              </a:rPr>
              <a:t> </a:t>
            </a:r>
            <a:r>
              <a:rPr lang="en-US" sz="1600" i="1" kern="0">
                <a:solidFill>
                  <a:prstClr val="white"/>
                </a:solidFill>
                <a:latin typeface="Georgia" panose="02040502050405020303" pitchFamily="18" charset="0"/>
              </a:rPr>
              <a:t>Coffee Bay in the Wild Coast, South Africa</a:t>
            </a:r>
          </a:p>
        </p:txBody>
      </p:sp>
    </p:spTree>
    <p:extLst>
      <p:ext uri="{BB962C8B-B14F-4D97-AF65-F5344CB8AC3E}">
        <p14:creationId xmlns:p14="http://schemas.microsoft.com/office/powerpoint/2010/main" val="443694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9459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36DDFF4-260E-4BEC-B139-46E18C4800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10140697" y="288000"/>
            <a:ext cx="13756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 dirty="0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Sudan</a:t>
            </a:r>
          </a:p>
        </p:txBody>
      </p:sp>
    </p:spTree>
    <p:extLst>
      <p:ext uri="{BB962C8B-B14F-4D97-AF65-F5344CB8AC3E}">
        <p14:creationId xmlns:p14="http://schemas.microsoft.com/office/powerpoint/2010/main" val="2797613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9939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A3E8302F-DEE1-4BC3-964A-8928A8344B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35584" y="6140538"/>
            <a:ext cx="1283538" cy="318924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square" lIns="72000" tIns="36000" rIns="72000" bIns="36000">
            <a:spAutoFit/>
          </a:bodyPr>
          <a:lstStyle/>
          <a:p>
            <a:r>
              <a:rPr lang="en-US" sz="1600" i="1" dirty="0">
                <a:latin typeface="Georgia" panose="02040502050405020303" pitchFamily="18" charset="0"/>
              </a:rPr>
              <a:t>Sailing time</a:t>
            </a:r>
          </a:p>
        </p:txBody>
      </p:sp>
      <p:sp>
        <p:nvSpPr>
          <p:cNvPr id="7" name="Rectángulo 6"/>
          <p:cNvSpPr/>
          <p:nvPr/>
        </p:nvSpPr>
        <p:spPr>
          <a:xfrm>
            <a:off x="9208827" y="288000"/>
            <a:ext cx="235938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 dirty="0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Tanzania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0B6AF92-642A-4AF2-8D5A-45DC52D788CC}"/>
              </a:ext>
            </a:extLst>
          </p:cNvPr>
          <p:cNvSpPr/>
          <p:nvPr/>
        </p:nvSpPr>
        <p:spPr>
          <a:xfrm>
            <a:off x="9775736" y="6300000"/>
            <a:ext cx="1792478" cy="26161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effectLst>
            <a:softEdge rad="12700"/>
          </a:effectLst>
        </p:spPr>
        <p:txBody>
          <a:bodyPr wrap="none">
            <a:spAutoFit/>
          </a:bodyPr>
          <a:lstStyle/>
          <a:p>
            <a:pPr algn="r"/>
            <a:r>
              <a:rPr lang="es-MX" sz="1100">
                <a:latin typeface="Georgia" panose="02040502050405020303" pitchFamily="18" charset="0"/>
              </a:rPr>
              <a:t>Photo</a:t>
            </a:r>
            <a:r>
              <a:rPr lang="es-MX" sz="1100" dirty="0">
                <a:latin typeface="Georgia" panose="02040502050405020303" pitchFamily="18" charset="0"/>
              </a:rPr>
              <a:t> </a:t>
            </a:r>
            <a:r>
              <a:rPr lang="es-MX" sz="1100">
                <a:latin typeface="Georgia" panose="02040502050405020303" pitchFamily="18" charset="0"/>
              </a:rPr>
              <a:t>© by Isam Telhami</a:t>
            </a:r>
            <a:endParaRPr lang="es-MX" sz="11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645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1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158B8345-56C5-4F20-ABCE-9B4DC98F3C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21872" y="6242686"/>
            <a:ext cx="2155572" cy="318924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square" lIns="72000" tIns="36000" rIns="72000" bIns="36000">
            <a:spAutoFit/>
          </a:bodyPr>
          <a:lstStyle/>
          <a:p>
            <a:r>
              <a:rPr lang="nb-NO" sz="1600" i="1" dirty="0">
                <a:latin typeface="Georgia" panose="02040502050405020303" pitchFamily="18" charset="0"/>
              </a:rPr>
              <a:t>Sunset </a:t>
            </a:r>
            <a:r>
              <a:rPr lang="nb-NO" sz="1600" i="1">
                <a:latin typeface="Georgia" panose="02040502050405020303" pitchFamily="18" charset="0"/>
              </a:rPr>
              <a:t>(Lome, Togo)</a:t>
            </a:r>
            <a:endParaRPr lang="es-MX" sz="1600" i="1" dirty="0">
              <a:latin typeface="Georgia" panose="02040502050405020303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0207130" y="288000"/>
            <a:ext cx="138326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 dirty="0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Togo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E230E7D-82FA-4B60-BD54-6E63D13B5CA2}"/>
              </a:ext>
            </a:extLst>
          </p:cNvPr>
          <p:cNvSpPr/>
          <p:nvPr/>
        </p:nvSpPr>
        <p:spPr>
          <a:xfrm>
            <a:off x="9821962" y="6300000"/>
            <a:ext cx="1768433" cy="26161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effectLst>
            <a:softEdge rad="12700"/>
          </a:effectLst>
        </p:spPr>
        <p:txBody>
          <a:bodyPr wrap="none">
            <a:spAutoFit/>
          </a:bodyPr>
          <a:lstStyle/>
          <a:p>
            <a:pPr algn="r"/>
            <a:r>
              <a:rPr lang="es-MX" sz="1100">
                <a:latin typeface="Georgia" panose="02040502050405020303" pitchFamily="18" charset="0"/>
              </a:rPr>
              <a:t>Photo</a:t>
            </a:r>
            <a:r>
              <a:rPr lang="es-MX" sz="1100" dirty="0">
                <a:latin typeface="Georgia" panose="02040502050405020303" pitchFamily="18" charset="0"/>
              </a:rPr>
              <a:t> </a:t>
            </a:r>
            <a:r>
              <a:rPr lang="es-MX" sz="1100">
                <a:latin typeface="Georgia" panose="02040502050405020303" pitchFamily="18" charset="0"/>
              </a:rPr>
              <a:t>©  by</a:t>
            </a:r>
            <a:r>
              <a:rPr lang="es-MX" sz="1100" dirty="0">
                <a:latin typeface="Georgia" panose="02040502050405020303" pitchFamily="18" charset="0"/>
              </a:rPr>
              <a:t> Rowan Mark</a:t>
            </a:r>
          </a:p>
        </p:txBody>
      </p:sp>
    </p:spTree>
    <p:extLst>
      <p:ext uri="{BB962C8B-B14F-4D97-AF65-F5344CB8AC3E}">
        <p14:creationId xmlns:p14="http://schemas.microsoft.com/office/powerpoint/2010/main" val="391896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9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147692DD-4FE6-4062-8624-FC4C24E9A1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635884" y="5736843"/>
            <a:ext cx="1761233" cy="565146"/>
          </a:xfrm>
          <a:prstGeom prst="rect">
            <a:avLst/>
          </a:prstGeom>
          <a:solidFill>
            <a:schemeClr val="accent5">
              <a:lumMod val="75000"/>
              <a:alpha val="44000"/>
            </a:schemeClr>
          </a:solidFill>
          <a:ln w="19050">
            <a:solidFill>
              <a:schemeClr val="tx1"/>
            </a:solidFill>
          </a:ln>
        </p:spPr>
        <p:txBody>
          <a:bodyPr wrap="square" lIns="72000" tIns="36000" rIns="72000" bIns="36000">
            <a:spAutoFit/>
          </a:bodyPr>
          <a:lstStyle/>
          <a:p>
            <a:r>
              <a:rPr lang="es-MX" sz="1600" i="1">
                <a:latin typeface="Georgia" panose="02040502050405020303" pitchFamily="18" charset="0"/>
              </a:rPr>
              <a:t>Very bad</a:t>
            </a:r>
            <a:r>
              <a:rPr lang="es-MX" sz="1600" i="1" dirty="0">
                <a:latin typeface="Georgia" panose="02040502050405020303" pitchFamily="18" charset="0"/>
              </a:rPr>
              <a:t> time</a:t>
            </a:r>
          </a:p>
          <a:p>
            <a:r>
              <a:rPr lang="es-MX" sz="1600" i="1">
                <a:latin typeface="Georgia" panose="02040502050405020303" pitchFamily="18" charset="0"/>
              </a:rPr>
              <a:t>Bizerte - Tunisia</a:t>
            </a:r>
            <a:endParaRPr lang="es-MX" sz="1600" i="1" dirty="0">
              <a:latin typeface="Georgia" panose="02040502050405020303" pitchFamily="18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9827370" y="288000"/>
            <a:ext cx="17908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MX" sz="3200" b="1" i="1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srgbClr val="2F6B02"/>
                  </a:outerShdw>
                </a:effectLst>
                <a:latin typeface="VAGRounded BT" panose="020F0702020204020204" pitchFamily="34" charset="0"/>
              </a:rPr>
              <a:t>Tunisia</a:t>
            </a:r>
            <a:endParaRPr lang="es-MX" sz="3200" b="1" i="1" dirty="0">
              <a:ln w="15875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srgbClr val="2F6B02"/>
                </a:outerShdw>
              </a:effectLst>
              <a:latin typeface="VAGRounded BT" panose="020F0702020204020204" pitchFamily="34" charset="0"/>
            </a:endParaRPr>
          </a:p>
        </p:txBody>
      </p:sp>
      <p:pic>
        <p:nvPicPr>
          <p:cNvPr id="5" name="Pozdrav">
            <a:extLst>
              <a:ext uri="{FF2B5EF4-FFF2-40B4-BE49-F238E27FC236}">
                <a16:creationId xmlns:a16="http://schemas.microsoft.com/office/drawing/2014/main" id="{E4799E8C-E74B-4FF6-8C3A-AEF58DDEED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9632" y="4401209"/>
            <a:ext cx="3372735" cy="1877832"/>
          </a:xfrm>
          <a:prstGeom prst="rect">
            <a:avLst/>
          </a:prstGeom>
        </p:spPr>
      </p:pic>
      <p:pic>
        <p:nvPicPr>
          <p:cNvPr id="8" name="Kruh - šípka">
            <a:extLst>
              <a:ext uri="{FF2B5EF4-FFF2-40B4-BE49-F238E27FC236}">
                <a16:creationId xmlns:a16="http://schemas.microsoft.com/office/drawing/2014/main" id="{2C06D50B-21DA-4AC6-B36E-A6D46959A8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55014" y="6035761"/>
            <a:ext cx="516708" cy="516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Kruh">
            <a:extLst>
              <a:ext uri="{FF2B5EF4-FFF2-40B4-BE49-F238E27FC236}">
                <a16:creationId xmlns:a16="http://schemas.microsoft.com/office/drawing/2014/main" id="{46E8040B-AD58-4E89-950E-D5DC41DE9F5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55059" y="6026658"/>
            <a:ext cx="516619" cy="516619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10" name="Podpis">
            <a:extLst>
              <a:ext uri="{FF2B5EF4-FFF2-40B4-BE49-F238E27FC236}">
                <a16:creationId xmlns:a16="http://schemas.microsoft.com/office/drawing/2014/main" id="{6FBCE438-DC08-49E3-8D6F-8680C1A97A9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82670" y="6036998"/>
            <a:ext cx="461395" cy="4840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5765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d"/>
      </p:transition>
    </mc:Choice>
    <mc:Fallback xmlns=""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8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301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801"/>
                            </p:stCondLst>
                            <p:childTnLst>
                              <p:par>
                                <p:cTn id="18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301"/>
                            </p:stCondLst>
                            <p:childTnLst>
                              <p:par>
                                <p:cTn id="67" presetID="1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2.xml><?xml version="1.0" encoding="utf-8"?>
<a:theme xmlns:a="http://schemas.openxmlformats.org/drawingml/2006/main" name="1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.xml><?xml version="1.0" encoding="utf-8"?>
<a:theme xmlns:a="http://schemas.openxmlformats.org/drawingml/2006/main" name="4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4.xml><?xml version="1.0" encoding="utf-8"?>
<a:theme xmlns:a="http://schemas.openxmlformats.org/drawingml/2006/main" name="6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5.xml><?xml version="1.0" encoding="utf-8"?>
<a:theme xmlns:a="http://schemas.openxmlformats.org/drawingml/2006/main" name="13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6.xml><?xml version="1.0" encoding="utf-8"?>
<a:theme xmlns:a="http://schemas.openxmlformats.org/drawingml/2006/main" name="15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7.xml><?xml version="1.0" encoding="utf-8"?>
<a:theme xmlns:a="http://schemas.openxmlformats.org/drawingml/2006/main" name="17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8.xml><?xml version="1.0" encoding="utf-8"?>
<a:theme xmlns:a="http://schemas.openxmlformats.org/drawingml/2006/main" name="20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9.xml><?xml version="1.0" encoding="utf-8"?>
<a:theme xmlns:a="http://schemas.openxmlformats.org/drawingml/2006/main" name="23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0.xml><?xml version="1.0" encoding="utf-8"?>
<a:theme xmlns:a="http://schemas.openxmlformats.org/drawingml/2006/main" name="25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1.xml><?xml version="1.0" encoding="utf-8"?>
<a:theme xmlns:a="http://schemas.openxmlformats.org/drawingml/2006/main" name="26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2.xml><?xml version="1.0" encoding="utf-8"?>
<a:theme xmlns:a="http://schemas.openxmlformats.org/drawingml/2006/main" name="27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3.xml><?xml version="1.0" encoding="utf-8"?>
<a:theme xmlns:a="http://schemas.openxmlformats.org/drawingml/2006/main" name="29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4.xml><?xml version="1.0" encoding="utf-8"?>
<a:theme xmlns:a="http://schemas.openxmlformats.org/drawingml/2006/main" name="30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5.xml><?xml version="1.0" encoding="utf-8"?>
<a:theme xmlns:a="http://schemas.openxmlformats.org/drawingml/2006/main" name="32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6.xml><?xml version="1.0" encoding="utf-8"?>
<a:theme xmlns:a="http://schemas.openxmlformats.org/drawingml/2006/main" name="33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7.xml><?xml version="1.0" encoding="utf-8"?>
<a:theme xmlns:a="http://schemas.openxmlformats.org/drawingml/2006/main" name="34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8.xml><?xml version="1.0" encoding="utf-8"?>
<a:theme xmlns:a="http://schemas.openxmlformats.org/drawingml/2006/main" name="36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9.xml><?xml version="1.0" encoding="utf-8"?>
<a:theme xmlns:a="http://schemas.openxmlformats.org/drawingml/2006/main" name="38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0.xml><?xml version="1.0" encoding="utf-8"?>
<a:theme xmlns:a="http://schemas.openxmlformats.org/drawingml/2006/main" name="39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1.xml><?xml version="1.0" encoding="utf-8"?>
<a:theme xmlns:a="http://schemas.openxmlformats.org/drawingml/2006/main" name="40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2.xml><?xml version="1.0" encoding="utf-8"?>
<a:theme xmlns:a="http://schemas.openxmlformats.org/drawingml/2006/main" name="41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3.xml><?xml version="1.0" encoding="utf-8"?>
<a:theme xmlns:a="http://schemas.openxmlformats.org/drawingml/2006/main" name="42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4.xml><?xml version="1.0" encoding="utf-8"?>
<a:theme xmlns:a="http://schemas.openxmlformats.org/drawingml/2006/main" name="43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5.xml><?xml version="1.0" encoding="utf-8"?>
<a:theme xmlns:a="http://schemas.openxmlformats.org/drawingml/2006/main" name="44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6.xml><?xml version="1.0" encoding="utf-8"?>
<a:theme xmlns:a="http://schemas.openxmlformats.org/drawingml/2006/main" name="46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7.xml><?xml version="1.0" encoding="utf-8"?>
<a:theme xmlns:a="http://schemas.openxmlformats.org/drawingml/2006/main" name="47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8.xml><?xml version="1.0" encoding="utf-8"?>
<a:theme xmlns:a="http://schemas.openxmlformats.org/drawingml/2006/main" name="48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9.xml><?xml version="1.0" encoding="utf-8"?>
<a:theme xmlns:a="http://schemas.openxmlformats.org/drawingml/2006/main" name="49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0.xml><?xml version="1.0" encoding="utf-8"?>
<a:theme xmlns:a="http://schemas.openxmlformats.org/drawingml/2006/main" name="50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1.xml><?xml version="1.0" encoding="utf-8"?>
<a:theme xmlns:a="http://schemas.openxmlformats.org/drawingml/2006/main" name="52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2.xml><?xml version="1.0" encoding="utf-8"?>
<a:theme xmlns:a="http://schemas.openxmlformats.org/drawingml/2006/main" name="53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3.xml><?xml version="1.0" encoding="utf-8"?>
<a:theme xmlns:a="http://schemas.openxmlformats.org/drawingml/2006/main" name="54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4.xml><?xml version="1.0" encoding="utf-8"?>
<a:theme xmlns:a="http://schemas.openxmlformats.org/drawingml/2006/main" name="57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TM04033921[[fn=Damasco]]</Template>
  <TotalTime>0</TotalTime>
  <Words>711</Words>
  <Application>Microsoft Office PowerPoint</Application>
  <PresentationFormat>Širokouhlá</PresentationFormat>
  <Paragraphs>108</Paragraphs>
  <Slides>40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34</vt:i4>
      </vt:variant>
      <vt:variant>
        <vt:lpstr>Nadpisy snímok</vt:lpstr>
      </vt:variant>
      <vt:variant>
        <vt:i4>40</vt:i4>
      </vt:variant>
    </vt:vector>
  </HeadingPairs>
  <TitlesOfParts>
    <vt:vector size="81" baseType="lpstr">
      <vt:lpstr>VAGRounded BT</vt:lpstr>
      <vt:lpstr>Bassoon</vt:lpstr>
      <vt:lpstr>Rockwell</vt:lpstr>
      <vt:lpstr>Arial</vt:lpstr>
      <vt:lpstr>Bookman Old Style</vt:lpstr>
      <vt:lpstr>Georgia</vt:lpstr>
      <vt:lpstr>.ArnoldBoecklinTTEE</vt:lpstr>
      <vt:lpstr>Damask</vt:lpstr>
      <vt:lpstr>1_Damask</vt:lpstr>
      <vt:lpstr>4_Damask</vt:lpstr>
      <vt:lpstr>6_Damask</vt:lpstr>
      <vt:lpstr>13_Damask</vt:lpstr>
      <vt:lpstr>15_Damask</vt:lpstr>
      <vt:lpstr>17_Damask</vt:lpstr>
      <vt:lpstr>20_Damask</vt:lpstr>
      <vt:lpstr>23_Damask</vt:lpstr>
      <vt:lpstr>25_Damask</vt:lpstr>
      <vt:lpstr>26_Damask</vt:lpstr>
      <vt:lpstr>27_Damask</vt:lpstr>
      <vt:lpstr>29_Damask</vt:lpstr>
      <vt:lpstr>30_Damask</vt:lpstr>
      <vt:lpstr>32_Damask</vt:lpstr>
      <vt:lpstr>33_Damask</vt:lpstr>
      <vt:lpstr>34_Damask</vt:lpstr>
      <vt:lpstr>36_Damask</vt:lpstr>
      <vt:lpstr>38_Damask</vt:lpstr>
      <vt:lpstr>39_Damask</vt:lpstr>
      <vt:lpstr>40_Damask</vt:lpstr>
      <vt:lpstr>41_Damask</vt:lpstr>
      <vt:lpstr>42_Damask</vt:lpstr>
      <vt:lpstr>43_Damask</vt:lpstr>
      <vt:lpstr>44_Damask</vt:lpstr>
      <vt:lpstr>46_Damask</vt:lpstr>
      <vt:lpstr>47_Damask</vt:lpstr>
      <vt:lpstr>48_Damask</vt:lpstr>
      <vt:lpstr>49_Damask</vt:lpstr>
      <vt:lpstr>50_Damask</vt:lpstr>
      <vt:lpstr>52_Damask</vt:lpstr>
      <vt:lpstr>53_Damask</vt:lpstr>
      <vt:lpstr>54_Damask</vt:lpstr>
      <vt:lpstr>57_Damask</vt:lpstr>
      <vt:lpstr>African beaches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Playas de africa</dc:title>
  <dc:creator/>
  <cp:lastModifiedBy/>
  <cp:revision>97</cp:revision>
  <dcterms:created xsi:type="dcterms:W3CDTF">2018-09-25T02:30:07Z</dcterms:created>
  <dcterms:modified xsi:type="dcterms:W3CDTF">2020-03-20T10:47:11Z</dcterms:modified>
</cp:coreProperties>
</file>