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278" r:id="rId2"/>
    <p:sldId id="297" r:id="rId3"/>
    <p:sldId id="326" r:id="rId4"/>
    <p:sldId id="299" r:id="rId5"/>
    <p:sldId id="303" r:id="rId6"/>
    <p:sldId id="295" r:id="rId7"/>
    <p:sldId id="300" r:id="rId8"/>
    <p:sldId id="298" r:id="rId9"/>
    <p:sldId id="339" r:id="rId10"/>
    <p:sldId id="340" r:id="rId11"/>
    <p:sldId id="344" r:id="rId12"/>
    <p:sldId id="309" r:id="rId13"/>
    <p:sldId id="306" r:id="rId14"/>
    <p:sldId id="261" r:id="rId15"/>
    <p:sldId id="311" r:id="rId16"/>
    <p:sldId id="331" r:id="rId17"/>
    <p:sldId id="335" r:id="rId18"/>
    <p:sldId id="327" r:id="rId19"/>
    <p:sldId id="310" r:id="rId20"/>
    <p:sldId id="286" r:id="rId21"/>
    <p:sldId id="329" r:id="rId22"/>
    <p:sldId id="312" r:id="rId23"/>
    <p:sldId id="334" r:id="rId24"/>
    <p:sldId id="316" r:id="rId25"/>
    <p:sldId id="314" r:id="rId26"/>
    <p:sldId id="347" r:id="rId27"/>
    <p:sldId id="319" r:id="rId28"/>
    <p:sldId id="320" r:id="rId29"/>
    <p:sldId id="348" r:id="rId30"/>
    <p:sldId id="349" r:id="rId31"/>
    <p:sldId id="321" r:id="rId32"/>
    <p:sldId id="343" r:id="rId33"/>
    <p:sldId id="350" r:id="rId34"/>
  </p:sldIdLst>
  <p:sldSz cx="12192000" cy="6858000"/>
  <p:notesSz cx="6858000" cy="9144000"/>
  <p:embeddedFontLst>
    <p:embeddedFont>
      <p:font typeface="Arial Black" panose="020B0A04020102020204" pitchFamily="34" charset="0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  <p:embeddedFont>
      <p:font typeface="Eras Demi ITC" panose="020B0805030504020804" pitchFamily="34" charset="0"/>
      <p:regular r:id="rId42"/>
    </p:embeddedFont>
    <p:embeddedFont>
      <p:font typeface="Kristen ITC" panose="03050502040202030202" pitchFamily="66" charset="0"/>
      <p:regular r:id="rId43"/>
    </p:embeddedFont>
    <p:embeddedFont>
      <p:font typeface="Matura MT Script Capitals" panose="03020802060602070202" pitchFamily="66" charset="0"/>
      <p:regular r:id="rId4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9+oxAHcJb0qXgUGbfWxdw==" hashData="hKpKcL2JJpPgTY0EoCSwbrEQufn5Y1OQu9G5IT0ACzpxa1Qa3PG7s//pp+dw7p5EhkKFdZoIjeX11dU/jtZy4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4C44"/>
    <a:srgbClr val="554B35"/>
    <a:srgbClr val="4A562B"/>
    <a:srgbClr val="42371B"/>
    <a:srgbClr val="050608"/>
    <a:srgbClr val="828A94"/>
    <a:srgbClr val="101200"/>
    <a:srgbClr val="000000"/>
    <a:srgbClr val="010000"/>
    <a:srgbClr val="6266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4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306"/>
      </p:cViewPr>
      <p:guideLst>
        <p:guide orient="horz" pos="2183"/>
        <p:guide pos="38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2176C2-0DB3-4C37-A9D6-35671D3F5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253BA6-47EF-402F-84B8-F3559938C5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D712188-1BBE-4A04-801F-353E95D5E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4BFA608-9F29-4D60-9995-F4E610DEF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C1DA0D4-66E5-4435-8F2B-CCD8124B4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087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0ECAF7-B713-49E2-83D8-6D5655C72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85C40D5-BFB9-496A-A640-C7ABCB8B6E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BDA1940-BE70-4373-8C94-C748EAB88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7FC39C8-EA48-40FF-9654-54FC84464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5288A10-5871-4188-B31A-7E61C614C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8714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2F6380-D782-48B0-AC6F-A1C30504D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E7C33138-CBCC-4EF9-A762-94D9F5BE9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D2B9D76-7B08-4791-8439-9CD969082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BB03D48-50A9-4C5B-B3AD-A05D8CDBE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EE2A108-DFE6-4DE2-8039-9F09646C3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215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CF9421-A344-4ABF-9819-AC2705699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3159672-C02A-4132-A0AB-636463587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40C78FC7-3982-431E-B477-5728A111A2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FA82E7D2-AEB5-4EA3-A82F-40ADE6897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BE4694F-1B7A-459D-93FF-66A071439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A5BCA819-F487-4BFC-B5A5-4AB709087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3755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E06DDF-67A7-48E2-B107-B71C35957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BA80683A-9DD7-47B4-B1B4-F9F056830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B889686-92ED-4FCA-B4D2-438A095C4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4EDE2630-F0D1-4D74-9ADF-A40F69B9A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DCEF9F77-DC96-44C5-8219-658A78B6D1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B42A7B60-FCA1-4CB4-8981-7823E6D8D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F856875D-2B27-469B-A49B-32758079C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8C852811-3FAC-4F73-B51C-33D6760C4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2939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C57D50-DE97-48C1-8341-6E828A8E7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BB9FCC4-1B20-4A2B-BF4E-89C61C2D1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D6431FFB-B1BA-437E-BD1F-A093E3C92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8CAA0FA3-A1E7-4424-94BD-FB89F6696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3017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9CAB4A36-3BA8-4E9B-A354-B6F4F154B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18C442BC-3ED9-424B-8F71-55F9AA89D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94B11A5F-EA24-4FA1-9EF7-15C9F646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8842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701587-CA98-47C1-9EDC-C79658794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B0D3ED-3DB4-445B-8527-E2FF86642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BBA977B3-07F1-4D9B-A9D3-6150AF6EA5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A937152B-5D40-4584-B85D-72C75B4E9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CCD2F77-3122-4785-8C4A-ABEC3B226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3AEB5253-6BD6-4FFB-94C0-123A3499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48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7A604C-68AB-43BE-A09D-B349D95D5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3693A1A8-7893-4DDD-99CE-67D52BD0CE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B016271-D459-4914-A9D7-9F339AD0A3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406DD6B-2C8E-4916-9540-709FC60A1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8291618-B050-43A6-B274-B24860DE3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54FD67F-71FB-48F9-90FA-514911495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5617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932C30-74C4-45C8-A7E9-E5F5993B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09A16E74-0807-459E-A92A-DD702F82C3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F817A47-9FF3-4487-8D41-0AE8D8E39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3051AF8-4418-45E5-8CEA-7F10E6A2F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E2A3EA2-6C08-49E5-BED7-7E6AD9BFC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0264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4E8FB781-4774-4C10-A76A-7C601B3648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4D84F8E0-E585-41B9-90D1-73CE2C654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34A54366-39D5-4D3B-A8E6-C5C954D50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F45811A-2CA5-42EE-A827-D11875D0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9E5492C-0B1E-4014-86BB-816341AB2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076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139412FF-1398-4BE8-9479-2BE3D18E0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FA29E39C-C391-42A1-A2CC-F1F806D7F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868E3F2-9BE0-43F1-8C55-2A62F351B9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B5AD8-9075-4729-94EA-4C4F00D14C51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BBF0D6B-967E-4CAD-A7E9-E2EF62F460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E2DA6B9-9106-4484-A861-C7793B87E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1083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5.jpg"/><Relationship Id="rId7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47.jpeg"/><Relationship Id="rId4" Type="http://schemas.openxmlformats.org/officeDocument/2006/relationships/image" Target="../media/image46.jpg"/><Relationship Id="rId9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2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kraj 2"/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4" name="Okraj 1"/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A4BB9C5A-3E79-4214-9E59-D625504D4E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Fot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549" y="321259"/>
            <a:ext cx="7608997" cy="459650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oto"/>
          <p:cNvSpPr txBox="1">
            <a:spLocks noChangeArrowheads="1"/>
          </p:cNvSpPr>
          <p:nvPr/>
        </p:nvSpPr>
        <p:spPr bwMode="auto">
          <a:xfrm>
            <a:off x="2473006" y="4091417"/>
            <a:ext cx="2769967" cy="738664"/>
          </a:xfrm>
          <a:prstGeom prst="rect">
            <a:avLst/>
          </a:prstGeom>
          <a:solidFill>
            <a:schemeClr val="bg1">
              <a:lumMod val="85000"/>
              <a:alpha val="67000"/>
            </a:schemeClr>
          </a:solidFill>
          <a:ln>
            <a:noFill/>
          </a:ln>
          <a:effectLst>
            <a:softEdge rad="63500"/>
          </a:effectLst>
        </p:spPr>
        <p:txBody>
          <a:bodyPr wrap="none" tIns="0" rIns="180000" bIns="0">
            <a:spAutoFit/>
          </a:bodyPr>
          <a:lstStyle/>
          <a:p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FFFF"/>
                </a:solidFill>
                <a:latin typeface="Arial Black" pitchFamily="34" charset="0"/>
              </a:rPr>
              <a:t>E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s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t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o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FFFF"/>
                </a:solidFill>
                <a:latin typeface="Arial Black" pitchFamily="34" charset="0"/>
              </a:rPr>
              <a:t> 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e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FF00"/>
                </a:solidFill>
                <a:latin typeface="Arial Black" pitchFamily="34" charset="0"/>
              </a:rPr>
              <a:t>s</a:t>
            </a:r>
            <a:endParaRPr lang="es-ES" sz="4800" i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00FF00"/>
              </a:solidFill>
              <a:latin typeface="Arial Black" pitchFamily="34" charset="0"/>
            </a:endParaRPr>
          </a:p>
        </p:txBody>
      </p:sp>
      <p:pic>
        <p:nvPicPr>
          <p:cNvPr id="9" name="Názov" descr="Resultado de imagen para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0296" y="5112000"/>
            <a:ext cx="6579502" cy="15725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2" name="Číslo">
            <a:extLst>
              <a:ext uri="{FF2B5EF4-FFF2-40B4-BE49-F238E27FC236}">
                <a16:creationId xmlns:a16="http://schemas.microsoft.com/office/drawing/2014/main" id="{B71F2215-2810-4919-8ED4-11282D7D786F}"/>
              </a:ext>
            </a:extLst>
          </p:cNvPr>
          <p:cNvSpPr/>
          <p:nvPr/>
        </p:nvSpPr>
        <p:spPr>
          <a:xfrm>
            <a:off x="11448000" y="5809926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 cap="none" spc="0">
                <a:ln w="6600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2295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  <p:sndAc>
          <p:stSnd loop="1">
            <p:snd r:embed="rId2" name="10 La Tonalteca.wav"/>
          </p:stSnd>
        </p:sndAc>
      </p:transition>
    </mc:Choice>
    <mc:Fallback xmlns="">
      <p:transition spd="med" advClick="0" advTm="12000">
        <p:fade/>
        <p:sndAc>
          <p:stSnd loop="1">
            <p:snd r:embed="rId6" name="10 La Tonalte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 1">
            <a:extLst>
              <a:ext uri="{FF2B5EF4-FFF2-40B4-BE49-F238E27FC236}">
                <a16:creationId xmlns:a16="http://schemas.microsoft.com/office/drawing/2014/main" id="{18BF1C8D-8726-4DA4-BB61-488110C2CDC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Agua Azul tonalidades de azul y turquesa</a:t>
            </a:r>
          </a:p>
        </p:txBody>
      </p:sp>
      <p:sp>
        <p:nvSpPr>
          <p:cNvPr id="5" name="Autor"/>
          <p:cNvSpPr/>
          <p:nvPr/>
        </p:nvSpPr>
        <p:spPr>
          <a:xfrm>
            <a:off x="8814716" y="6228000"/>
            <a:ext cx="3062057" cy="253916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/>
              <a:t>Photography </a:t>
            </a:r>
            <a:r>
              <a:rPr lang="en-US" sz="1050" kern="0"/>
              <a:t>© </a:t>
            </a:r>
            <a:r>
              <a:rPr lang="es-MX" sz="1050" kern="0" dirty="0"/>
              <a:t>2014 por Ignacio  Castro V. en 500px</a:t>
            </a:r>
          </a:p>
        </p:txBody>
      </p:sp>
      <p:pic>
        <p:nvPicPr>
          <p:cNvPr id="6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5419" y="332138"/>
            <a:ext cx="1377346" cy="142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B5F6154-0C68-48AA-966E-65306464A4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A0421EA5-DD0D-4EC0-8A6B-B5B6E050CC1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26CB4A62-1F5F-44DE-B7E9-3CC48E1AF4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6011C085-0AFB-4730-9C83-910D14EC7E2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Panorámica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San Cristobal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FC938C77-8198-4D7B-8934-0E7E846101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9574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BEF8553C-D03D-46AE-8C72-3B7B66EEE07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352ED264-3451-42A2-956D-A15DC30FA51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8E40F174-F0DC-4B19-B995-4FEE39A21E7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Pinturas de Bonampak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3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713" y="342261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A81F704B-C135-486C-A886-1907AC003B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82712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2590B8E1-684B-407A-9EFE-B0749D52DEF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507EBF62-39DF-4ED6-ADF7-41F0B01D15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15B639A7-701B-4C3B-BEE3-67B4B5C6FAB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05252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Chocohuital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0632AF8-36C0-407A-8FB9-037DF7C6F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4047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00D3B079-5A8C-464E-9DDC-12A8198F499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16B52DE0-B18C-423F-97DB-9D33263F10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EF9077C7-19FA-4F47-B775-5390591DCB9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Alcanzar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el cielo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3" name="Autor"/>
          <p:cNvSpPr/>
          <p:nvPr/>
        </p:nvSpPr>
        <p:spPr>
          <a:xfrm>
            <a:off x="9595360" y="6228000"/>
            <a:ext cx="2266967" cy="253916"/>
          </a:xfrm>
          <a:prstGeom prst="rect">
            <a:avLst/>
          </a:prstGeom>
          <a:solidFill>
            <a:srgbClr val="1A470B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© </a:t>
            </a:r>
            <a:r>
              <a:rPr lang="en-US" sz="1050" kern="0">
                <a:solidFill>
                  <a:schemeClr val="bg1"/>
                </a:solidFill>
              </a:rPr>
              <a:t>2013 PROJason</a:t>
            </a:r>
            <a:r>
              <a:rPr lang="en-US" sz="1050" kern="0" dirty="0">
                <a:solidFill>
                  <a:schemeClr val="bg1"/>
                </a:solidFill>
              </a:rPr>
              <a:t> Green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5ECC790D-B30B-4170-8039-E12CE37688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528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F1B2C226-57AA-43F8-B0F3-A4E8D2D65B2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4F046285-4949-42BF-BDD2-EB6C96BEDFF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B2E30321-22E2-4447-B059-0BB37D493C4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Mujeres Tojolabales –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Comitán de Dominguez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8" name="Autor"/>
          <p:cNvSpPr/>
          <p:nvPr/>
        </p:nvSpPr>
        <p:spPr>
          <a:xfrm>
            <a:off x="8595476" y="6228000"/>
            <a:ext cx="3284874" cy="253916"/>
          </a:xfrm>
          <a:prstGeom prst="rect">
            <a:avLst/>
          </a:prstGeom>
          <a:solidFill>
            <a:srgbClr val="626669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</a:t>
            </a:r>
            <a:r>
              <a:rPr lang="es-MX" sz="1050" kern="0">
                <a:solidFill>
                  <a:schemeClr val="bg1"/>
                </a:solidFill>
              </a:rPr>
              <a:t>por Comitan</a:t>
            </a:r>
            <a:r>
              <a:rPr lang="es-MX" sz="1050" kern="0" dirty="0">
                <a:solidFill>
                  <a:schemeClr val="bg1"/>
                </a:solidFill>
              </a:rPr>
              <a:t> de las Flores en 500px</a:t>
            </a:r>
          </a:p>
        </p:txBody>
      </p:sp>
      <p:pic>
        <p:nvPicPr>
          <p:cNvPr id="10" name="Doplnok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0883" y="315020"/>
            <a:ext cx="766762" cy="766762"/>
          </a:xfrm>
          <a:prstGeom prst="rect">
            <a:avLst/>
          </a:prstGeom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F603D195-12CC-4724-BFD8-A920F76A6B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5333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25E086D6-9971-49EB-B64A-C0AB079FE2D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301F3EFA-6978-4656-984F-C9E82FFF141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A7D9005E-DFB2-4336-B0E6-66F7B77534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Refugio del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Sol en Chocohuital, Pijijiapan 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4270CBFB-6220-4D74-8890-4555CBEFF9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42062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233B1122-737D-4444-9F19-DD894DA01F2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3A592856-AA72-4319-9E09-451B5B2584C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BC7056D9-7AD2-4C62-8583-85A3B97CE4B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Comitán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3" name="Doplnok" descr="Resultado de imagen para pueblos magicos de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406" y="413111"/>
            <a:ext cx="1296766" cy="11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FA2D638-4BE1-4301-96EA-8FBF0AA194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13867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A41385D0-A4EC-410B-83D7-189534414BB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DD9703A7-0CBB-4015-B61F-E416DFEF7B9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DC1F877D-AF5F-489A-A278-682502B97B7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Amatenango</a:t>
            </a:r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del Valle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8" name="Lalo" descr="http://www.skyscrapercity.com/images/smilies/hi.gif">
            <a:extLst>
              <a:ext uri="{FF2B5EF4-FFF2-40B4-BE49-F238E27FC236}">
                <a16:creationId xmlns:a16="http://schemas.microsoft.com/office/drawing/2014/main" id="{C5C4B713-2D7B-4E9C-B8F5-C2C86C5E10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2406" y="206668"/>
            <a:ext cx="238125" cy="276226"/>
          </a:xfrm>
          <a:prstGeom prst="rect">
            <a:avLst/>
          </a:prstGeom>
          <a:noFill/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7A0CECB-D38D-4EFA-B9A6-145EF6BE6F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3496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867CC748-8ABD-4110-B75A-2FFC6B3C730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7E7F257E-F1F2-4449-A0DD-398E0B315F7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A83D103E-4D6E-484E-B89F-CC62909F819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Las Nubes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268242F8-B167-4B82-A650-EBD61AC783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787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0B5166E6-42D9-4270-A853-345A33EA75B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EEAF7E6D-AF19-416C-91FB-555603C2C68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8E48E31F-684C-4858-9F05-1CD38484C55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Mas estrellas en la antigua ciudad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Palenque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Autor"/>
          <p:cNvSpPr/>
          <p:nvPr/>
        </p:nvSpPr>
        <p:spPr>
          <a:xfrm>
            <a:off x="9257436" y="6228000"/>
            <a:ext cx="2632452" cy="253916"/>
          </a:xfrm>
          <a:prstGeom prst="rect">
            <a:avLst/>
          </a:prstGeom>
          <a:solidFill>
            <a:srgbClr val="0100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2015 </a:t>
            </a:r>
            <a:r>
              <a:rPr lang="es-MX" sz="1050" kern="0">
                <a:solidFill>
                  <a:schemeClr val="bg1"/>
                </a:solidFill>
              </a:rPr>
              <a:t>por Jess Kraft</a:t>
            </a:r>
            <a:r>
              <a:rPr lang="es-MX" sz="1050" kern="0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10" name="Doplnok" descr="Resultado de imagen para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9536" y="358445"/>
            <a:ext cx="2829214" cy="83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964" y="485884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1069D0A4-91E0-435C-ABFD-08BC961862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2631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695DC373-6566-4FC2-8158-657C93E503B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a">
            <a:extLst>
              <a:ext uri="{FF2B5EF4-FFF2-40B4-BE49-F238E27FC236}">
                <a16:creationId xmlns:a16="http://schemas.microsoft.com/office/drawing/2014/main" id="{84C89DD7-7CD1-4542-8FD1-7AA9FB697E6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291516ED-89AA-474B-97EB-20011A74E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300" i="1" dirty="0">
                <a:solidFill>
                  <a:schemeClr val="bg1"/>
                </a:solidFill>
                <a:latin typeface="Eras Demi ITC" panose="020B0805030504020804" pitchFamily="34" charset="0"/>
              </a:rPr>
              <a:t>Mural  ”CH’ULEL Las formas de la espiritualidad maya entre los tzeltales de </a:t>
            </a:r>
            <a:r>
              <a:rPr lang="es-MX" sz="2300" i="1">
                <a:solidFill>
                  <a:schemeClr val="bg1"/>
                </a:solidFill>
                <a:latin typeface="Eras Demi ITC" panose="020B0805030504020804" pitchFamily="34" charset="0"/>
              </a:rPr>
              <a:t>Chiapas”</a:t>
            </a:r>
            <a:endParaRPr lang="es-MX" sz="23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10601188" y="6228000"/>
            <a:ext cx="1261884" cy="253916"/>
          </a:xfrm>
          <a:prstGeom prst="rect">
            <a:avLst/>
          </a:prstGeom>
          <a:solidFill>
            <a:srgbClr val="0000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MX" sz="1050" kern="0">
                <a:solidFill>
                  <a:schemeClr val="bg1"/>
                </a:solidFill>
              </a:rPr>
              <a:t>de Antún Kojtom </a:t>
            </a:r>
            <a:r>
              <a:rPr lang="sk-SK" sz="1050" kern="0">
                <a:solidFill>
                  <a:schemeClr val="bg1"/>
                </a:solidFill>
              </a:rPr>
              <a:t>or</a:t>
            </a:r>
            <a:endParaRPr lang="es-MX" sz="1050" kern="0" dirty="0">
              <a:solidFill>
                <a:schemeClr val="bg1"/>
              </a:solidFill>
            </a:endParaRPr>
          </a:p>
        </p:txBody>
      </p:sp>
      <p:sp>
        <p:nvSpPr>
          <p:cNvPr id="3" name="Text"/>
          <p:cNvSpPr/>
          <p:nvPr/>
        </p:nvSpPr>
        <p:spPr>
          <a:xfrm>
            <a:off x="118549" y="161190"/>
            <a:ext cx="3751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“Este es el inicio de la recuperación de nuestra historia verdadera y  del conocimiento como Pueblo”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281A69AC-492E-419F-A179-53DDC0CC29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99358"/>
      </p:ext>
    </p:extLst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AF30853F-D3CD-429C-A09E-2B61ECFD364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024D368B-7145-49D2-9DEC-22866898522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B7586FD0-9E94-4F95-8205-C0AA0934D8E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Cascada El Chorreadero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4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78615" y="344626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C9E718E-B545-44D6-ABFE-8DFE5707AA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6481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18B3C790-A199-47DE-B1E2-DD064AA5847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F4606E8B-03F9-4FCB-86E1-AC37FE02CA9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9335A34E-C39D-44C0-B089-2D50F8F722D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Amanecer en Tapachula, Chiapas y el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volcán Tacana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145882" y="6228000"/>
            <a:ext cx="2717411" cy="253916"/>
          </a:xfrm>
          <a:prstGeom prst="rect">
            <a:avLst/>
          </a:prstGeom>
          <a:solidFill>
            <a:srgbClr val="1012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2016 por Chava Robles en 500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1884E945-EAF1-4856-B9F3-BF0143CF7E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75594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2101AE13-2A99-4E55-A42B-74B74D46E56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7F16BAF2-E029-4E9D-8E17-1B8EB6B3BC0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8C416D67-3F2A-420C-9E6E-F37671A125A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Las formas de la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espiritualidad maya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D9F62E55-86F1-44E5-97B7-49C17EEF4C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5287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373310B3-5042-41F0-A8C2-0A678AACDDC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1ADBFA77-30B5-4416-B2E3-7EF8370D8F6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899C9681-E32B-4049-A231-337D505649F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Admirando la cascada Las Golondrinas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en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3" name="Text"/>
          <p:cNvSpPr/>
          <p:nvPr/>
        </p:nvSpPr>
        <p:spPr>
          <a:xfrm>
            <a:off x="918243" y="667468"/>
            <a:ext cx="2308645" cy="369332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MX" kern="0" dirty="0"/>
              <a:t>aventuraschankin.com</a:t>
            </a:r>
          </a:p>
        </p:txBody>
      </p:sp>
      <p:sp>
        <p:nvSpPr>
          <p:cNvPr id="4" name="Text"/>
          <p:cNvSpPr/>
          <p:nvPr/>
        </p:nvSpPr>
        <p:spPr>
          <a:xfrm>
            <a:off x="341964" y="241401"/>
            <a:ext cx="3461204" cy="369332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MX" kern="0" dirty="0"/>
              <a:t>Conoce la cultura Maya Lacandona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469AA862-367E-4F39-9DF8-14A97418C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598500"/>
      </p:ext>
    </p:extLst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A3B3963A-F47F-48F8-9496-06916FC6F45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90525394-86AC-4A85-B487-26C6FA46087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90466958-330B-48FB-A8F5-23E79C65E16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Andador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en San Cristobal,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5" name="Doplnok" descr="Resultado de imagen para san cristobal delas casas pueblo magic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61935" y="246269"/>
            <a:ext cx="1559978" cy="13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8262D8A-36A2-42E0-B1A3-27AFC9FEC6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24428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4FBE9BAC-5BA1-49C6-8473-F4E1F4DF6FF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71BD130-BC9B-43A1-9BD1-20E075B437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383D7753-DB86-4359-9A32-E57015888F6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i="1">
                <a:solidFill>
                  <a:schemeClr val="bg1"/>
                </a:solidFill>
                <a:latin typeface="Eras Demi ITC" panose="020B0805030504020804" pitchFamily="34" charset="0"/>
              </a:rPr>
              <a:t>Fabricación de ropa en telar</a:t>
            </a:r>
            <a:endParaRPr lang="es-ES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6A660A3F-1FC4-41FD-8706-718FD8A020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8417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33EA5B9A-76B6-46EE-873D-4E4963E42C2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01BFBDC7-A097-4DC8-A909-23F79E57309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6D1B0BFA-19A3-4D33-AE46-C2942374F9C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Lagos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Colón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Autor"/>
          <p:cNvSpPr/>
          <p:nvPr/>
        </p:nvSpPr>
        <p:spPr>
          <a:xfrm>
            <a:off x="8931195" y="6228000"/>
            <a:ext cx="2944774" cy="253916"/>
          </a:xfrm>
          <a:prstGeom prst="rect">
            <a:avLst/>
          </a:prstGeom>
          <a:solidFill>
            <a:srgbClr val="828A9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por César </a:t>
            </a:r>
            <a:r>
              <a:rPr lang="es-MX" sz="1050" kern="0">
                <a:solidFill>
                  <a:schemeClr val="bg1"/>
                </a:solidFill>
              </a:rPr>
              <a:t>Álvarez on</a:t>
            </a:r>
            <a:r>
              <a:rPr lang="es-MX" sz="1050" kern="0" dirty="0">
                <a:solidFill>
                  <a:schemeClr val="bg1"/>
                </a:solidFill>
              </a:rPr>
              <a:t> 500px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4110B8F7-C8E1-4FB1-AB87-553AB2FD6A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5203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BBDAF690-E41B-4CB7-A1C7-823FFE0B257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A0654286-0F9C-4D2D-B46F-C1045D0DAF4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B127AD24-4611-4A90-881C-E5B641675B8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Parque de la Marimba en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Tuxtla Gutiérrez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405C8A17-E670-4D46-8E08-0552950154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99667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 0">
            <a:extLst>
              <a:ext uri="{FF2B5EF4-FFF2-40B4-BE49-F238E27FC236}">
                <a16:creationId xmlns:a16="http://schemas.microsoft.com/office/drawing/2014/main" id="{E5476D56-C198-44D8-82CE-9D82298B1AD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F8C077DF-FCA4-4286-BC7B-76ABAD7357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b">
            <a:extLst>
              <a:ext uri="{FF2B5EF4-FFF2-40B4-BE49-F238E27FC236}">
                <a16:creationId xmlns:a16="http://schemas.microsoft.com/office/drawing/2014/main" id="{F5653915-83D6-489A-8DE4-F56DEF9F91F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Niñas 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6A2DA866-8861-48FD-ADCC-98D84D67F8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4506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BB4101A9-DE83-495B-95C9-19185AEF5A1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CA0C0B88-1A02-49C7-93B5-49FE7370743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5A04BF15-F00E-45FD-A80B-3633DFB03D7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Selva lacandona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25C95BD6-EEC0-48F4-B7B5-85816042DF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9271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76B71A27-0D4A-4DEF-AABE-ED61128077C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8FFD0913-28A4-4114-8CE5-4A1DDDFEF24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5F11D7C1-B055-4972-AFDE-E7C77C1A3D7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San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Juan Chamula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07784710-EB0C-4C46-B2BC-984BA9E490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4848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AB57F9DA-B323-4E9E-BA02-4E29856F641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a">
            <a:extLst>
              <a:ext uri="{FF2B5EF4-FFF2-40B4-BE49-F238E27FC236}">
                <a16:creationId xmlns:a16="http://schemas.microsoft.com/office/drawing/2014/main" id="{9FF22F38-3344-472B-8B98-DE21C6A21B4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36ACCB92-79B7-4A50-A511-017B0FA1059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Cocina tradicional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169883" y="6228000"/>
            <a:ext cx="2739853" cy="253916"/>
          </a:xfrm>
          <a:prstGeom prst="rect">
            <a:avLst/>
          </a:prstGeom>
          <a:solidFill>
            <a:srgbClr val="050608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por Hugo Perez en 500px</a:t>
            </a:r>
          </a:p>
        </p:txBody>
      </p:sp>
      <p:pic>
        <p:nvPicPr>
          <p:cNvPr id="6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403" y="282243"/>
            <a:ext cx="3924300" cy="96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ekrytie"/>
          <p:cNvSpPr/>
          <p:nvPr/>
        </p:nvSpPr>
        <p:spPr>
          <a:xfrm>
            <a:off x="3186545" y="1011378"/>
            <a:ext cx="665019" cy="112713"/>
          </a:xfrm>
          <a:prstGeom prst="rect">
            <a:avLst/>
          </a:prstGeom>
          <a:solidFill>
            <a:srgbClr val="4620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Rám">
            <a:extLst>
              <a:ext uri="{FF2B5EF4-FFF2-40B4-BE49-F238E27FC236}">
                <a16:creationId xmlns:a16="http://schemas.microsoft.com/office/drawing/2014/main" id="{65043011-03C6-4FFD-9053-69F09005A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21344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1CBE302B-2B7B-421B-8AF7-3B74C648F1A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DB7B2754-0080-4582-95FA-6D053EA56D4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F09EA445-779A-46EF-8D54-8DCFBEB9DE1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En una tierra lejana hay un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lugar mágico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Autor"/>
          <p:cNvSpPr/>
          <p:nvPr/>
        </p:nvSpPr>
        <p:spPr>
          <a:xfrm>
            <a:off x="8929811" y="6228000"/>
            <a:ext cx="2941521" cy="253916"/>
          </a:xfrm>
          <a:prstGeom prst="rect">
            <a:avLst/>
          </a:prstGeom>
          <a:solidFill>
            <a:srgbClr val="42371B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© 2016 </a:t>
            </a:r>
            <a:r>
              <a:rPr lang="en-US" sz="1050" kern="0">
                <a:solidFill>
                  <a:schemeClr val="bg1"/>
                </a:solidFill>
              </a:rPr>
              <a:t>por Siggy Davidov</a:t>
            </a:r>
            <a:r>
              <a:rPr lang="en-US" sz="1050" kern="0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DC4F2A9C-C8F3-4818-9FB7-5C60A377D9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2701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8535FB0C-E498-418D-819A-B3E03C7C8D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8DFC9777-616B-4596-AE36-71C87AA0E4A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3685997E-0899-43C1-9171-0E67D685572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Bandera al centro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Comitán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5" name="Doplnok" descr="Resultado de imagen para pueblos magicos de chiapa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371" y="437221"/>
            <a:ext cx="1296766" cy="11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EF4D79A-566B-4FC1-8468-A2890191E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49274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E13F4B7D-82AD-451A-BAF3-9298AB8640D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33196B31-F1F0-42F1-88D5-16163C5EC802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D2C79F83-E19F-46CA-B2C9-18745E5D97D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Mitos y leyendas de los Lacandones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en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3FBEBB5C-B71C-40CD-BF6F-53549515D2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54120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1250D4AA-83BB-46F8-ADC6-13C3BFA01C4A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04761F3C-EBF6-4531-89AE-F31A5829188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FAA09C2A-CE56-4119-A9D5-8AFEA9AA9C1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Camino a la Casona en lo alto de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la montaña, Sto.Domingo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802871" y="6228000"/>
            <a:ext cx="2064989" cy="253916"/>
          </a:xfrm>
          <a:prstGeom prst="rect">
            <a:avLst/>
          </a:prstGeom>
          <a:solidFill>
            <a:srgbClr val="4A562B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© 2015 </a:t>
            </a:r>
            <a:r>
              <a:rPr lang="en-US" sz="1050" kern="0">
                <a:solidFill>
                  <a:schemeClr val="bg1"/>
                </a:solidFill>
              </a:rPr>
              <a:t>por TaniGtez</a:t>
            </a:r>
            <a:endParaRPr lang="es-MX" sz="1050" kern="0" dirty="0">
              <a:solidFill>
                <a:schemeClr val="bg1"/>
              </a:solidFill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A87735F4-86FE-463C-9749-B85FBF495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9294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6C500625-BA17-4FA3-8D8E-D3259A2FBEE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FAA328DB-E57C-45DE-B711-3F5E70CBFEF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6730A51B-96B4-47B6-9471-EBBF9F2658B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Chinkultic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3" name="Autor"/>
          <p:cNvSpPr/>
          <p:nvPr/>
        </p:nvSpPr>
        <p:spPr>
          <a:xfrm>
            <a:off x="8838475" y="6228000"/>
            <a:ext cx="3052439" cy="253916"/>
          </a:xfrm>
          <a:prstGeom prst="rect">
            <a:avLst/>
          </a:prstGeom>
          <a:solidFill>
            <a:srgbClr val="554B3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2015 por Federico de Jesús Sánchez.</a:t>
            </a:r>
          </a:p>
        </p:txBody>
      </p:sp>
      <p:pic>
        <p:nvPicPr>
          <p:cNvPr id="6" name="Doplnok" descr="Mundo ma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67249" y="330663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B090695A-41AB-4A61-8823-98246C8A7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28529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0FD032CC-875B-4FEF-A902-A34B11D215A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1ED71983-2B6E-44F7-8356-48ECC1C1BED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636F93B8-AB62-4360-A625-D20E5B64B31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Los Lacandones el ultimo legado de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los mayas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1026" name="Doplnok" descr="http://www.junglekey.es/junglekey_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671" y="5322713"/>
            <a:ext cx="809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FDB319C-6748-48EC-8C8D-4C89AB01BE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82820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 0">
            <a:extLst>
              <a:ext uri="{FF2B5EF4-FFF2-40B4-BE49-F238E27FC236}">
                <a16:creationId xmlns:a16="http://schemas.microsoft.com/office/drawing/2014/main" id="{3A5F13F6-B9EB-4345-B824-431515B2F41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1" name="Kryt">
            <a:extLst>
              <a:ext uri="{FF2B5EF4-FFF2-40B4-BE49-F238E27FC236}">
                <a16:creationId xmlns:a16="http://schemas.microsoft.com/office/drawing/2014/main" id="{85B224B9-A926-407F-A4D0-EECBFB5B821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5" name="F 3a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108000"/>
            <a:ext cx="4546937" cy="6660000"/>
          </a:xfrm>
          <a:prstGeom prst="rect">
            <a:avLst/>
          </a:prstGeom>
        </p:spPr>
      </p:pic>
      <p:pic>
        <p:nvPicPr>
          <p:cNvPr id="2" name="F 3b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2000" y="100668"/>
            <a:ext cx="4546800" cy="6660000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9681241" y="6228000"/>
            <a:ext cx="2154757" cy="253916"/>
          </a:xfrm>
          <a:prstGeom prst="rect">
            <a:avLst/>
          </a:prstGeom>
          <a:solidFill>
            <a:srgbClr val="554C4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por Jorge Silva</a:t>
            </a:r>
          </a:p>
        </p:txBody>
      </p:sp>
      <p:pic>
        <p:nvPicPr>
          <p:cNvPr id="9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9687" y="6165850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07327" y="3855537"/>
            <a:ext cx="1377346" cy="142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Resultado de imagen para pinturas de los indigenas de chiapa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794" y="456156"/>
            <a:ext cx="3181350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07999" y="5589588"/>
            <a:ext cx="11980801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Encanto de Chiapas</a:t>
            </a:r>
          </a:p>
        </p:txBody>
      </p:sp>
      <p:pic>
        <p:nvPicPr>
          <p:cNvPr id="12" name="Rám">
            <a:extLst>
              <a:ext uri="{FF2B5EF4-FFF2-40B4-BE49-F238E27FC236}">
                <a16:creationId xmlns:a16="http://schemas.microsoft.com/office/drawing/2014/main" id="{BD78ACBC-5FC8-4C6C-ACE6-8C876B0AB8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9763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287" y="616885"/>
            <a:ext cx="6829425" cy="5086350"/>
          </a:xfrm>
          <a:prstGeom prst="rect">
            <a:avLst/>
          </a:prstGeom>
        </p:spPr>
      </p:pic>
      <p:pic>
        <p:nvPicPr>
          <p:cNvPr id="4" name="Picture 7" descr="logoMexico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49043" y="5823428"/>
            <a:ext cx="2736850" cy="549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284927" y="155579"/>
            <a:ext cx="507339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Música: La </a:t>
            </a:r>
            <a:r>
              <a:rPr kumimoji="0" lang="es-MX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Tonalteca</a:t>
            </a: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- Marimba de Chiapas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7509888" y="6358732"/>
            <a:ext cx="21430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Imágenes de la Web</a:t>
            </a:r>
            <a:endParaRPr kumimoji="0" lang="es-ES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591767" y="450531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Arial" charset="0"/>
              </a:rPr>
              <a:t>Lalo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atura MT Script Capitals" pitchFamily="66" charset="0"/>
              <a:ea typeface="+mn-ea"/>
              <a:cs typeface="Arial" charset="0"/>
            </a:endParaRPr>
          </a:p>
        </p:txBody>
      </p:sp>
      <p:sp>
        <p:nvSpPr>
          <p:cNvPr id="11" name="11 CuadroTexto"/>
          <p:cNvSpPr txBox="1"/>
          <p:nvPr/>
        </p:nvSpPr>
        <p:spPr>
          <a:xfrm>
            <a:off x="1675292" y="1875153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1200" cap="none" spc="0" normalizeH="0" baseline="0" noProof="0" dirty="0">
                <a:ln>
                  <a:noFill/>
                </a:ln>
                <a:solidFill>
                  <a:srgbClr val="00FF00"/>
                </a:solidFill>
                <a:effectLst/>
                <a:uLnTx/>
                <a:uFillTx/>
                <a:latin typeface="Kristen ITC" pitchFamily="66" charset="0"/>
                <a:ea typeface="+mn-ea"/>
                <a:cs typeface="+mn-cs"/>
              </a:rPr>
              <a:t>2016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9684000" y="4644000"/>
            <a:ext cx="1148284" cy="2090897"/>
            <a:chOff x="-1" y="2061784"/>
            <a:chExt cx="1368153" cy="2688924"/>
          </a:xfrm>
        </p:grpSpPr>
        <p:pic>
          <p:nvPicPr>
            <p:cNvPr id="17" name="Picture 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9457"/>
              <a:ext cx="1368152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2061784"/>
              <a:ext cx="1339933" cy="669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88292"/>
              <a:ext cx="1368152" cy="387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37" y="3991333"/>
              <a:ext cx="1334523" cy="268692"/>
            </a:xfrm>
            <a:prstGeom prst="rect">
              <a:avLst/>
            </a:prstGeom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3488133"/>
              <a:ext cx="1352601" cy="502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260026"/>
              <a:ext cx="1368153" cy="490682"/>
            </a:xfrm>
            <a:prstGeom prst="rect">
              <a:avLst/>
            </a:prstGeom>
          </p:spPr>
        </p:pic>
      </p:grpSp>
      <p:sp>
        <p:nvSpPr>
          <p:cNvPr id="23" name="Okraj 1">
            <a:extLst>
              <a:ext uri="{FF2B5EF4-FFF2-40B4-BE49-F238E27FC236}">
                <a16:creationId xmlns:a16="http://schemas.microsoft.com/office/drawing/2014/main" id="{A135B723-1BA1-40F3-B07B-7D03798F2976}"/>
              </a:ext>
            </a:extLst>
          </p:cNvPr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kraj 2">
            <a:extLst>
              <a:ext uri="{FF2B5EF4-FFF2-40B4-BE49-F238E27FC236}">
                <a16:creationId xmlns:a16="http://schemas.microsoft.com/office/drawing/2014/main" id="{DFC71A6D-E5BB-4345-985E-BDDC5EC0ACF8}"/>
              </a:ext>
            </a:extLst>
          </p:cNvPr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>
            <a:off x="478133" y="63089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G</a:t>
            </a:r>
          </a:p>
        </p:txBody>
      </p:sp>
      <p:sp>
        <p:nvSpPr>
          <p:cNvPr id="8" name="WordArt 8"/>
          <p:cNvSpPr>
            <a:spLocks noChangeArrowheads="1" noChangeShapeType="1" noTextEdit="1"/>
          </p:cNvSpPr>
          <p:nvPr/>
        </p:nvSpPr>
        <p:spPr bwMode="auto">
          <a:xfrm>
            <a:off x="260646" y="60930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E</a:t>
            </a:r>
          </a:p>
        </p:txBody>
      </p:sp>
      <p:pic>
        <p:nvPicPr>
          <p:cNvPr id="27" name="Logo">
            <a:extLst>
              <a:ext uri="{FF2B5EF4-FFF2-40B4-BE49-F238E27FC236}">
                <a16:creationId xmlns:a16="http://schemas.microsoft.com/office/drawing/2014/main" id="{35FEDE52-ACC8-425B-AAF2-925B834642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35" y="103298"/>
            <a:ext cx="3328775" cy="18533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Steve">
            <a:extLst>
              <a:ext uri="{FF2B5EF4-FFF2-40B4-BE49-F238E27FC236}">
                <a16:creationId xmlns:a16="http://schemas.microsoft.com/office/drawing/2014/main" id="{B1C1F7BD-AFA9-44B1-A186-A7B34CE20546}"/>
              </a:ext>
            </a:extLst>
          </p:cNvPr>
          <p:cNvSpPr txBox="1"/>
          <p:nvPr/>
        </p:nvSpPr>
        <p:spPr>
          <a:xfrm>
            <a:off x="1591767" y="6341788"/>
            <a:ext cx="2309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b="1">
                <a:solidFill>
                  <a:srgbClr val="FF0000"/>
                </a:solidFill>
                <a:latin typeface="Calibri" panose="020F0502020204030204"/>
              </a:rPr>
              <a:t>pista2011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@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gmail.com</a:t>
            </a:r>
          </a:p>
        </p:txBody>
      </p:sp>
      <p:sp>
        <p:nvSpPr>
          <p:cNvPr id="14" name="Lalo"/>
          <p:cNvSpPr txBox="1"/>
          <p:nvPr/>
        </p:nvSpPr>
        <p:spPr>
          <a:xfrm>
            <a:off x="1591767" y="6060293"/>
            <a:ext cx="2079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lalo2gu@gmail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.com</a:t>
            </a:r>
            <a:endParaRPr kumimoji="0" lang="sk-SK" sz="1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Rám">
            <a:extLst>
              <a:ext uri="{FF2B5EF4-FFF2-40B4-BE49-F238E27FC236}">
                <a16:creationId xmlns:a16="http://schemas.microsoft.com/office/drawing/2014/main" id="{EFAA7AF9-7265-41DF-839D-80491E3BCB9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4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7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000">
        <p14:glitter pattern="hexago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4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313</Words>
  <Application>Microsoft Office PowerPoint</Application>
  <PresentationFormat>Širokouhlá</PresentationFormat>
  <Paragraphs>56</Paragraphs>
  <Slides>33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Eras Demi ITC</vt:lpstr>
      <vt:lpstr>Arial Black</vt:lpstr>
      <vt:lpstr>Kristen ITC</vt:lpstr>
      <vt:lpstr>Matura MT Script Capitals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245</cp:revision>
  <dcterms:created xsi:type="dcterms:W3CDTF">2016-09-23T02:04:24Z</dcterms:created>
  <dcterms:modified xsi:type="dcterms:W3CDTF">2020-05-07T15:34:08Z</dcterms:modified>
</cp:coreProperties>
</file>