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84" r:id="rId2"/>
  </p:sldMasterIdLst>
  <p:notesMasterIdLst>
    <p:notesMasterId r:id="rId36"/>
  </p:notesMasterIdLst>
  <p:sldIdLst>
    <p:sldId id="256" r:id="rId3"/>
    <p:sldId id="257" r:id="rId4"/>
    <p:sldId id="1159" r:id="rId5"/>
    <p:sldId id="1162" r:id="rId6"/>
    <p:sldId id="1175" r:id="rId7"/>
    <p:sldId id="1182" r:id="rId8"/>
    <p:sldId id="1208" r:id="rId9"/>
    <p:sldId id="1211" r:id="rId10"/>
    <p:sldId id="1164" r:id="rId11"/>
    <p:sldId id="1165" r:id="rId12"/>
    <p:sldId id="1179" r:id="rId13"/>
    <p:sldId id="1178" r:id="rId14"/>
    <p:sldId id="1163" r:id="rId15"/>
    <p:sldId id="1210" r:id="rId16"/>
    <p:sldId id="1167" r:id="rId17"/>
    <p:sldId id="1169" r:id="rId18"/>
    <p:sldId id="1168" r:id="rId19"/>
    <p:sldId id="1209" r:id="rId20"/>
    <p:sldId id="1170" r:id="rId21"/>
    <p:sldId id="1220" r:id="rId22"/>
    <p:sldId id="1172" r:id="rId23"/>
    <p:sldId id="1195" r:id="rId24"/>
    <p:sldId id="1196" r:id="rId25"/>
    <p:sldId id="1185" r:id="rId26"/>
    <p:sldId id="1186" r:id="rId27"/>
    <p:sldId id="1189" r:id="rId28"/>
    <p:sldId id="1188" r:id="rId29"/>
    <p:sldId id="1187" r:id="rId30"/>
    <p:sldId id="1194" r:id="rId31"/>
    <p:sldId id="1218" r:id="rId32"/>
    <p:sldId id="1213" r:id="rId33"/>
    <p:sldId id="1158" r:id="rId34"/>
    <p:sldId id="1134" r:id="rId35"/>
  </p:sldIdLst>
  <p:sldSz cx="15240000" cy="8572500"/>
  <p:notesSz cx="6858000" cy="9144000"/>
  <p:embeddedFontLst>
    <p:embeddedFont>
      <p:font typeface="Belwe Lt BT" panose="02060502050305020504" pitchFamily="18" charset="0"/>
      <p:regular r:id="rId37"/>
      <p:bold r:id="rId38"/>
    </p:embeddedFont>
    <p:embeddedFont>
      <p:font typeface="Calibri" panose="020F0502020204030204" pitchFamily="34" charset="0"/>
      <p:regular r:id="rId39"/>
      <p:bold r:id="rId40"/>
      <p:italic r:id="rId41"/>
      <p:boldItalic r:id="rId42"/>
    </p:embeddedFont>
    <p:embeddedFont>
      <p:font typeface="Calibri Light" panose="020F0302020204030204" pitchFamily="34" charset="0"/>
      <p:regular r:id="rId43"/>
      <p:italic r:id="rId44"/>
    </p:embeddedFont>
    <p:embeddedFont>
      <p:font typeface="Cancun" pitchFamily="2" charset="0"/>
      <p:regular r:id="rId45"/>
    </p:embeddedFont>
    <p:embeddedFont>
      <p:font typeface="Courgette" panose="02000603070400060004" pitchFamily="2" charset="-18"/>
      <p:regular r:id="rId46"/>
    </p:embeddedFont>
    <p:embeddedFont>
      <p:font typeface="Georgia" panose="02040502050405020303" pitchFamily="18" charset="0"/>
      <p:regular r:id="rId47"/>
      <p:bold r:id="rId48"/>
      <p:italic r:id="rId49"/>
      <p:boldItalic r:id="rId50"/>
    </p:embeddedFont>
    <p:embeddedFont>
      <p:font typeface="Merlin CE" pitchFamily="2" charset="0"/>
      <p:regular r:id="rId51"/>
    </p:embeddedFont>
    <p:embeddedFont>
      <p:font typeface="Nadianne" panose="03020902050305070206" pitchFamily="66" charset="0"/>
      <p:bold r:id="rId52"/>
    </p:embeddedFont>
    <p:embeddedFont>
      <p:font typeface="NewBrunswick" pitchFamily="2" charset="0"/>
      <p:boldItalic r:id="rId53"/>
    </p:embeddedFont>
    <p:embeddedFont>
      <p:font typeface="Nirmala UI" panose="020B0502040204020203" pitchFamily="34" charset="0"/>
      <p:regular r:id="rId54"/>
      <p:bold r:id="rId5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VHx61U6vJYhcWTsChFRA==" hashData="/QBaEoDbtqJuLMc/0ZgxMvOEPExoigzszth2+BElqM80DUw5fzfZ12h2Syyk/wL6ZgCCo9kHMXJUwZBctKZLJ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FF"/>
    <a:srgbClr val="0066FF"/>
    <a:srgbClr val="99CCFF"/>
    <a:srgbClr val="0033CC"/>
    <a:srgbClr val="243CEC"/>
    <a:srgbClr val="2307C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0" autoAdjust="0"/>
    <p:restoredTop sz="94660"/>
  </p:normalViewPr>
  <p:slideViewPr>
    <p:cSldViewPr>
      <p:cViewPr varScale="1">
        <p:scale>
          <a:sx n="75" d="100"/>
          <a:sy n="75" d="100"/>
        </p:scale>
        <p:origin x="318" y="72"/>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3.fntdata"/><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font" Target="fonts/font19.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2.fntdata"/><Relationship Id="rId46" Type="http://schemas.openxmlformats.org/officeDocument/2006/relationships/font" Target="fonts/font10.fntdata"/><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5.fntdata"/><Relationship Id="rId54"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8.fntdata"/><Relationship Id="rId52" Type="http://schemas.openxmlformats.org/officeDocument/2006/relationships/font" Target="fonts/font1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15.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8EA95E-7523-4DF3-9AC6-10FFD856AE52}" type="datetimeFigureOut">
              <a:rPr lang="sk-SK" smtClean="0"/>
              <a:t>28. 10. 2020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4E86AA-FD81-4CFF-8D65-C05660D9C0CB}" type="slidenum">
              <a:rPr lang="sk-SK" smtClean="0"/>
              <a:t>‹#›</a:t>
            </a:fld>
            <a:endParaRPr lang="sk-SK"/>
          </a:p>
        </p:txBody>
      </p:sp>
    </p:spTree>
    <p:extLst>
      <p:ext uri="{BB962C8B-B14F-4D97-AF65-F5344CB8AC3E}">
        <p14:creationId xmlns:p14="http://schemas.microsoft.com/office/powerpoint/2010/main" val="2223563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96285F69-1CDE-4243-9C5E-FF5C411C79EE}" type="datetimeFigureOut">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3093236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96285F69-1CDE-4243-9C5E-FF5C411C79EE}" type="datetimeFigureOut">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3194077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96285F69-1CDE-4243-9C5E-FF5C411C79EE}" type="datetimeFigureOut">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970477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96285F69-1CDE-4243-9C5E-FF5C411C79EE}" type="datetimeFigureOut">
              <a:rPr lang="sk-SK" smtClean="0"/>
              <a:t>28. 10. 2020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2219530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96285F69-1CDE-4243-9C5E-FF5C411C79EE}" type="datetimeFigureOut">
              <a:rPr lang="sk-SK" smtClean="0"/>
              <a:t>28. 10. 2020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39502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6285F69-1CDE-4243-9C5E-FF5C411C79EE}" type="datetimeFigureOut">
              <a:rPr lang="sk-SK" smtClean="0"/>
              <a:t>28. 10. 2020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3679277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285F69-1CDE-4243-9C5E-FF5C411C79EE}" type="datetimeFigureOut">
              <a:rPr lang="sk-SK" smtClean="0"/>
              <a:t>28. 10. 2020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597857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96285F69-1CDE-4243-9C5E-FF5C411C79EE}" type="datetimeFigureOut">
              <a:rPr lang="sk-SK" smtClean="0"/>
              <a:t>28. 10. 2020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2387875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96285F69-1CDE-4243-9C5E-FF5C411C79EE}" type="datetimeFigureOut">
              <a:rPr lang="sk-SK" smtClean="0"/>
              <a:t>28. 10. 2020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3366579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96285F69-1CDE-4243-9C5E-FF5C411C79EE}" type="datetimeFigureOut">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3381311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96285F69-1CDE-4243-9C5E-FF5C411C79EE}" type="datetimeFigureOut">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BC1CDC37-A87D-4067-A9FE-5A5D97DED0D4}" type="slidenum">
              <a:rPr lang="sk-SK" smtClean="0"/>
              <a:t>‹#›</a:t>
            </a:fld>
            <a:endParaRPr lang="sk-SK"/>
          </a:p>
        </p:txBody>
      </p:sp>
    </p:spTree>
    <p:extLst>
      <p:ext uri="{BB962C8B-B14F-4D97-AF65-F5344CB8AC3E}">
        <p14:creationId xmlns:p14="http://schemas.microsoft.com/office/powerpoint/2010/main" val="37436580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81757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453949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652501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28. 10. 2020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827123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28. 10. 2020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988998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28. 10. 2020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613446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28. 10. 2020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003385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28. 10. 2020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63913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28. 10. 2020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726078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721644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28. 10. 2020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59576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96285F69-1CDE-4243-9C5E-FF5C411C79EE}" type="datetimeFigureOut">
              <a:rPr lang="sk-SK" smtClean="0"/>
              <a:t>28. 10. 2020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BC1CDC37-A87D-4067-A9FE-5A5D97DED0D4}" type="slidenum">
              <a:rPr lang="sk-SK" smtClean="0"/>
              <a:t>‹#›</a:t>
            </a:fld>
            <a:endParaRPr lang="sk-SK"/>
          </a:p>
        </p:txBody>
      </p:sp>
    </p:spTree>
    <p:extLst>
      <p:ext uri="{BB962C8B-B14F-4D97-AF65-F5344CB8AC3E}">
        <p14:creationId xmlns:p14="http://schemas.microsoft.com/office/powerpoint/2010/main" val="40506894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28. 10. 2020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74777258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channel/UC4x4T-5Itm_FsR07hKJYstA/" TargetMode="External"/><Relationship Id="rId2" Type="http://schemas.openxmlformats.org/officeDocument/2006/relationships/image" Target="../media/image48.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iesto">
            <a:extLst>
              <a:ext uri="{FF2B5EF4-FFF2-40B4-BE49-F238E27FC236}">
                <a16:creationId xmlns:a16="http://schemas.microsoft.com/office/drawing/2014/main" id="{FB3CDF19-03F9-4A77-B034-502B7CC58774}"/>
              </a:ext>
            </a:extLst>
          </p:cNvPr>
          <p:cNvSpPr txBox="1"/>
          <p:nvPr/>
        </p:nvSpPr>
        <p:spPr>
          <a:xfrm>
            <a:off x="1787351" y="5328000"/>
            <a:ext cx="11665296" cy="1446550"/>
          </a:xfrm>
          <a:prstGeom prst="rect">
            <a:avLst/>
          </a:prstGeom>
          <a:noFill/>
        </p:spPr>
        <p:txBody>
          <a:bodyPr wrap="square" rtlCol="0">
            <a:prstTxWarp prst="textArchUp">
              <a:avLst/>
            </a:prstTxWarp>
            <a:spAutoFit/>
          </a:bodyPr>
          <a:lstStyle/>
          <a:p>
            <a:pPr algn="ctr"/>
            <a:r>
              <a:rPr lang="sk-SK" sz="8800">
                <a:ln>
                  <a:solidFill>
                    <a:schemeClr val="tx1"/>
                  </a:solidFill>
                </a:ln>
                <a:gradFill flip="none" rotWithShape="1">
                  <a:gsLst>
                    <a:gs pos="0">
                      <a:srgbClr val="99CCFF"/>
                    </a:gs>
                    <a:gs pos="35000">
                      <a:srgbClr val="0099FF"/>
                    </a:gs>
                    <a:gs pos="100000">
                      <a:srgbClr val="0033CC"/>
                    </a:gs>
                  </a:gsLst>
                  <a:lin ang="5400000" scaled="1"/>
                  <a:tileRect/>
                </a:gradFill>
                <a:effectLst>
                  <a:outerShdw blurRad="50800" dist="38100" dir="2700000" algn="tl" rotWithShape="0">
                    <a:prstClr val="black">
                      <a:alpha val="75000"/>
                    </a:prstClr>
                  </a:outerShdw>
                </a:effectLst>
                <a:latin typeface="Cancun" pitchFamily="2" charset="0"/>
              </a:rPr>
              <a:t>The Danube Bend</a:t>
            </a:r>
          </a:p>
        </p:txBody>
      </p:sp>
      <p:sp>
        <p:nvSpPr>
          <p:cNvPr id="4" name="Krajina">
            <a:extLst>
              <a:ext uri="{FF2B5EF4-FFF2-40B4-BE49-F238E27FC236}">
                <a16:creationId xmlns:a16="http://schemas.microsoft.com/office/drawing/2014/main" id="{15EE6C04-8A1F-45B5-80CA-76B7960A4FE8}"/>
              </a:ext>
            </a:extLst>
          </p:cNvPr>
          <p:cNvSpPr txBox="1"/>
          <p:nvPr/>
        </p:nvSpPr>
        <p:spPr>
          <a:xfrm>
            <a:off x="5603775" y="6156000"/>
            <a:ext cx="4032448" cy="923330"/>
          </a:xfrm>
          <a:prstGeom prst="rect">
            <a:avLst/>
          </a:prstGeom>
          <a:noFill/>
        </p:spPr>
        <p:txBody>
          <a:bodyPr wrap="square" rtlCol="0">
            <a:spAutoFit/>
          </a:bodyPr>
          <a:lstStyle/>
          <a:p>
            <a:pPr algn="ctr"/>
            <a:r>
              <a:rPr lang="sk-SK" sz="5400">
                <a:ln>
                  <a:solidFill>
                    <a:schemeClr val="tx1"/>
                  </a:solidFill>
                </a:ln>
                <a:solidFill>
                  <a:srgbClr val="0099FF"/>
                </a:solidFill>
                <a:effectLst>
                  <a:outerShdw blurRad="50800" dist="38100" dir="2700000" algn="tl" rotWithShape="0">
                    <a:prstClr val="black">
                      <a:alpha val="75000"/>
                    </a:prstClr>
                  </a:outerShdw>
                </a:effectLst>
                <a:latin typeface="Cancun" pitchFamily="2" charset="0"/>
              </a:rPr>
              <a:t>hungary</a:t>
            </a:r>
          </a:p>
        </p:txBody>
      </p:sp>
      <p:pic>
        <p:nvPicPr>
          <p:cNvPr id="14" name="Vlajka 2">
            <a:extLst>
              <a:ext uri="{FF2B5EF4-FFF2-40B4-BE49-F238E27FC236}">
                <a16:creationId xmlns:a16="http://schemas.microsoft.com/office/drawing/2014/main" id="{DC1630F7-B75E-476C-BA0F-27171A8D6F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97246">
            <a:off x="11016000" y="2160000"/>
            <a:ext cx="2719921" cy="2027293"/>
          </a:xfrm>
          <a:prstGeom prst="rect">
            <a:avLst/>
          </a:prstGeom>
          <a:effectLst>
            <a:outerShdw blurRad="50800" dist="38100" dir="2700000" algn="tl" rotWithShape="0">
              <a:prstClr val="black">
                <a:alpha val="75000"/>
              </a:prstClr>
            </a:outerShdw>
          </a:effectLst>
        </p:spPr>
      </p:pic>
      <p:pic>
        <p:nvPicPr>
          <p:cNvPr id="16" name="Vlajka 1">
            <a:extLst>
              <a:ext uri="{FF2B5EF4-FFF2-40B4-BE49-F238E27FC236}">
                <a16:creationId xmlns:a16="http://schemas.microsoft.com/office/drawing/2014/main" id="{E67198B6-3029-428F-9FED-F030ECF793D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408977">
            <a:off x="1474919" y="2160000"/>
            <a:ext cx="2674781" cy="1993648"/>
          </a:xfrm>
          <a:prstGeom prst="rect">
            <a:avLst/>
          </a:prstGeom>
          <a:effectLst>
            <a:outerShdw blurRad="50800" dist="38100" dir="2700000" algn="tl" rotWithShape="0">
              <a:prstClr val="black">
                <a:alpha val="75000"/>
              </a:prstClr>
            </a:outerShdw>
          </a:effectLst>
        </p:spPr>
      </p:pic>
      <p:sp>
        <p:nvSpPr>
          <p:cNvPr id="17" name="Autori">
            <a:extLst>
              <a:ext uri="{FF2B5EF4-FFF2-40B4-BE49-F238E27FC236}">
                <a16:creationId xmlns:a16="http://schemas.microsoft.com/office/drawing/2014/main" id="{781B1C88-33AD-450C-B267-06AB81115A12}"/>
              </a:ext>
            </a:extLst>
          </p:cNvPr>
          <p:cNvSpPr txBox="1"/>
          <p:nvPr/>
        </p:nvSpPr>
        <p:spPr>
          <a:xfrm>
            <a:off x="1067272" y="7414499"/>
            <a:ext cx="1991031" cy="461665"/>
          </a:xfrm>
          <a:prstGeom prst="rect">
            <a:avLst/>
          </a:prstGeom>
          <a:solidFill>
            <a:srgbClr val="1F497D">
              <a:lumMod val="75000"/>
              <a:alpha val="70000"/>
            </a:srgbClr>
          </a:solidFill>
          <a:ln w="19050">
            <a:solidFill>
              <a:sysClr val="window" lastClr="FFFFFF"/>
            </a:solidFill>
          </a:ln>
          <a:effectLst>
            <a:outerShdw blurRad="50800" dist="38100" dir="2700000" algn="tl" rotWithShape="0">
              <a:prstClr val="black">
                <a:alpha val="75000"/>
              </a:prstClr>
            </a:outerShdw>
          </a:effectLst>
        </p:spPr>
        <p:txBody>
          <a:bodyPr wrap="none" lIns="108000" rIns="108000" rtlCol="0">
            <a:spAutoFit/>
          </a:bodyPr>
          <a:lstStyle>
            <a:defPPr>
              <a:defRPr lang="en-US"/>
            </a:defPPr>
            <a:lvl1pPr algn="ctr">
              <a:defRPr sz="1100" b="1">
                <a:solidFill>
                  <a:schemeClr val="bg1"/>
                </a:solidFill>
                <a:latin typeface="Belwe Lt BT" panose="02060502050305020504" pitchFamily="18"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lang="sk-SK" sz="2400" kern="0">
                <a:solidFill>
                  <a:prstClr val="white"/>
                </a:solidFill>
              </a:rPr>
              <a:t>István, Steve</a:t>
            </a:r>
            <a:endParaRPr kumimoji="0" lang="en-US" sz="2400" b="1" i="0" u="none" strike="noStrike" kern="0" cap="none" spc="0" normalizeH="0" baseline="0" noProof="0" dirty="0">
              <a:ln>
                <a:noFill/>
              </a:ln>
              <a:solidFill>
                <a:prstClr val="white"/>
              </a:solidFill>
              <a:effectLst/>
              <a:uLnTx/>
              <a:uFillTx/>
              <a:latin typeface="Belwe Lt BT" panose="02060502050305020504" pitchFamily="18" charset="0"/>
            </a:endParaRPr>
          </a:p>
        </p:txBody>
      </p:sp>
      <p:sp>
        <p:nvSpPr>
          <p:cNvPr id="18" name="Rok">
            <a:extLst>
              <a:ext uri="{FF2B5EF4-FFF2-40B4-BE49-F238E27FC236}">
                <a16:creationId xmlns:a16="http://schemas.microsoft.com/office/drawing/2014/main" id="{790908D7-3AD7-4E86-80B2-12DEE9C99DC9}"/>
              </a:ext>
            </a:extLst>
          </p:cNvPr>
          <p:cNvSpPr txBox="1"/>
          <p:nvPr/>
        </p:nvSpPr>
        <p:spPr>
          <a:xfrm>
            <a:off x="12181697" y="7416000"/>
            <a:ext cx="1991031" cy="461665"/>
          </a:xfrm>
          <a:prstGeom prst="rect">
            <a:avLst/>
          </a:prstGeom>
          <a:solidFill>
            <a:srgbClr val="1F497D">
              <a:lumMod val="75000"/>
              <a:alpha val="70000"/>
            </a:srgbClr>
          </a:solidFill>
          <a:ln w="19050">
            <a:solidFill>
              <a:sysClr val="window" lastClr="FFFFFF"/>
            </a:solidFill>
          </a:ln>
          <a:effectLst>
            <a:outerShdw blurRad="50800" dist="38100" dir="2700000" algn="tl" rotWithShape="0">
              <a:prstClr val="black">
                <a:alpha val="75000"/>
              </a:prstClr>
            </a:outerShdw>
          </a:effectLst>
        </p:spPr>
        <p:txBody>
          <a:bodyPr wrap="none" lIns="108000" rIns="108000" rtlCol="0">
            <a:noAutofit/>
          </a:bodyPr>
          <a:lstStyle>
            <a:defPPr>
              <a:defRPr lang="en-US"/>
            </a:defPPr>
            <a:lvl1pPr algn="ctr">
              <a:defRPr sz="1100" b="1">
                <a:solidFill>
                  <a:schemeClr val="bg1"/>
                </a:solidFill>
                <a:latin typeface="Belwe Lt BT" panose="02060502050305020504" pitchFamily="18"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2400" b="1" i="0" u="none" strike="noStrike" kern="0" cap="none" spc="0" normalizeH="0" baseline="0" noProof="0">
                <a:ln>
                  <a:noFill/>
                </a:ln>
                <a:solidFill>
                  <a:prstClr val="white"/>
                </a:solidFill>
                <a:effectLst/>
                <a:uLnTx/>
                <a:uFillTx/>
                <a:latin typeface="Belwe Lt BT" panose="02060502050305020504" pitchFamily="18" charset="0"/>
              </a:rPr>
              <a:t>2 0 2 0</a:t>
            </a:r>
            <a:endParaRPr kumimoji="0" lang="en-US" sz="2400" b="1" i="0" u="none" strike="noStrike" kern="0" cap="none" spc="0" normalizeH="0" baseline="0" noProof="0" dirty="0">
              <a:ln>
                <a:noFill/>
              </a:ln>
              <a:solidFill>
                <a:prstClr val="white"/>
              </a:solidFill>
              <a:effectLst/>
              <a:uLnTx/>
              <a:uFillTx/>
              <a:latin typeface="Belwe Lt BT" panose="02060502050305020504" pitchFamily="18" charset="0"/>
            </a:endParaRPr>
          </a:p>
        </p:txBody>
      </p:sp>
      <p:pic>
        <p:nvPicPr>
          <p:cNvPr id="10" name="Znak">
            <a:extLst>
              <a:ext uri="{FF2B5EF4-FFF2-40B4-BE49-F238E27FC236}">
                <a16:creationId xmlns:a16="http://schemas.microsoft.com/office/drawing/2014/main" id="{9DC1BD1B-C325-41DB-9EEA-F6335AD29AA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998889" y="512349"/>
            <a:ext cx="1242220" cy="2643021"/>
          </a:xfrm>
          <a:prstGeom prst="rect">
            <a:avLst/>
          </a:prstGeom>
          <a:effectLst>
            <a:outerShdw blurRad="50800" dist="38100" dir="2700000" algn="tl" rotWithShape="0">
              <a:prstClr val="black">
                <a:alpha val="75000"/>
              </a:prstClr>
            </a:outerShdw>
          </a:effectLst>
        </p:spPr>
      </p:pic>
      <p:pic>
        <p:nvPicPr>
          <p:cNvPr id="5" name="Rám">
            <a:extLst>
              <a:ext uri="{FF2B5EF4-FFF2-40B4-BE49-F238E27FC236}">
                <a16:creationId xmlns:a16="http://schemas.microsoft.com/office/drawing/2014/main" id="{D162DAE7-2CA6-457F-8FA1-F27D889902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Tree>
    <p:extLst>
      <p:ext uri="{BB962C8B-B14F-4D97-AF65-F5344CB8AC3E}">
        <p14:creationId xmlns:p14="http://schemas.microsoft.com/office/powerpoint/2010/main" val="3576746546"/>
      </p:ext>
    </p:extLst>
  </p:cSld>
  <p:clrMapOvr>
    <a:masterClrMapping/>
  </p:clrMapOvr>
  <mc:AlternateContent xmlns:mc="http://schemas.openxmlformats.org/markup-compatibility/2006" xmlns:p14="http://schemas.microsoft.com/office/powerpoint/2010/main">
    <mc:Choice Requires="p14">
      <p:transition spd="slow" p14:dur="2000" advClick="0" advTm="14000">
        <p:fade/>
        <p:sndAc>
          <p:stSnd loop="1">
            <p:snd r:embed="rId2" name="Liszt Ferenc - II. Magyar rapszódia.wav"/>
          </p:stSnd>
        </p:sndAc>
      </p:transition>
    </mc:Choice>
    <mc:Fallback xmlns="">
      <p:transition spd="slow" advClick="0" advTm="14000">
        <p:fade/>
        <p:sndAc>
          <p:stSnd loop="1">
            <p:snd r:embed="rId7" name="Liszt Ferenc - II. Magyar rapszód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2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2500"/>
                                        <p:tgtEl>
                                          <p:spTgt spid="14"/>
                                        </p:tgtEl>
                                      </p:cBhvr>
                                    </p:animEffect>
                                  </p:childTnLst>
                                </p:cTn>
                              </p:par>
                            </p:childTnLst>
                          </p:cTn>
                        </p:par>
                        <p:par>
                          <p:cTn id="11" fill="hold">
                            <p:stCondLst>
                              <p:cond delay="2500"/>
                            </p:stCondLst>
                            <p:childTnLst>
                              <p:par>
                                <p:cTn id="12" presetID="1" presetClass="entr" presetSubtype="0" fill="hold" grpId="0" nodeType="afterEffect">
                                  <p:stCondLst>
                                    <p:cond delay="500"/>
                                  </p:stCondLst>
                                  <p:iterate type="lt">
                                    <p:tmAbs val="400"/>
                                  </p:iterate>
                                  <p:childTnLst>
                                    <p:set>
                                      <p:cBhvr>
                                        <p:cTn id="13" dur="1" fill="hold">
                                          <p:stCondLst>
                                            <p:cond delay="0"/>
                                          </p:stCondLst>
                                        </p:cTn>
                                        <p:tgtEl>
                                          <p:spTgt spid="2"/>
                                        </p:tgtEl>
                                        <p:attrNameLst>
                                          <p:attrName>style.visibility</p:attrName>
                                        </p:attrNameLst>
                                      </p:cBhvr>
                                      <p:to>
                                        <p:strVal val="visible"/>
                                      </p:to>
                                    </p:set>
                                  </p:childTnLst>
                                </p:cTn>
                              </p:par>
                            </p:childTnLst>
                          </p:cTn>
                        </p:par>
                        <p:par>
                          <p:cTn id="14" fill="hold">
                            <p:stCondLst>
                              <p:cond delay="7801"/>
                            </p:stCondLst>
                            <p:childTnLst>
                              <p:par>
                                <p:cTn id="15" presetID="42" presetClass="entr" presetSubtype="0" fill="hold" grpId="0" nodeType="after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500"/>
                                        <p:tgtEl>
                                          <p:spTgt spid="4"/>
                                        </p:tgtEl>
                                      </p:cBhvr>
                                    </p:animEffect>
                                    <p:anim calcmode="lin" valueType="num">
                                      <p:cBhvr>
                                        <p:cTn id="18" dur="1500" fill="hold"/>
                                        <p:tgtEl>
                                          <p:spTgt spid="4"/>
                                        </p:tgtEl>
                                        <p:attrNameLst>
                                          <p:attrName>ppt_x</p:attrName>
                                        </p:attrNameLst>
                                      </p:cBhvr>
                                      <p:tavLst>
                                        <p:tav tm="0">
                                          <p:val>
                                            <p:strVal val="#ppt_x"/>
                                          </p:val>
                                        </p:tav>
                                        <p:tav tm="100000">
                                          <p:val>
                                            <p:strVal val="#ppt_x"/>
                                          </p:val>
                                        </p:tav>
                                      </p:tavLst>
                                    </p:anim>
                                    <p:anim calcmode="lin" valueType="num">
                                      <p:cBhvr>
                                        <p:cTn id="19" dur="15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9801"/>
                            </p:stCondLst>
                            <p:childTnLst>
                              <p:par>
                                <p:cTn id="21" presetID="10" presetClass="entr" presetSubtype="0" fill="hold" grpId="0" nodeType="afterEffect">
                                  <p:stCondLst>
                                    <p:cond delay="50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500"/>
                                        <p:tgtEl>
                                          <p:spTgt spid="17"/>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7" grpId="0" animBg="1"/>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logus 1">
            <a:extLst>
              <a:ext uri="{FF2B5EF4-FFF2-40B4-BE49-F238E27FC236}">
                <a16:creationId xmlns:a16="http://schemas.microsoft.com/office/drawing/2014/main" id="{BB20ABCB-AF74-4881-88E5-0C70B7E2C8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35224" y="469826"/>
            <a:ext cx="2031746" cy="2031746"/>
          </a:xfrm>
          <a:prstGeom prst="rect">
            <a:avLst/>
          </a:prstGeom>
        </p:spPr>
      </p:pic>
      <p:pic>
        <p:nvPicPr>
          <p:cNvPr id="7" name="Globus 2">
            <a:extLst>
              <a:ext uri="{FF2B5EF4-FFF2-40B4-BE49-F238E27FC236}">
                <a16:creationId xmlns:a16="http://schemas.microsoft.com/office/drawing/2014/main" id="{58AD8A74-6441-4841-81B0-D7106AA15D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675" y="1293958"/>
            <a:ext cx="854844" cy="191741"/>
          </a:xfrm>
          <a:prstGeom prst="rect">
            <a:avLst/>
          </a:prstGeom>
        </p:spPr>
      </p:pic>
      <p:pic>
        <p:nvPicPr>
          <p:cNvPr id="4" name="Mapa">
            <a:extLst>
              <a:ext uri="{FF2B5EF4-FFF2-40B4-BE49-F238E27FC236}">
                <a16:creationId xmlns:a16="http://schemas.microsoft.com/office/drawing/2014/main" id="{E7BE86B2-EDA8-48C8-88C5-9DA303E62E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51097" y="27964"/>
            <a:ext cx="12858750" cy="8572500"/>
          </a:xfrm>
          <a:prstGeom prst="rect">
            <a:avLst/>
          </a:prstGeom>
          <a:effectLst>
            <a:outerShdw blurRad="76200" dist="63500" dir="2700000" algn="tl" rotWithShape="0">
              <a:prstClr val="black">
                <a:alpha val="75000"/>
              </a:prstClr>
            </a:outerShdw>
          </a:effectLst>
        </p:spPr>
      </p:pic>
      <p:sp>
        <p:nvSpPr>
          <p:cNvPr id="8" name="Krajina">
            <a:extLst>
              <a:ext uri="{FF2B5EF4-FFF2-40B4-BE49-F238E27FC236}">
                <a16:creationId xmlns:a16="http://schemas.microsoft.com/office/drawing/2014/main" id="{F893A66E-D032-4FF7-BC7C-F255B58499C1}"/>
              </a:ext>
            </a:extLst>
          </p:cNvPr>
          <p:cNvSpPr txBox="1"/>
          <p:nvPr/>
        </p:nvSpPr>
        <p:spPr>
          <a:xfrm>
            <a:off x="10572328" y="7094562"/>
            <a:ext cx="4032448" cy="923330"/>
          </a:xfrm>
          <a:prstGeom prst="rect">
            <a:avLst/>
          </a:prstGeom>
          <a:noFill/>
        </p:spPr>
        <p:txBody>
          <a:bodyPr wrap="square" rtlCol="0">
            <a:spAutoFit/>
          </a:bodyPr>
          <a:lstStyle/>
          <a:p>
            <a:pPr algn="ctr"/>
            <a:r>
              <a:rPr lang="sk-SK" sz="5400">
                <a:ln>
                  <a:solidFill>
                    <a:schemeClr val="tx1"/>
                  </a:solidFill>
                </a:ln>
                <a:solidFill>
                  <a:srgbClr val="0099FF"/>
                </a:solidFill>
                <a:effectLst>
                  <a:outerShdw blurRad="50800" dist="38100" dir="2700000" algn="tl" rotWithShape="0">
                    <a:prstClr val="black">
                      <a:alpha val="75000"/>
                    </a:prstClr>
                  </a:outerShdw>
                </a:effectLst>
                <a:latin typeface="Cancun" pitchFamily="2" charset="0"/>
              </a:rPr>
              <a:t>hungary</a:t>
            </a:r>
          </a:p>
        </p:txBody>
      </p:sp>
      <p:pic>
        <p:nvPicPr>
          <p:cNvPr id="9" name="Šípka">
            <a:extLst>
              <a:ext uri="{FF2B5EF4-FFF2-40B4-BE49-F238E27FC236}">
                <a16:creationId xmlns:a16="http://schemas.microsoft.com/office/drawing/2014/main" id="{C7F98DB4-19F5-4600-B0F6-605088E2ACB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1212286">
            <a:off x="6500392" y="2808122"/>
            <a:ext cx="639599" cy="614016"/>
          </a:xfrm>
          <a:prstGeom prst="rect">
            <a:avLst/>
          </a:prstGeom>
        </p:spPr>
      </p:pic>
      <p:sp>
        <p:nvSpPr>
          <p:cNvPr id="10" name="Názov">
            <a:extLst>
              <a:ext uri="{FF2B5EF4-FFF2-40B4-BE49-F238E27FC236}">
                <a16:creationId xmlns:a16="http://schemas.microsoft.com/office/drawing/2014/main" id="{8F1744B6-D0FD-4DF1-BD67-5BF7C3030DA6}"/>
              </a:ext>
            </a:extLst>
          </p:cNvPr>
          <p:cNvSpPr/>
          <p:nvPr/>
        </p:nvSpPr>
        <p:spPr>
          <a:xfrm>
            <a:off x="6050589" y="2213425"/>
            <a:ext cx="1539204" cy="288147"/>
          </a:xfrm>
          <a:prstGeom prst="rect">
            <a:avLst/>
          </a:prstGeom>
          <a:solidFill>
            <a:srgbClr val="E2BCA1"/>
          </a:solidFill>
          <a:ln w="6350" cap="flat" cmpd="sng" algn="ctr">
            <a:solidFill>
              <a:sysClr val="windowText" lastClr="000000"/>
            </a:solidFill>
            <a:prstDash val="solid"/>
            <a:miter lim="800000"/>
          </a:ln>
          <a:effectLst/>
        </p:spPr>
        <p:txBody>
          <a:bodyPr wrap="none" tIns="36000" bIns="36000" rtlCol="0" anchor="ctr">
            <a:spAutoFit/>
          </a:bodyPr>
          <a:lstStyle/>
          <a:p>
            <a:pPr marL="0" marR="0" lvl="0" indent="0" algn="ctr" defTabSz="1143000" eaLnBrk="1" fontAlgn="auto" latinLnBrk="0" hangingPunct="1">
              <a:lnSpc>
                <a:spcPct val="100000"/>
              </a:lnSpc>
              <a:spcBef>
                <a:spcPts val="0"/>
              </a:spcBef>
              <a:spcAft>
                <a:spcPts val="0"/>
              </a:spcAft>
              <a:buClrTx/>
              <a:buSzTx/>
              <a:buFontTx/>
              <a:buNone/>
              <a:tabLst/>
              <a:defRPr/>
            </a:pPr>
            <a:r>
              <a:rPr lang="sk-SK" sz="1400" kern="0">
                <a:solidFill>
                  <a:prstClr val="black"/>
                </a:solidFill>
                <a:latin typeface="Courgette" panose="02000603070400060004" pitchFamily="2" charset="-18"/>
              </a:rPr>
              <a:t>The Danube Bend</a:t>
            </a:r>
            <a:endParaRPr kumimoji="0" lang="sk-SK" sz="1400" b="0" i="0" u="none" strike="noStrike" kern="0" cap="none" spc="0" normalizeH="0" baseline="0" noProof="0">
              <a:ln>
                <a:noFill/>
              </a:ln>
              <a:solidFill>
                <a:prstClr val="black"/>
              </a:solidFill>
              <a:effectLst/>
              <a:uLnTx/>
              <a:uFillTx/>
              <a:latin typeface="Courgette" panose="02000603070400060004" pitchFamily="2" charset="-18"/>
              <a:ea typeface="+mn-ea"/>
              <a:cs typeface="+mn-cs"/>
            </a:endParaRPr>
          </a:p>
        </p:txBody>
      </p:sp>
      <p:pic>
        <p:nvPicPr>
          <p:cNvPr id="6" name="Rám">
            <a:extLst>
              <a:ext uri="{FF2B5EF4-FFF2-40B4-BE49-F238E27FC236}">
                <a16:creationId xmlns:a16="http://schemas.microsoft.com/office/drawing/2014/main" id="{B3E061F4-6092-40CE-994C-DC0468F65F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Tree>
    <p:extLst>
      <p:ext uri="{BB962C8B-B14F-4D97-AF65-F5344CB8AC3E}">
        <p14:creationId xmlns:p14="http://schemas.microsoft.com/office/powerpoint/2010/main" val="1088926841"/>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3000"/>
                                        <p:tgtEl>
                                          <p:spTgt spid="4"/>
                                        </p:tgtEl>
                                      </p:cBhvr>
                                    </p:animEffect>
                                  </p:childTnLst>
                                </p:cTn>
                              </p:par>
                            </p:childTnLst>
                          </p:cTn>
                        </p:par>
                        <p:par>
                          <p:cTn id="8" fill="hold">
                            <p:stCondLst>
                              <p:cond delay="3500"/>
                            </p:stCondLst>
                            <p:childTnLst>
                              <p:par>
                                <p:cTn id="9" presetID="42"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500"/>
                                        <p:tgtEl>
                                          <p:spTgt spid="8"/>
                                        </p:tgtEl>
                                      </p:cBhvr>
                                    </p:animEffect>
                                    <p:anim calcmode="lin" valueType="num">
                                      <p:cBhvr>
                                        <p:cTn id="12" dur="1500" fill="hold"/>
                                        <p:tgtEl>
                                          <p:spTgt spid="8"/>
                                        </p:tgtEl>
                                        <p:attrNameLst>
                                          <p:attrName>ppt_x</p:attrName>
                                        </p:attrNameLst>
                                      </p:cBhvr>
                                      <p:tavLst>
                                        <p:tav tm="0">
                                          <p:val>
                                            <p:strVal val="#ppt_x"/>
                                          </p:val>
                                        </p:tav>
                                        <p:tav tm="100000">
                                          <p:val>
                                            <p:strVal val="#ppt_x"/>
                                          </p:val>
                                        </p:tav>
                                      </p:tavLst>
                                    </p:anim>
                                    <p:anim calcmode="lin" valueType="num">
                                      <p:cBhvr>
                                        <p:cTn id="13" dur="15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5500"/>
                            </p:stCondLst>
                            <p:childTnLst>
                              <p:par>
                                <p:cTn id="15" presetID="42"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anim calcmode="lin" valueType="num">
                                      <p:cBhvr>
                                        <p:cTn id="18" dur="2000" fill="hold"/>
                                        <p:tgtEl>
                                          <p:spTgt spid="9"/>
                                        </p:tgtEl>
                                        <p:attrNameLst>
                                          <p:attrName>ppt_x</p:attrName>
                                        </p:attrNameLst>
                                      </p:cBhvr>
                                      <p:tavLst>
                                        <p:tav tm="0">
                                          <p:val>
                                            <p:strVal val="#ppt_x"/>
                                          </p:val>
                                        </p:tav>
                                        <p:tav tm="100000">
                                          <p:val>
                                            <p:strVal val="#ppt_x"/>
                                          </p:val>
                                        </p:tav>
                                      </p:tavLst>
                                    </p:anim>
                                    <p:anim calcmode="lin" valueType="num">
                                      <p:cBhvr>
                                        <p:cTn id="19" dur="2000" fill="hold"/>
                                        <p:tgtEl>
                                          <p:spTgt spid="9"/>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500" fill="hold"/>
                                        <p:tgtEl>
                                          <p:spTgt spid="10"/>
                                        </p:tgtEl>
                                        <p:attrNameLst>
                                          <p:attrName>ppt_w</p:attrName>
                                        </p:attrNameLst>
                                      </p:cBhvr>
                                      <p:tavLst>
                                        <p:tav tm="0">
                                          <p:val>
                                            <p:fltVal val="0"/>
                                          </p:val>
                                        </p:tav>
                                        <p:tav tm="100000">
                                          <p:val>
                                            <p:strVal val="#ppt_w"/>
                                          </p:val>
                                        </p:tav>
                                      </p:tavLst>
                                    </p:anim>
                                    <p:anim calcmode="lin" valueType="num">
                                      <p:cBhvr>
                                        <p:cTn id="23" dur="1500" fill="hold"/>
                                        <p:tgtEl>
                                          <p:spTgt spid="10"/>
                                        </p:tgtEl>
                                        <p:attrNameLst>
                                          <p:attrName>ppt_h</p:attrName>
                                        </p:attrNameLst>
                                      </p:cBhvr>
                                      <p:tavLst>
                                        <p:tav tm="0">
                                          <p:val>
                                            <p:fltVal val="0"/>
                                          </p:val>
                                        </p:tav>
                                        <p:tav tm="100000">
                                          <p:val>
                                            <p:strVal val="#ppt_h"/>
                                          </p:val>
                                        </p:tav>
                                      </p:tavLst>
                                    </p:anim>
                                    <p:animEffect transition="in" filter="fade">
                                      <p:cBhvr>
                                        <p:cTn id="24"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SVK">
            <a:extLst>
              <a:ext uri="{FF2B5EF4-FFF2-40B4-BE49-F238E27FC236}">
                <a16:creationId xmlns:a16="http://schemas.microsoft.com/office/drawing/2014/main" id="{0D303B2C-A376-4CD8-8904-24E8A734B932}"/>
              </a:ext>
            </a:extLst>
          </p:cNvPr>
          <p:cNvSpPr txBox="1"/>
          <p:nvPr/>
        </p:nvSpPr>
        <p:spPr>
          <a:xfrm>
            <a:off x="1044000" y="5796000"/>
            <a:ext cx="13068000" cy="1986492"/>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O</a:t>
            </a:r>
            <a:r>
              <a:rPr lang="sk-SK" sz="1800"/>
              <a:t>hyb Dunaja je esovito zatočená geografická brána Dunaja v Maďarsku pri hraniciach so Slovenskom, ktorou rieka prekonáva Maďarské stredohorie. Po niekoľkých zákrutách výrazne mení smer svojho toku z východu na juh. Tento úsek Dunaja je obklopený horami typickými pre prielomové údolie. Udržiavané lesy, prírodné rezervácie, ostrovy, ako aj oblasti pozdĺž Dunaja s rôznymi klimatickými podmienkami prispievajú k atraktivite regiónu. Ten je turisticky atraktívny nielen pre svoju malebnosť, ale aj pre koncentráciu historických miest a pamiatok, akými sú Ostrihom, Visegrád, Vác či Szentendre. Patrónkou Ohybu Dunaja je od roku 2006 v Uhorsku narodená svätá Hedviga, poľská kráľovná.</a:t>
            </a:r>
            <a:endParaRPr kumimoji="0" lang="sk-SK" sz="1800" b="0" i="0" u="none" strike="noStrike" kern="0" cap="none" spc="0" normalizeH="0" baseline="0" noProof="0">
              <a:ln>
                <a:noFill/>
              </a:ln>
              <a:solidFill>
                <a:prstClr val="black"/>
              </a:solidFill>
              <a:effectLst/>
              <a:uLnTx/>
              <a:uFillTx/>
              <a:latin typeface="Courgette" panose="02000603070400060004" pitchFamily="2" charset="-18"/>
              <a:ea typeface="+mn-ea"/>
              <a:cs typeface="+mn-cs"/>
            </a:endParaRPr>
          </a:p>
        </p:txBody>
      </p:sp>
      <p:sp>
        <p:nvSpPr>
          <p:cNvPr id="6" name="ANG">
            <a:extLst>
              <a:ext uri="{FF2B5EF4-FFF2-40B4-BE49-F238E27FC236}">
                <a16:creationId xmlns:a16="http://schemas.microsoft.com/office/drawing/2014/main" id="{7CA7B738-024A-478F-BEE2-3FD7FA950D88}"/>
              </a:ext>
            </a:extLst>
          </p:cNvPr>
          <p:cNvSpPr txBox="1"/>
          <p:nvPr/>
        </p:nvSpPr>
        <p:spPr>
          <a:xfrm>
            <a:off x="1044000" y="756000"/>
            <a:ext cx="13068000" cy="2263491"/>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T</a:t>
            </a:r>
            <a:r>
              <a:rPr lang="en-US" sz="1800"/>
              <a:t>he Bend of the Danube is an meandered geographical gateway of the Danube in Hungary near the border with Slovakia, through which the river crosses the Hungarian Central Mountains. After a few bends, </a:t>
            </a:r>
            <a:r>
              <a:rPr lang="sk-SK" sz="1800"/>
              <a:t>Danube</a:t>
            </a:r>
            <a:r>
              <a:rPr lang="en-US" sz="1800"/>
              <a:t> significantly changes the direction of its flow from east to south. This section of the Danube is surrounded by a mountains typical of a breakthrough valley. Maintained forests, nature reserves, islands, as well as areas along the Danube with different climatic conditions contribute to the attractiveness of the region. The region is attractive not only for its picturesqueness, but also for the concentration of historical sites and monuments, such as Esztergom, Visegrád, Vác and Szentendre. Saint Hedwig, The Hungarian-born Saint Hedwig, Queen of Poland, has been the patron of the Danube Bend since 2006.</a:t>
            </a:r>
            <a:endParaRPr kumimoji="0" lang="en-US" sz="1800" b="0" i="0" u="none" strike="noStrike" kern="0" cap="none" spc="0" normalizeH="0" baseline="0" noProof="0">
              <a:ln>
                <a:noFill/>
              </a:ln>
              <a:solidFill>
                <a:prstClr val="black"/>
              </a:solidFill>
              <a:effectLst/>
              <a:uLnTx/>
              <a:uFillTx/>
              <a:latin typeface="Courgette" panose="02000603070400060004" pitchFamily="2" charset="-18"/>
              <a:ea typeface="+mn-ea"/>
              <a:cs typeface="+mn-cs"/>
            </a:endParaRPr>
          </a:p>
        </p:txBody>
      </p:sp>
      <p:sp>
        <p:nvSpPr>
          <p:cNvPr id="7" name="ŠPA">
            <a:extLst>
              <a:ext uri="{FF2B5EF4-FFF2-40B4-BE49-F238E27FC236}">
                <a16:creationId xmlns:a16="http://schemas.microsoft.com/office/drawing/2014/main" id="{39F2E55E-0628-4B49-8679-5BCE775C0CE4}"/>
              </a:ext>
            </a:extLst>
          </p:cNvPr>
          <p:cNvSpPr txBox="1"/>
          <p:nvPr/>
        </p:nvSpPr>
        <p:spPr>
          <a:xfrm>
            <a:off x="1044000" y="3276000"/>
            <a:ext cx="13068000" cy="2263491"/>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L</a:t>
            </a:r>
            <a:r>
              <a:rPr lang="es-ES" sz="1800"/>
              <a:t>a curva del Danubio es una entrada geográfica serpenteante del Danubio en Hungría cerca de la frontera con Eslovaquia, a través de la cual el río cruza las Montañas Centrales de Hungría. Después de algunos giros, cambia significativamente la dirección de su flujo de este a sur. Esta sección del Danubio está rodeada por montañas típicas de un valle rompedor. Bosques mantenidos, reservas naturales, islas, así como áreas a lo largo del Danubio con diferentes condiciones climáticas contribuyen al atractivo de la región. </a:t>
            </a:r>
            <a:r>
              <a:rPr lang="sk-SK" sz="1800"/>
              <a:t>Ella </a:t>
            </a:r>
            <a:r>
              <a:rPr lang="es-ES" sz="1800"/>
              <a:t>es atractiva para los turistas no solo por su pintoresco, sino también por la concentración de sitios y monumentos históricos, como Esztergom, Visegrád, Vác y Szentendre. La Reina de Polonia Santa Eduvigis, nacida en Hungría, ha sido la patrona de la curva del Danubio desde 2006.</a:t>
            </a:r>
            <a:endParaRPr kumimoji="0" lang="es-ES" sz="1800" b="0" i="0" u="none" strike="noStrike" kern="0" cap="none" spc="0" normalizeH="0" baseline="0" noProof="0">
              <a:ln>
                <a:noFill/>
              </a:ln>
              <a:solidFill>
                <a:prstClr val="black"/>
              </a:solidFill>
              <a:effectLst/>
              <a:uLnTx/>
              <a:uFillTx/>
              <a:latin typeface="Courgette" panose="02000603070400060004" pitchFamily="2" charset="-18"/>
              <a:ea typeface="+mn-ea"/>
              <a:cs typeface="+mn-cs"/>
            </a:endParaRPr>
          </a:p>
        </p:txBody>
      </p:sp>
      <p:pic>
        <p:nvPicPr>
          <p:cNvPr id="8" name="SVK - vlajka">
            <a:extLst>
              <a:ext uri="{FF2B5EF4-FFF2-40B4-BE49-F238E27FC236}">
                <a16:creationId xmlns:a16="http://schemas.microsoft.com/office/drawing/2014/main" id="{F0780ACB-9A33-4DEF-A5DB-934AF519AD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000" y="565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9" name="ANG - vlajka">
            <a:hlinkClick r:id="" action="ppaction://noaction"/>
            <a:extLst>
              <a:ext uri="{FF2B5EF4-FFF2-40B4-BE49-F238E27FC236}">
                <a16:creationId xmlns:a16="http://schemas.microsoft.com/office/drawing/2014/main" id="{31265E00-5792-4267-AA74-4FBA453188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00" y="61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0" name="ŠPA - vlajka">
            <a:hlinkClick r:id="" action="ppaction://noaction"/>
            <a:extLst>
              <a:ext uri="{FF2B5EF4-FFF2-40B4-BE49-F238E27FC236}">
                <a16:creationId xmlns:a16="http://schemas.microsoft.com/office/drawing/2014/main" id="{7C446250-8FE7-4711-800D-FE1F25305B3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6000" y="3168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501B7A71-82DC-4215-871C-1B76BD9E2B2B}"/>
              </a:ext>
            </a:extLst>
          </p:cNvPr>
          <p:cNvSpPr/>
          <p:nvPr/>
        </p:nvSpPr>
        <p:spPr>
          <a:xfrm>
            <a:off x="13886794" y="7437999"/>
            <a:ext cx="741263" cy="741263"/>
          </a:xfrm>
          <a:prstGeom prst="ellipse">
            <a:avLst/>
          </a:prstGeom>
          <a:solidFill>
            <a:srgbClr val="E2BCA1"/>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8853D3B-E9FD-4CD2-90CE-6F2AD20EF6ED}"/>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3987537" y="7548037"/>
            <a:ext cx="536924" cy="536924"/>
          </a:xfrm>
          <a:prstGeom prst="rect">
            <a:avLst/>
          </a:prstGeom>
          <a:noFill/>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91148759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500"/>
                                        <p:tgtEl>
                                          <p:spTgt spid="6"/>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up)">
                                      <p:cBhvr>
                                        <p:cTn id="23" dur="1500"/>
                                        <p:tgtEl>
                                          <p:spTgt spid="7"/>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DBDA32CF-E924-4D5F-95F1-9070CDB408A1}"/>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7" name="Popis">
            <a:extLst>
              <a:ext uri="{FF2B5EF4-FFF2-40B4-BE49-F238E27FC236}">
                <a16:creationId xmlns:a16="http://schemas.microsoft.com/office/drawing/2014/main" id="{FDCF5179-803F-4D51-B015-13F7EECA080C}"/>
              </a:ext>
            </a:extLst>
          </p:cNvPr>
          <p:cNvSpPr txBox="1">
            <a:spLocks noChangeArrowheads="1"/>
          </p:cNvSpPr>
          <p:nvPr/>
        </p:nvSpPr>
        <p:spPr bwMode="auto">
          <a:xfrm>
            <a:off x="13301761" y="7742634"/>
            <a:ext cx="994183"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Zebegény</a:t>
            </a:r>
          </a:p>
        </p:txBody>
      </p:sp>
    </p:spTree>
    <p:extLst>
      <p:ext uri="{BB962C8B-B14F-4D97-AF65-F5344CB8AC3E}">
        <p14:creationId xmlns:p14="http://schemas.microsoft.com/office/powerpoint/2010/main" val="266830205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4230"/>
            <a:ext cx="15239999" cy="8572500"/>
          </a:xfrm>
          <a:prstGeom prst="rect">
            <a:avLst/>
          </a:prstGeom>
        </p:spPr>
      </p:pic>
      <p:sp>
        <p:nvSpPr>
          <p:cNvPr id="5" name="Autor">
            <a:extLst>
              <a:ext uri="{FF2B5EF4-FFF2-40B4-BE49-F238E27FC236}">
                <a16:creationId xmlns:a16="http://schemas.microsoft.com/office/drawing/2014/main" id="{70074BDB-3929-4362-846D-B43C6260C95F}"/>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7" name="Popis">
            <a:extLst>
              <a:ext uri="{FF2B5EF4-FFF2-40B4-BE49-F238E27FC236}">
                <a16:creationId xmlns:a16="http://schemas.microsoft.com/office/drawing/2014/main" id="{00C86DDC-6899-4CD2-809A-FEBF6D4AADA1}"/>
              </a:ext>
            </a:extLst>
          </p:cNvPr>
          <p:cNvSpPr txBox="1">
            <a:spLocks noChangeArrowheads="1"/>
          </p:cNvSpPr>
          <p:nvPr/>
        </p:nvSpPr>
        <p:spPr bwMode="auto">
          <a:xfrm>
            <a:off x="13301761" y="7742634"/>
            <a:ext cx="994183"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Zebegény</a:t>
            </a:r>
          </a:p>
        </p:txBody>
      </p:sp>
    </p:spTree>
    <p:extLst>
      <p:ext uri="{BB962C8B-B14F-4D97-AF65-F5344CB8AC3E}">
        <p14:creationId xmlns:p14="http://schemas.microsoft.com/office/powerpoint/2010/main" val="423972935"/>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2E90A343-2D23-40FE-B9D9-8687ADC1323B}"/>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7" name="Popis">
            <a:extLst>
              <a:ext uri="{FF2B5EF4-FFF2-40B4-BE49-F238E27FC236}">
                <a16:creationId xmlns:a16="http://schemas.microsoft.com/office/drawing/2014/main" id="{D4ECE9CF-CFCD-4B8C-B5FF-651FEA95C4F8}"/>
              </a:ext>
            </a:extLst>
          </p:cNvPr>
          <p:cNvSpPr txBox="1">
            <a:spLocks noChangeArrowheads="1"/>
          </p:cNvSpPr>
          <p:nvPr/>
        </p:nvSpPr>
        <p:spPr bwMode="auto">
          <a:xfrm>
            <a:off x="13301761" y="7742634"/>
            <a:ext cx="994183"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Zebegény</a:t>
            </a:r>
          </a:p>
        </p:txBody>
      </p:sp>
    </p:spTree>
    <p:extLst>
      <p:ext uri="{BB962C8B-B14F-4D97-AF65-F5344CB8AC3E}">
        <p14:creationId xmlns:p14="http://schemas.microsoft.com/office/powerpoint/2010/main" val="2130635902"/>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Obrázok 4">
            <a:extLst>
              <a:ext uri="{FF2B5EF4-FFF2-40B4-BE49-F238E27FC236}">
                <a16:creationId xmlns:a16="http://schemas.microsoft.com/office/drawing/2014/main" id="{D1BFB684-78A1-4EE8-9EDD-52C2842BC9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68587" y="571500"/>
            <a:ext cx="8572500" cy="7429500"/>
          </a:xfrm>
          <a:prstGeom prst="rect">
            <a:avLst/>
          </a:prstGeom>
        </p:spPr>
      </p:pic>
      <p:pic>
        <p:nvPicPr>
          <p:cNvPr id="6" name="Rám">
            <a:extLst>
              <a:ext uri="{FF2B5EF4-FFF2-40B4-BE49-F238E27FC236}">
                <a16:creationId xmlns:a16="http://schemas.microsoft.com/office/drawing/2014/main" id="{C6C098F2-CFAB-4F78-BF49-03B7693716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239002" y="571500"/>
            <a:ext cx="8572500" cy="7429500"/>
          </a:xfrm>
          <a:prstGeom prst="rect">
            <a:avLst/>
          </a:prstGeom>
        </p:spPr>
      </p:pic>
      <p:sp>
        <p:nvSpPr>
          <p:cNvPr id="7" name="Autor">
            <a:extLst>
              <a:ext uri="{FF2B5EF4-FFF2-40B4-BE49-F238E27FC236}">
                <a16:creationId xmlns:a16="http://schemas.microsoft.com/office/drawing/2014/main" id="{99A2FC27-C328-42A5-91AA-4332FB56C986}"/>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8" name="Autor">
            <a:extLst>
              <a:ext uri="{FF2B5EF4-FFF2-40B4-BE49-F238E27FC236}">
                <a16:creationId xmlns:a16="http://schemas.microsoft.com/office/drawing/2014/main" id="{AFE31A87-7E3E-4466-BD2E-2B9B42CA89E8}"/>
              </a:ext>
            </a:extLst>
          </p:cNvPr>
          <p:cNvSpPr/>
          <p:nvPr/>
        </p:nvSpPr>
        <p:spPr>
          <a:xfrm>
            <a:off x="8748000" y="615600"/>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9" name="Popis">
            <a:extLst>
              <a:ext uri="{FF2B5EF4-FFF2-40B4-BE49-F238E27FC236}">
                <a16:creationId xmlns:a16="http://schemas.microsoft.com/office/drawing/2014/main" id="{D9F6ED4F-3FF7-44C4-A051-ED090E1CBBFD}"/>
              </a:ext>
            </a:extLst>
          </p:cNvPr>
          <p:cNvSpPr txBox="1">
            <a:spLocks noChangeArrowheads="1"/>
          </p:cNvSpPr>
          <p:nvPr/>
        </p:nvSpPr>
        <p:spPr bwMode="auto">
          <a:xfrm>
            <a:off x="11794939" y="7742634"/>
            <a:ext cx="2501005"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Zebegény </a:t>
            </a:r>
            <a:r>
              <a:rPr lang="sk-SK" altLang="sk-SK" sz="1600" b="1" i="1">
                <a:solidFill>
                  <a:prstClr val="black"/>
                </a:solidFill>
                <a:latin typeface="Times New Roman" panose="02020603050405020304" pitchFamily="18" charset="0"/>
                <a:cs typeface="Times New Roman" panose="02020603050405020304" pitchFamily="18" charset="0"/>
              </a:rPr>
              <a:t>(Calvary Chapel)</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Popis">
            <a:extLst>
              <a:ext uri="{FF2B5EF4-FFF2-40B4-BE49-F238E27FC236}">
                <a16:creationId xmlns:a16="http://schemas.microsoft.com/office/drawing/2014/main" id="{7932F6FC-1861-4070-8C3C-2855ACA6FF4C}"/>
              </a:ext>
            </a:extLst>
          </p:cNvPr>
          <p:cNvSpPr txBox="1">
            <a:spLocks noChangeArrowheads="1"/>
          </p:cNvSpPr>
          <p:nvPr/>
        </p:nvSpPr>
        <p:spPr bwMode="auto">
          <a:xfrm>
            <a:off x="3564468" y="7742634"/>
            <a:ext cx="2920991"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Zebegény </a:t>
            </a:r>
            <a:r>
              <a:rPr lang="sk-SK" altLang="sk-SK" sz="1600" b="1" i="1">
                <a:solidFill>
                  <a:prstClr val="black"/>
                </a:solidFill>
                <a:latin typeface="Times New Roman" panose="02020603050405020304" pitchFamily="18" charset="0"/>
                <a:cs typeface="Times New Roman" panose="02020603050405020304" pitchFamily="18" charset="0"/>
              </a:rPr>
              <a:t>(Church of Our Lady)</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16103134"/>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Obrázok 4">
            <a:extLst>
              <a:ext uri="{FF2B5EF4-FFF2-40B4-BE49-F238E27FC236}">
                <a16:creationId xmlns:a16="http://schemas.microsoft.com/office/drawing/2014/main" id="{D1BFB684-78A1-4EE8-9EDD-52C2842BC9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6" name="Rám">
            <a:extLst>
              <a:ext uri="{FF2B5EF4-FFF2-40B4-BE49-F238E27FC236}">
                <a16:creationId xmlns:a16="http://schemas.microsoft.com/office/drawing/2014/main" id="{80BB7F1F-26A3-46A9-9286-791EBCCA6A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71500" y="571500"/>
            <a:ext cx="8572500" cy="7429500"/>
          </a:xfrm>
          <a:prstGeom prst="rect">
            <a:avLst/>
          </a:prstGeom>
        </p:spPr>
      </p:pic>
      <p:pic>
        <p:nvPicPr>
          <p:cNvPr id="7" name="Rám">
            <a:extLst>
              <a:ext uri="{FF2B5EF4-FFF2-40B4-BE49-F238E27FC236}">
                <a16:creationId xmlns:a16="http://schemas.microsoft.com/office/drawing/2014/main" id="{9CFF1DC3-1D50-4FAD-85CE-091B0ABB2B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237801" y="571499"/>
            <a:ext cx="8572500" cy="7429500"/>
          </a:xfrm>
          <a:prstGeom prst="rect">
            <a:avLst/>
          </a:prstGeom>
        </p:spPr>
      </p:pic>
      <p:sp>
        <p:nvSpPr>
          <p:cNvPr id="8" name="Autor">
            <a:extLst>
              <a:ext uri="{FF2B5EF4-FFF2-40B4-BE49-F238E27FC236}">
                <a16:creationId xmlns:a16="http://schemas.microsoft.com/office/drawing/2014/main" id="{7C3D8F67-A9F6-4A95-917D-923B29B00B8C}"/>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9" name="Autor">
            <a:extLst>
              <a:ext uri="{FF2B5EF4-FFF2-40B4-BE49-F238E27FC236}">
                <a16:creationId xmlns:a16="http://schemas.microsoft.com/office/drawing/2014/main" id="{08E99DCE-18AE-484C-9A73-2780BAB8B8D5}"/>
              </a:ext>
            </a:extLst>
          </p:cNvPr>
          <p:cNvSpPr/>
          <p:nvPr/>
        </p:nvSpPr>
        <p:spPr>
          <a:xfrm>
            <a:off x="8748000" y="615600"/>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10" name="Popis">
            <a:extLst>
              <a:ext uri="{FF2B5EF4-FFF2-40B4-BE49-F238E27FC236}">
                <a16:creationId xmlns:a16="http://schemas.microsoft.com/office/drawing/2014/main" id="{D73EFCC0-949E-42C8-84A4-F69E205AB78B}"/>
              </a:ext>
            </a:extLst>
          </p:cNvPr>
          <p:cNvSpPr txBox="1">
            <a:spLocks noChangeArrowheads="1"/>
          </p:cNvSpPr>
          <p:nvPr/>
        </p:nvSpPr>
        <p:spPr bwMode="auto">
          <a:xfrm>
            <a:off x="12620613" y="7742634"/>
            <a:ext cx="1675331"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Visegrád (chapel)</a:t>
            </a:r>
          </a:p>
        </p:txBody>
      </p:sp>
      <p:sp>
        <p:nvSpPr>
          <p:cNvPr id="11" name="Popis">
            <a:extLst>
              <a:ext uri="{FF2B5EF4-FFF2-40B4-BE49-F238E27FC236}">
                <a16:creationId xmlns:a16="http://schemas.microsoft.com/office/drawing/2014/main" id="{0015AE2E-0D80-4C27-8A7C-A6E21AF5E6D8}"/>
              </a:ext>
            </a:extLst>
          </p:cNvPr>
          <p:cNvSpPr txBox="1">
            <a:spLocks noChangeArrowheads="1"/>
          </p:cNvSpPr>
          <p:nvPr/>
        </p:nvSpPr>
        <p:spPr bwMode="auto">
          <a:xfrm>
            <a:off x="3608327" y="7742634"/>
            <a:ext cx="2920991"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Zebegény (Church of Our Lady)</a:t>
            </a:r>
          </a:p>
        </p:txBody>
      </p:sp>
    </p:spTree>
    <p:extLst>
      <p:ext uri="{BB962C8B-B14F-4D97-AF65-F5344CB8AC3E}">
        <p14:creationId xmlns:p14="http://schemas.microsoft.com/office/powerpoint/2010/main" val="243985966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DA0E3D1F-CF35-4F5C-A5C0-C3C0D1FB9007}"/>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470A53DD-8461-4BE2-AAC5-759E136D30F8}"/>
              </a:ext>
            </a:extLst>
          </p:cNvPr>
          <p:cNvSpPr txBox="1">
            <a:spLocks noChangeArrowheads="1"/>
          </p:cNvSpPr>
          <p:nvPr/>
        </p:nvSpPr>
        <p:spPr bwMode="auto">
          <a:xfrm>
            <a:off x="12407285" y="7742634"/>
            <a:ext cx="1888659"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Small forest railway</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0652815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DECFF351-0DC6-431A-AE6A-F98095F96076}"/>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4276AF38-19D0-4457-A6E4-1C7CB73FD8B4}"/>
              </a:ext>
            </a:extLst>
          </p:cNvPr>
          <p:cNvSpPr txBox="1">
            <a:spLocks noChangeArrowheads="1"/>
          </p:cNvSpPr>
          <p:nvPr/>
        </p:nvSpPr>
        <p:spPr bwMode="auto">
          <a:xfrm>
            <a:off x="12407285" y="7742634"/>
            <a:ext cx="1888659"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Small forest railway</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63060186"/>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A5643C1B-0F66-4D92-804D-E21409F9C594}"/>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78E8F39B-ECD5-4574-952D-07E623FABBFE}"/>
              </a:ext>
            </a:extLst>
          </p:cNvPr>
          <p:cNvSpPr txBox="1">
            <a:spLocks noChangeArrowheads="1"/>
          </p:cNvSpPr>
          <p:nvPr/>
        </p:nvSpPr>
        <p:spPr bwMode="auto">
          <a:xfrm>
            <a:off x="13439619" y="7742634"/>
            <a:ext cx="856325"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Danube</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3282190"/>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C0B40A30-892A-4305-BE00-FDF2DF6BEEC7}"/>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AB239454-3676-463A-A3CF-8B2A69A2A969}"/>
              </a:ext>
            </a:extLst>
          </p:cNvPr>
          <p:cNvSpPr txBox="1">
            <a:spLocks noChangeArrowheads="1"/>
          </p:cNvSpPr>
          <p:nvPr/>
        </p:nvSpPr>
        <p:spPr bwMode="auto">
          <a:xfrm>
            <a:off x="13439619" y="7742634"/>
            <a:ext cx="856325"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Danube</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385545"/>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762"/>
            <a:ext cx="15240000" cy="8562975"/>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E9119801-68EA-450C-9AB6-5C89B365470E}"/>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8F3F89F7-ED39-4584-B51C-29EA94965EF4}"/>
              </a:ext>
            </a:extLst>
          </p:cNvPr>
          <p:cNvSpPr txBox="1">
            <a:spLocks noChangeArrowheads="1"/>
          </p:cNvSpPr>
          <p:nvPr/>
        </p:nvSpPr>
        <p:spPr bwMode="auto">
          <a:xfrm>
            <a:off x="10926112"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Márianosztra </a:t>
            </a:r>
            <a:r>
              <a:rPr lang="sk-SK" altLang="sk-SK" sz="1600" b="1" i="1">
                <a:solidFill>
                  <a:prstClr val="black"/>
                </a:solidFill>
                <a:latin typeface="Times New Roman" panose="02020603050405020304" pitchFamily="18" charset="0"/>
                <a:cs typeface="Times New Roman" panose="02020603050405020304" pitchFamily="18" charset="0"/>
              </a:rPr>
              <a:t>(Our Lady of Hungary)</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74515581"/>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Obrázok 4">
            <a:extLst>
              <a:ext uri="{FF2B5EF4-FFF2-40B4-BE49-F238E27FC236}">
                <a16:creationId xmlns:a16="http://schemas.microsoft.com/office/drawing/2014/main" id="{D1BFB684-78A1-4EE8-9EDD-52C2842BC9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6" name="Rám">
            <a:extLst>
              <a:ext uri="{FF2B5EF4-FFF2-40B4-BE49-F238E27FC236}">
                <a16:creationId xmlns:a16="http://schemas.microsoft.com/office/drawing/2014/main" id="{0FA1B4DA-16E4-4748-9492-0E8B1BF7CE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68587" y="571500"/>
            <a:ext cx="8572500" cy="7429500"/>
          </a:xfrm>
          <a:prstGeom prst="rect">
            <a:avLst/>
          </a:prstGeom>
        </p:spPr>
      </p:pic>
      <p:pic>
        <p:nvPicPr>
          <p:cNvPr id="7" name="Rám">
            <a:extLst>
              <a:ext uri="{FF2B5EF4-FFF2-40B4-BE49-F238E27FC236}">
                <a16:creationId xmlns:a16="http://schemas.microsoft.com/office/drawing/2014/main" id="{1D537581-9F8D-44EF-9C7C-E4EE7291CB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239002" y="571500"/>
            <a:ext cx="8572500" cy="7429500"/>
          </a:xfrm>
          <a:prstGeom prst="rect">
            <a:avLst/>
          </a:prstGeom>
        </p:spPr>
      </p:pic>
      <p:sp>
        <p:nvSpPr>
          <p:cNvPr id="8" name="Autor">
            <a:extLst>
              <a:ext uri="{FF2B5EF4-FFF2-40B4-BE49-F238E27FC236}">
                <a16:creationId xmlns:a16="http://schemas.microsoft.com/office/drawing/2014/main" id="{5B066B89-41E1-4F38-BF4E-29C67912A44A}"/>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9" name="Autor">
            <a:extLst>
              <a:ext uri="{FF2B5EF4-FFF2-40B4-BE49-F238E27FC236}">
                <a16:creationId xmlns:a16="http://schemas.microsoft.com/office/drawing/2014/main" id="{9956944F-1E52-4B79-8789-39C11FB6F9AB}"/>
              </a:ext>
            </a:extLst>
          </p:cNvPr>
          <p:cNvSpPr/>
          <p:nvPr/>
        </p:nvSpPr>
        <p:spPr>
          <a:xfrm>
            <a:off x="8748000" y="615600"/>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10" name="Popis">
            <a:extLst>
              <a:ext uri="{FF2B5EF4-FFF2-40B4-BE49-F238E27FC236}">
                <a16:creationId xmlns:a16="http://schemas.microsoft.com/office/drawing/2014/main" id="{67BCE999-2C05-4D71-ADBB-3CC52A4AF47A}"/>
              </a:ext>
            </a:extLst>
          </p:cNvPr>
          <p:cNvSpPr txBox="1">
            <a:spLocks noChangeArrowheads="1"/>
          </p:cNvSpPr>
          <p:nvPr/>
        </p:nvSpPr>
        <p:spPr bwMode="auto">
          <a:xfrm>
            <a:off x="11374953" y="7742634"/>
            <a:ext cx="2920991"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Zebegény (Church of Our Lady)</a:t>
            </a:r>
          </a:p>
        </p:txBody>
      </p:sp>
      <p:sp>
        <p:nvSpPr>
          <p:cNvPr id="11" name="Popis">
            <a:extLst>
              <a:ext uri="{FF2B5EF4-FFF2-40B4-BE49-F238E27FC236}">
                <a16:creationId xmlns:a16="http://schemas.microsoft.com/office/drawing/2014/main" id="{71BF1E4A-4C5F-4C2E-BC6D-FA8DF36A8A42}"/>
              </a:ext>
            </a:extLst>
          </p:cNvPr>
          <p:cNvSpPr txBox="1">
            <a:spLocks noChangeArrowheads="1"/>
          </p:cNvSpPr>
          <p:nvPr/>
        </p:nvSpPr>
        <p:spPr bwMode="auto">
          <a:xfrm>
            <a:off x="3080037"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Tree>
    <p:extLst>
      <p:ext uri="{BB962C8B-B14F-4D97-AF65-F5344CB8AC3E}">
        <p14:creationId xmlns:p14="http://schemas.microsoft.com/office/powerpoint/2010/main" val="3744782832"/>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01E27198-08D3-4EEB-BBE6-8A9D6DE08D80}"/>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11156254-A793-4FAD-9DA5-4A423E4F3907}"/>
              </a:ext>
            </a:extLst>
          </p:cNvPr>
          <p:cNvSpPr txBox="1">
            <a:spLocks noChangeArrowheads="1"/>
          </p:cNvSpPr>
          <p:nvPr/>
        </p:nvSpPr>
        <p:spPr bwMode="auto">
          <a:xfrm>
            <a:off x="10926112"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Tree>
    <p:extLst>
      <p:ext uri="{BB962C8B-B14F-4D97-AF65-F5344CB8AC3E}">
        <p14:creationId xmlns:p14="http://schemas.microsoft.com/office/powerpoint/2010/main" val="318701804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B81A441E-94AA-4D8A-A06F-5F5500346E94}"/>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9663E757-92E0-4480-B145-47B4F5961AB0}"/>
              </a:ext>
            </a:extLst>
          </p:cNvPr>
          <p:cNvSpPr txBox="1">
            <a:spLocks noChangeArrowheads="1"/>
          </p:cNvSpPr>
          <p:nvPr/>
        </p:nvSpPr>
        <p:spPr bwMode="auto">
          <a:xfrm>
            <a:off x="10504521" y="7742634"/>
            <a:ext cx="3791423"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Márianosztra (former monastery building)</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17218235"/>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7AEDE1D0-A4E6-4023-9AA3-E27C8E79F22A}"/>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521AD9A8-1CD1-4327-A59D-C091386A2F8B}"/>
              </a:ext>
            </a:extLst>
          </p:cNvPr>
          <p:cNvSpPr txBox="1">
            <a:spLocks noChangeArrowheads="1"/>
          </p:cNvSpPr>
          <p:nvPr/>
        </p:nvSpPr>
        <p:spPr bwMode="auto">
          <a:xfrm>
            <a:off x="10926112"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Tree>
    <p:extLst>
      <p:ext uri="{BB962C8B-B14F-4D97-AF65-F5344CB8AC3E}">
        <p14:creationId xmlns:p14="http://schemas.microsoft.com/office/powerpoint/2010/main" val="2441933410"/>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5" name="Obrázok 4">
            <a:extLst>
              <a:ext uri="{FF2B5EF4-FFF2-40B4-BE49-F238E27FC236}">
                <a16:creationId xmlns:a16="http://schemas.microsoft.com/office/drawing/2014/main" id="{D1BFB684-78A1-4EE8-9EDD-52C2842BC9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502" y="0"/>
            <a:ext cx="7429500" cy="8572500"/>
          </a:xfrm>
          <a:prstGeom prst="rect">
            <a:avLst/>
          </a:prstGeom>
        </p:spPr>
      </p:pic>
      <p:pic>
        <p:nvPicPr>
          <p:cNvPr id="6" name="Rám">
            <a:extLst>
              <a:ext uri="{FF2B5EF4-FFF2-40B4-BE49-F238E27FC236}">
                <a16:creationId xmlns:a16="http://schemas.microsoft.com/office/drawing/2014/main" id="{1E27590B-D4CA-4F19-A04F-8D15FD0093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68587" y="571500"/>
            <a:ext cx="8572500" cy="7429500"/>
          </a:xfrm>
          <a:prstGeom prst="rect">
            <a:avLst/>
          </a:prstGeom>
        </p:spPr>
      </p:pic>
      <p:pic>
        <p:nvPicPr>
          <p:cNvPr id="7" name="Rám">
            <a:extLst>
              <a:ext uri="{FF2B5EF4-FFF2-40B4-BE49-F238E27FC236}">
                <a16:creationId xmlns:a16="http://schemas.microsoft.com/office/drawing/2014/main" id="{F1D3B9EC-D2FD-40CE-B153-7AA169A11F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239002" y="571500"/>
            <a:ext cx="8572500" cy="7429500"/>
          </a:xfrm>
          <a:prstGeom prst="rect">
            <a:avLst/>
          </a:prstGeom>
        </p:spPr>
      </p:pic>
      <p:sp>
        <p:nvSpPr>
          <p:cNvPr id="8" name="Autor">
            <a:extLst>
              <a:ext uri="{FF2B5EF4-FFF2-40B4-BE49-F238E27FC236}">
                <a16:creationId xmlns:a16="http://schemas.microsoft.com/office/drawing/2014/main" id="{EE8564E2-E0ED-455E-9EF4-4CF0928E0A86}"/>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9" name="Autor">
            <a:extLst>
              <a:ext uri="{FF2B5EF4-FFF2-40B4-BE49-F238E27FC236}">
                <a16:creationId xmlns:a16="http://schemas.microsoft.com/office/drawing/2014/main" id="{E8828AD4-86CC-4BB5-A5C9-5527D395B45B}"/>
              </a:ext>
            </a:extLst>
          </p:cNvPr>
          <p:cNvSpPr/>
          <p:nvPr/>
        </p:nvSpPr>
        <p:spPr>
          <a:xfrm>
            <a:off x="8748000" y="615600"/>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10" name="Popis">
            <a:extLst>
              <a:ext uri="{FF2B5EF4-FFF2-40B4-BE49-F238E27FC236}">
                <a16:creationId xmlns:a16="http://schemas.microsoft.com/office/drawing/2014/main" id="{FCAC1C3F-9879-4600-B33E-484FFC03FE1B}"/>
              </a:ext>
            </a:extLst>
          </p:cNvPr>
          <p:cNvSpPr txBox="1">
            <a:spLocks noChangeArrowheads="1"/>
          </p:cNvSpPr>
          <p:nvPr/>
        </p:nvSpPr>
        <p:spPr bwMode="auto">
          <a:xfrm>
            <a:off x="10926112"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
        <p:nvSpPr>
          <p:cNvPr id="11" name="Popis">
            <a:extLst>
              <a:ext uri="{FF2B5EF4-FFF2-40B4-BE49-F238E27FC236}">
                <a16:creationId xmlns:a16="http://schemas.microsoft.com/office/drawing/2014/main" id="{9201823F-2D74-4531-86E3-8CB2E5A2C309}"/>
              </a:ext>
            </a:extLst>
          </p:cNvPr>
          <p:cNvSpPr txBox="1">
            <a:spLocks noChangeArrowheads="1"/>
          </p:cNvSpPr>
          <p:nvPr/>
        </p:nvSpPr>
        <p:spPr bwMode="auto">
          <a:xfrm>
            <a:off x="3102516"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Tree>
    <p:extLst>
      <p:ext uri="{BB962C8B-B14F-4D97-AF65-F5344CB8AC3E}">
        <p14:creationId xmlns:p14="http://schemas.microsoft.com/office/powerpoint/2010/main" val="389088456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4C525AAC-D159-4D40-84DD-C895A40922D9}"/>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F170D3E0-711D-4F7A-A5B9-2355273BDEC5}"/>
              </a:ext>
            </a:extLst>
          </p:cNvPr>
          <p:cNvSpPr txBox="1">
            <a:spLocks noChangeArrowheads="1"/>
          </p:cNvSpPr>
          <p:nvPr/>
        </p:nvSpPr>
        <p:spPr bwMode="auto">
          <a:xfrm>
            <a:off x="12660560" y="7742634"/>
            <a:ext cx="1635384"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People in Siberia</a:t>
            </a:r>
          </a:p>
        </p:txBody>
      </p:sp>
      <p:sp>
        <p:nvSpPr>
          <p:cNvPr id="7" name="Popis">
            <a:extLst>
              <a:ext uri="{FF2B5EF4-FFF2-40B4-BE49-F238E27FC236}">
                <a16:creationId xmlns:a16="http://schemas.microsoft.com/office/drawing/2014/main" id="{DBEB0386-6436-46E5-B6A0-7495CAEFD318}"/>
              </a:ext>
            </a:extLst>
          </p:cNvPr>
          <p:cNvSpPr txBox="1">
            <a:spLocks noChangeArrowheads="1"/>
          </p:cNvSpPr>
          <p:nvPr/>
        </p:nvSpPr>
        <p:spPr bwMode="auto">
          <a:xfrm>
            <a:off x="10926112"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Tree>
    <p:extLst>
      <p:ext uri="{BB962C8B-B14F-4D97-AF65-F5344CB8AC3E}">
        <p14:creationId xmlns:p14="http://schemas.microsoft.com/office/powerpoint/2010/main" val="36746674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6" name="Obrázok 5">
            <a:extLst>
              <a:ext uri="{FF2B5EF4-FFF2-40B4-BE49-F238E27FC236}">
                <a16:creationId xmlns:a16="http://schemas.microsoft.com/office/drawing/2014/main" id="{04DB2317-D52F-4024-BC00-22C0A86027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1199" y="0"/>
            <a:ext cx="7429500" cy="8572500"/>
          </a:xfrm>
          <a:prstGeom prst="rect">
            <a:avLst/>
          </a:prstGeom>
        </p:spPr>
      </p:pic>
      <p:pic>
        <p:nvPicPr>
          <p:cNvPr id="5" name="Rám">
            <a:extLst>
              <a:ext uri="{FF2B5EF4-FFF2-40B4-BE49-F238E27FC236}">
                <a16:creationId xmlns:a16="http://schemas.microsoft.com/office/drawing/2014/main" id="{F7DA76A4-6F7F-489A-AD66-99D7EDEE35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68587" y="571500"/>
            <a:ext cx="8572500" cy="7429500"/>
          </a:xfrm>
          <a:prstGeom prst="rect">
            <a:avLst/>
          </a:prstGeom>
        </p:spPr>
      </p:pic>
      <p:pic>
        <p:nvPicPr>
          <p:cNvPr id="7" name="Rám">
            <a:extLst>
              <a:ext uri="{FF2B5EF4-FFF2-40B4-BE49-F238E27FC236}">
                <a16:creationId xmlns:a16="http://schemas.microsoft.com/office/drawing/2014/main" id="{D092610D-1509-48C8-9AF0-6D04AB5DBD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239002" y="571500"/>
            <a:ext cx="8572500" cy="7429500"/>
          </a:xfrm>
          <a:prstGeom prst="rect">
            <a:avLst/>
          </a:prstGeom>
        </p:spPr>
      </p:pic>
      <p:sp>
        <p:nvSpPr>
          <p:cNvPr id="8" name="Autor">
            <a:extLst>
              <a:ext uri="{FF2B5EF4-FFF2-40B4-BE49-F238E27FC236}">
                <a16:creationId xmlns:a16="http://schemas.microsoft.com/office/drawing/2014/main" id="{BB11CA8D-47B5-44F4-A080-9785E95DCC0A}"/>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9" name="Autor">
            <a:extLst>
              <a:ext uri="{FF2B5EF4-FFF2-40B4-BE49-F238E27FC236}">
                <a16:creationId xmlns:a16="http://schemas.microsoft.com/office/drawing/2014/main" id="{DED82136-FBAF-4680-9BD6-1A79E86AA965}"/>
              </a:ext>
            </a:extLst>
          </p:cNvPr>
          <p:cNvSpPr/>
          <p:nvPr/>
        </p:nvSpPr>
        <p:spPr>
          <a:xfrm>
            <a:off x="8748000" y="615600"/>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10" name="Popis">
            <a:extLst>
              <a:ext uri="{FF2B5EF4-FFF2-40B4-BE49-F238E27FC236}">
                <a16:creationId xmlns:a16="http://schemas.microsoft.com/office/drawing/2014/main" id="{B434EA63-A280-4E7A-8B49-C02995C02A39}"/>
              </a:ext>
            </a:extLst>
          </p:cNvPr>
          <p:cNvSpPr txBox="1">
            <a:spLocks noChangeArrowheads="1"/>
          </p:cNvSpPr>
          <p:nvPr/>
        </p:nvSpPr>
        <p:spPr bwMode="auto">
          <a:xfrm>
            <a:off x="12660560" y="7742634"/>
            <a:ext cx="1635384"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People in Siberia</a:t>
            </a:r>
          </a:p>
        </p:txBody>
      </p:sp>
      <p:sp>
        <p:nvSpPr>
          <p:cNvPr id="11" name="Popis">
            <a:extLst>
              <a:ext uri="{FF2B5EF4-FFF2-40B4-BE49-F238E27FC236}">
                <a16:creationId xmlns:a16="http://schemas.microsoft.com/office/drawing/2014/main" id="{8308E8CE-C0CC-4ADD-85BB-A1B85981B3F4}"/>
              </a:ext>
            </a:extLst>
          </p:cNvPr>
          <p:cNvSpPr txBox="1">
            <a:spLocks noChangeArrowheads="1"/>
          </p:cNvSpPr>
          <p:nvPr/>
        </p:nvSpPr>
        <p:spPr bwMode="auto">
          <a:xfrm>
            <a:off x="10926112"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
        <p:nvSpPr>
          <p:cNvPr id="12" name="Popis">
            <a:extLst>
              <a:ext uri="{FF2B5EF4-FFF2-40B4-BE49-F238E27FC236}">
                <a16:creationId xmlns:a16="http://schemas.microsoft.com/office/drawing/2014/main" id="{5DE5D050-8DF5-4551-97E1-11280E8BFBD1}"/>
              </a:ext>
            </a:extLst>
          </p:cNvPr>
          <p:cNvSpPr txBox="1">
            <a:spLocks noChangeArrowheads="1"/>
          </p:cNvSpPr>
          <p:nvPr/>
        </p:nvSpPr>
        <p:spPr bwMode="auto">
          <a:xfrm>
            <a:off x="3115524"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Tree>
    <p:extLst>
      <p:ext uri="{BB962C8B-B14F-4D97-AF65-F5344CB8AC3E}">
        <p14:creationId xmlns:p14="http://schemas.microsoft.com/office/powerpoint/2010/main" val="12785735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5EF08557-1C15-4CB3-B5C0-779D8D3FA43F}"/>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1A7AEED1-0B84-4D9E-9211-E91057B619E9}"/>
              </a:ext>
            </a:extLst>
          </p:cNvPr>
          <p:cNvSpPr txBox="1">
            <a:spLocks noChangeArrowheads="1"/>
          </p:cNvSpPr>
          <p:nvPr/>
        </p:nvSpPr>
        <p:spPr bwMode="auto">
          <a:xfrm>
            <a:off x="12660560" y="7742634"/>
            <a:ext cx="1635384"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People in Siberia</a:t>
            </a:r>
          </a:p>
        </p:txBody>
      </p:sp>
      <p:sp>
        <p:nvSpPr>
          <p:cNvPr id="7" name="Popis">
            <a:extLst>
              <a:ext uri="{FF2B5EF4-FFF2-40B4-BE49-F238E27FC236}">
                <a16:creationId xmlns:a16="http://schemas.microsoft.com/office/drawing/2014/main" id="{667FF26D-7BAB-45DF-B85E-E17ED6C63229}"/>
              </a:ext>
            </a:extLst>
          </p:cNvPr>
          <p:cNvSpPr txBox="1">
            <a:spLocks noChangeArrowheads="1"/>
          </p:cNvSpPr>
          <p:nvPr/>
        </p:nvSpPr>
        <p:spPr bwMode="auto">
          <a:xfrm>
            <a:off x="10926112" y="7742634"/>
            <a:ext cx="3369832"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en-US" altLang="sk-SK" sz="1600" b="1" i="1">
                <a:solidFill>
                  <a:prstClr val="black"/>
                </a:solidFill>
                <a:latin typeface="Times New Roman" panose="02020603050405020304" pitchFamily="18" charset="0"/>
                <a:cs typeface="Times New Roman" panose="02020603050405020304" pitchFamily="18" charset="0"/>
              </a:rPr>
              <a:t>Márianosztra (Our Lady of Hungary)</a:t>
            </a:r>
          </a:p>
        </p:txBody>
      </p:sp>
    </p:spTree>
    <p:extLst>
      <p:ext uri="{BB962C8B-B14F-4D97-AF65-F5344CB8AC3E}">
        <p14:creationId xmlns:p14="http://schemas.microsoft.com/office/powerpoint/2010/main" val="419321714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7DED8D80-7E54-4E92-9B25-E2DB07067637}"/>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E5B840E0-62CB-42A8-A1CA-521B5B58ECBF}"/>
              </a:ext>
            </a:extLst>
          </p:cNvPr>
          <p:cNvSpPr txBox="1">
            <a:spLocks noChangeArrowheads="1"/>
          </p:cNvSpPr>
          <p:nvPr/>
        </p:nvSpPr>
        <p:spPr bwMode="auto">
          <a:xfrm>
            <a:off x="13439619" y="7742634"/>
            <a:ext cx="856325"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Danube</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19950285"/>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CEA688AB-AB4E-400E-B45D-0E47B790287C}"/>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E9008EF2-BF7C-4B7D-8312-2FAF233FF404}"/>
              </a:ext>
            </a:extLst>
          </p:cNvPr>
          <p:cNvSpPr txBox="1">
            <a:spLocks noChangeArrowheads="1"/>
          </p:cNvSpPr>
          <p:nvPr/>
        </p:nvSpPr>
        <p:spPr bwMode="auto">
          <a:xfrm>
            <a:off x="13439619" y="7742634"/>
            <a:ext cx="856325"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Danube</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92277474"/>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3B3DCB8D-9A70-4F28-9152-F061AACC8DA0}"/>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DDE1D271-0A53-43FE-9225-B63002B7D270}"/>
              </a:ext>
            </a:extLst>
          </p:cNvPr>
          <p:cNvSpPr txBox="1">
            <a:spLocks noChangeArrowheads="1"/>
          </p:cNvSpPr>
          <p:nvPr/>
        </p:nvSpPr>
        <p:spPr bwMode="auto">
          <a:xfrm>
            <a:off x="13439619" y="7742634"/>
            <a:ext cx="856325"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Danube</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31826585"/>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BA7B4064-2B8D-41C3-A570-2C32ABAD9F24}"/>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7AD44BF3-A929-48D9-8384-F6305A38415D}"/>
              </a:ext>
            </a:extLst>
          </p:cNvPr>
          <p:cNvSpPr txBox="1">
            <a:spLocks noChangeArrowheads="1"/>
          </p:cNvSpPr>
          <p:nvPr/>
        </p:nvSpPr>
        <p:spPr bwMode="auto">
          <a:xfrm>
            <a:off x="13369216" y="7742634"/>
            <a:ext cx="926728"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Visegrád</a:t>
            </a:r>
          </a:p>
        </p:txBody>
      </p:sp>
    </p:spTree>
    <p:extLst>
      <p:ext uri="{BB962C8B-B14F-4D97-AF65-F5344CB8AC3E}">
        <p14:creationId xmlns:p14="http://schemas.microsoft.com/office/powerpoint/2010/main" val="3079814258"/>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B5CBCFE5-88AF-4407-BC66-36391F14EC34}"/>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364DBAF1-5B7D-4CAE-A966-688AC69C9A52}"/>
              </a:ext>
            </a:extLst>
          </p:cNvPr>
          <p:cNvSpPr txBox="1">
            <a:spLocks noChangeArrowheads="1"/>
          </p:cNvSpPr>
          <p:nvPr/>
        </p:nvSpPr>
        <p:spPr bwMode="auto">
          <a:xfrm>
            <a:off x="13369216" y="7742634"/>
            <a:ext cx="926728"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Visegrád</a:t>
            </a:r>
          </a:p>
        </p:txBody>
      </p:sp>
    </p:spTree>
    <p:extLst>
      <p:ext uri="{BB962C8B-B14F-4D97-AF65-F5344CB8AC3E}">
        <p14:creationId xmlns:p14="http://schemas.microsoft.com/office/powerpoint/2010/main" val="3149369682"/>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538B89F6-8D8E-4F53-A011-D7E67A7ECFE0}"/>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8E595AD7-21B3-46AE-AB95-A27EE5AC013F}"/>
              </a:ext>
            </a:extLst>
          </p:cNvPr>
          <p:cNvSpPr txBox="1">
            <a:spLocks noChangeArrowheads="1"/>
          </p:cNvSpPr>
          <p:nvPr/>
        </p:nvSpPr>
        <p:spPr bwMode="auto">
          <a:xfrm>
            <a:off x="13369216" y="7742634"/>
            <a:ext cx="926728"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Visegrád</a:t>
            </a:r>
          </a:p>
        </p:txBody>
      </p:sp>
    </p:spTree>
    <p:extLst>
      <p:ext uri="{BB962C8B-B14F-4D97-AF65-F5344CB8AC3E}">
        <p14:creationId xmlns:p14="http://schemas.microsoft.com/office/powerpoint/2010/main" val="412062939"/>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6E2C781A-5E14-48D1-9E01-C9C933647F07}"/>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BA523735-B3ED-4153-A8A2-25228A2AED1E}"/>
              </a:ext>
            </a:extLst>
          </p:cNvPr>
          <p:cNvSpPr txBox="1">
            <a:spLocks noChangeArrowheads="1"/>
          </p:cNvSpPr>
          <p:nvPr/>
        </p:nvSpPr>
        <p:spPr bwMode="auto">
          <a:xfrm>
            <a:off x="13369216" y="7742634"/>
            <a:ext cx="926728"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Visegrád</a:t>
            </a:r>
          </a:p>
        </p:txBody>
      </p:sp>
    </p:spTree>
    <p:extLst>
      <p:ext uri="{BB962C8B-B14F-4D97-AF65-F5344CB8AC3E}">
        <p14:creationId xmlns:p14="http://schemas.microsoft.com/office/powerpoint/2010/main" val="3019655249"/>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2669B11B-34BB-4C02-96ED-34052C8A3D88}"/>
              </a:ext>
            </a:extLst>
          </p:cNvPr>
          <p:cNvSpPr/>
          <p:nvPr/>
        </p:nvSpPr>
        <p:spPr>
          <a:xfrm>
            <a:off x="923256"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5D711360-C01C-4F27-8798-6339156FDAD7}"/>
              </a:ext>
            </a:extLst>
          </p:cNvPr>
          <p:cNvSpPr txBox="1">
            <a:spLocks noChangeArrowheads="1"/>
          </p:cNvSpPr>
          <p:nvPr/>
        </p:nvSpPr>
        <p:spPr bwMode="auto">
          <a:xfrm>
            <a:off x="13369216" y="7742634"/>
            <a:ext cx="926728"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Visegrád</a:t>
            </a:r>
          </a:p>
        </p:txBody>
      </p:sp>
    </p:spTree>
    <p:extLst>
      <p:ext uri="{BB962C8B-B14F-4D97-AF65-F5344CB8AC3E}">
        <p14:creationId xmlns:p14="http://schemas.microsoft.com/office/powerpoint/2010/main" val="3175253138"/>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FB5F6DB1-FA14-49C8-97F5-3FC419B1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5" name="Autor">
            <a:extLst>
              <a:ext uri="{FF2B5EF4-FFF2-40B4-BE49-F238E27FC236}">
                <a16:creationId xmlns:a16="http://schemas.microsoft.com/office/drawing/2014/main" id="{3E25A789-8FE0-4148-9BFC-0951E5CD00FE}"/>
              </a:ext>
            </a:extLst>
          </p:cNvPr>
          <p:cNvSpPr/>
          <p:nvPr/>
        </p:nvSpPr>
        <p:spPr>
          <a:xfrm>
            <a:off x="923256" y="613842"/>
            <a:ext cx="1991251"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Philipp Weigell</a:t>
            </a:r>
          </a:p>
        </p:txBody>
      </p:sp>
      <p:sp>
        <p:nvSpPr>
          <p:cNvPr id="6" name="Popis">
            <a:extLst>
              <a:ext uri="{FF2B5EF4-FFF2-40B4-BE49-F238E27FC236}">
                <a16:creationId xmlns:a16="http://schemas.microsoft.com/office/drawing/2014/main" id="{D9C5B162-3A04-4B35-9F94-F41E3F2BEBB5}"/>
              </a:ext>
            </a:extLst>
          </p:cNvPr>
          <p:cNvSpPr txBox="1">
            <a:spLocks noChangeArrowheads="1"/>
          </p:cNvSpPr>
          <p:nvPr/>
        </p:nvSpPr>
        <p:spPr bwMode="auto">
          <a:xfrm>
            <a:off x="12053151" y="7742634"/>
            <a:ext cx="2242793"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r" defTabSz="548640">
              <a:spcBef>
                <a:spcPct val="0"/>
              </a:spcBef>
              <a:buNone/>
              <a:defRPr/>
            </a:pPr>
            <a:r>
              <a:rPr lang="sk-SK" altLang="sk-SK" sz="1600" b="1" i="1">
                <a:solidFill>
                  <a:prstClr val="black"/>
                </a:solidFill>
                <a:latin typeface="Times New Roman" panose="02020603050405020304" pitchFamily="18" charset="0"/>
                <a:cs typeface="Times New Roman" panose="02020603050405020304" pitchFamily="18" charset="0"/>
              </a:rPr>
              <a:t>The Danube at Visegrád</a:t>
            </a:r>
            <a:endPar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93443936"/>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9C444304-62EE-4F0E-8AFE-0400552FD1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905250" y="0"/>
            <a:ext cx="7429500" cy="8572500"/>
          </a:xfrm>
          <a:prstGeom prst="rect">
            <a:avLst/>
          </a:prstGeom>
        </p:spPr>
      </p:pic>
      <p:pic>
        <p:nvPicPr>
          <p:cNvPr id="5" name="Rám">
            <a:extLst>
              <a:ext uri="{FF2B5EF4-FFF2-40B4-BE49-F238E27FC236}">
                <a16:creationId xmlns:a16="http://schemas.microsoft.com/office/drawing/2014/main" id="{4D83DEE0-F709-4201-824B-70DDEF4713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333750" y="571500"/>
            <a:ext cx="8572500" cy="7429500"/>
          </a:xfrm>
          <a:prstGeom prst="rect">
            <a:avLst/>
          </a:prstGeom>
        </p:spPr>
      </p:pic>
      <p:sp>
        <p:nvSpPr>
          <p:cNvPr id="4" name="Autor">
            <a:extLst>
              <a:ext uri="{FF2B5EF4-FFF2-40B4-BE49-F238E27FC236}">
                <a16:creationId xmlns:a16="http://schemas.microsoft.com/office/drawing/2014/main" id="{F4629E6C-CBF7-4351-8D5E-CB83CDF885C7}"/>
              </a:ext>
            </a:extLst>
          </p:cNvPr>
          <p:cNvSpPr/>
          <p:nvPr/>
        </p:nvSpPr>
        <p:spPr>
          <a:xfrm>
            <a:off x="4716000" y="613842"/>
            <a:ext cx="1447832" cy="307777"/>
          </a:xfrm>
          <a:prstGeom prst="rect">
            <a:avLst/>
          </a:prstGeom>
          <a:solidFill>
            <a:schemeClr val="tx1">
              <a:lumMod val="50000"/>
              <a:lumOff val="50000"/>
            </a:schemeClr>
          </a:solidFill>
          <a:ln w="12700" cap="flat" cmpd="sng" algn="ctr">
            <a:solidFill>
              <a:sysClr val="window" lastClr="FFFFFF"/>
            </a:solidFill>
            <a:prstDash val="solid"/>
            <a:miter lim="800000"/>
          </a:ln>
          <a:effectLst>
            <a:outerShdw blurRad="50800" dist="38100" dir="2700000" algn="tl" rotWithShape="0">
              <a:prstClr val="black">
                <a:alpha val="65000"/>
              </a:prstClr>
            </a:outerShdw>
          </a:effectLst>
        </p:spPr>
        <p:txBody>
          <a:bodyPr wrap="none" rtlCol="0" anchor="ctr">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84015" rtl="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white"/>
                </a:solidFill>
                <a:effectLst/>
                <a:uLnTx/>
                <a:uFillTx/>
                <a:latin typeface="Nirmala UI" panose="020B0502040204020203" pitchFamily="34" charset="0"/>
                <a:ea typeface="+mn-ea"/>
                <a:cs typeface="Nirmala UI" panose="020B0502040204020203" pitchFamily="34" charset="0"/>
              </a:rPr>
              <a:t>Fotó © István H</a:t>
            </a:r>
          </a:p>
        </p:txBody>
      </p:sp>
      <p:sp>
        <p:nvSpPr>
          <p:cNvPr id="6" name="Popis">
            <a:extLst>
              <a:ext uri="{FF2B5EF4-FFF2-40B4-BE49-F238E27FC236}">
                <a16:creationId xmlns:a16="http://schemas.microsoft.com/office/drawing/2014/main" id="{61FA1B76-C30E-4783-9455-B40B834FEE37}"/>
              </a:ext>
            </a:extLst>
          </p:cNvPr>
          <p:cNvSpPr txBox="1">
            <a:spLocks noChangeArrowheads="1"/>
          </p:cNvSpPr>
          <p:nvPr/>
        </p:nvSpPr>
        <p:spPr bwMode="auto">
          <a:xfrm>
            <a:off x="13369216" y="7742634"/>
            <a:ext cx="926728" cy="338554"/>
          </a:xfrm>
          <a:prstGeom prst="rect">
            <a:avLst/>
          </a:prstGeom>
          <a:solidFill>
            <a:srgbClr val="E1DEE4"/>
          </a:solidFill>
          <a:ln>
            <a:noFill/>
          </a:ln>
          <a:effectLst>
            <a:softEdge rad="31750"/>
          </a:effectLst>
        </p:spPr>
        <p:txBody>
          <a:bodyPr wrap="none">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54864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sk-SK" altLang="sk-SK" sz="1600" b="1" i="1"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Visegrád</a:t>
            </a:r>
          </a:p>
        </p:txBody>
      </p:sp>
    </p:spTree>
    <p:extLst>
      <p:ext uri="{BB962C8B-B14F-4D97-AF65-F5344CB8AC3E}">
        <p14:creationId xmlns:p14="http://schemas.microsoft.com/office/powerpoint/2010/main" val="623855714"/>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03096755-4881-4CC6-B0AF-A6BBCFE6C0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39999" cy="8572500"/>
          </a:xfrm>
          <a:prstGeom prst="rect">
            <a:avLst/>
          </a:prstGeom>
        </p:spPr>
      </p:pic>
      <p:sp>
        <p:nvSpPr>
          <p:cNvPr id="3" name="Rok">
            <a:extLst>
              <a:ext uri="{FF2B5EF4-FFF2-40B4-BE49-F238E27FC236}">
                <a16:creationId xmlns:a16="http://schemas.microsoft.com/office/drawing/2014/main" id="{081DDDE4-E8F6-431E-B1E5-558244F2ED78}"/>
              </a:ext>
            </a:extLst>
          </p:cNvPr>
          <p:cNvSpPr/>
          <p:nvPr/>
        </p:nvSpPr>
        <p:spPr>
          <a:xfrm>
            <a:off x="12374217" y="672967"/>
            <a:ext cx="1891398" cy="1529186"/>
          </a:xfrm>
          <a:prstGeom prst="irregularSeal1">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algn="ctr" defTabSz="500463" eaLnBrk="0" fontAlgn="base" hangingPunct="0">
              <a:spcBef>
                <a:spcPct val="0"/>
              </a:spcBef>
              <a:spcAft>
                <a:spcPct val="0"/>
              </a:spcAft>
              <a:defRPr/>
            </a:pPr>
            <a:r>
              <a:rPr lang="sk-SK" sz="2500" kern="0">
                <a:solidFill>
                  <a:prstClr val="black"/>
                </a:solidFill>
                <a:latin typeface="Nadianne" panose="03020902050305070206" pitchFamily="66" charset="0"/>
              </a:rPr>
              <a:t>2020</a:t>
            </a:r>
          </a:p>
        </p:txBody>
      </p:sp>
      <p:sp>
        <p:nvSpPr>
          <p:cNvPr id="4" name="Steve">
            <a:extLst>
              <a:ext uri="{FF2B5EF4-FFF2-40B4-BE49-F238E27FC236}">
                <a16:creationId xmlns:a16="http://schemas.microsoft.com/office/drawing/2014/main" id="{34EC4653-67C4-4873-B71F-5995EC27655E}"/>
              </a:ext>
            </a:extLst>
          </p:cNvPr>
          <p:cNvSpPr>
            <a:spLocks/>
          </p:cNvSpPr>
          <p:nvPr/>
        </p:nvSpPr>
        <p:spPr>
          <a:xfrm>
            <a:off x="9855000" y="7110000"/>
            <a:ext cx="4500000" cy="855000"/>
          </a:xfrm>
          <a:prstGeom prst="ribbon">
            <a:avLst>
              <a:gd name="adj1" fmla="val 16667"/>
              <a:gd name="adj2" fmla="val 645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180000" tIns="135000" rIns="180000" bIns="90000" numCol="1" spcCol="0" rtlCol="0" fromWordArt="0" anchor="ctr" anchorCtr="0" forceAA="0" compatLnSpc="1">
            <a:prstTxWarp prst="textNoShape">
              <a:avLst/>
            </a:prstTxWarp>
            <a:noAutofit/>
          </a:bodyPr>
          <a:lstStyle/>
          <a:p>
            <a:pPr algn="ctr" defTabSz="500463" eaLnBrk="0" fontAlgn="base" hangingPunct="0">
              <a:spcBef>
                <a:spcPct val="0"/>
              </a:spcBef>
              <a:spcAft>
                <a:spcPct val="0"/>
              </a:spcAft>
              <a:defRPr/>
            </a:pPr>
            <a:r>
              <a:rPr lang="sk-SK" sz="2500" b="1" kern="0">
                <a:ln>
                  <a:solidFill>
                    <a:prstClr val="black"/>
                  </a:solidFill>
                </a:ln>
                <a:solidFill>
                  <a:srgbClr val="976515"/>
                </a:solidFill>
                <a:latin typeface="NewBrunswick" pitchFamily="2" charset="0"/>
              </a:rPr>
              <a:t>Steve</a:t>
            </a:r>
          </a:p>
        </p:txBody>
      </p:sp>
      <p:sp>
        <p:nvSpPr>
          <p:cNvPr id="5" name="Kontakt">
            <a:extLst>
              <a:ext uri="{FF2B5EF4-FFF2-40B4-BE49-F238E27FC236}">
                <a16:creationId xmlns:a16="http://schemas.microsoft.com/office/drawing/2014/main" id="{CF3C9D66-49CB-46A1-B510-A3B5CC3EE198}"/>
              </a:ext>
            </a:extLst>
          </p:cNvPr>
          <p:cNvSpPr/>
          <p:nvPr/>
        </p:nvSpPr>
        <p:spPr>
          <a:xfrm>
            <a:off x="1152000" y="5078003"/>
            <a:ext cx="10125000" cy="765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defRPr/>
            </a:pPr>
            <a:r>
              <a:rPr lang="sk-SK" sz="2500" kern="0">
                <a:solidFill>
                  <a:prstClr val="black"/>
                </a:solidFill>
                <a:latin typeface="Nadianne" panose="03020902050305070206" pitchFamily="66" charset="0"/>
              </a:rPr>
              <a:t>Contact:				pista2011@gmail.com</a:t>
            </a:r>
          </a:p>
        </p:txBody>
      </p:sp>
      <p:sp>
        <p:nvSpPr>
          <p:cNvPr id="6" name="Autor">
            <a:extLst>
              <a:ext uri="{FF2B5EF4-FFF2-40B4-BE49-F238E27FC236}">
                <a16:creationId xmlns:a16="http://schemas.microsoft.com/office/drawing/2014/main" id="{87FFF322-1B0C-43F3-B6C2-BB58DBEFA333}"/>
              </a:ext>
            </a:extLst>
          </p:cNvPr>
          <p:cNvSpPr/>
          <p:nvPr/>
        </p:nvSpPr>
        <p:spPr>
          <a:xfrm>
            <a:off x="1152000" y="4070003"/>
            <a:ext cx="10125000" cy="765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defRPr/>
            </a:pPr>
            <a:r>
              <a:rPr lang="sk-SK" sz="2500" kern="0">
                <a:solidFill>
                  <a:prstClr val="black"/>
                </a:solidFill>
                <a:latin typeface="Nadianne" panose="03020902050305070206" pitchFamily="66" charset="0"/>
              </a:rPr>
              <a:t>Created by :		Rumpler Štefan (Slovakia)</a:t>
            </a:r>
          </a:p>
        </p:txBody>
      </p:sp>
      <p:sp>
        <p:nvSpPr>
          <p:cNvPr id="7" name="Foto">
            <a:extLst>
              <a:ext uri="{FF2B5EF4-FFF2-40B4-BE49-F238E27FC236}">
                <a16:creationId xmlns:a16="http://schemas.microsoft.com/office/drawing/2014/main" id="{8330D3B9-272B-4A2C-A9CE-6C9615A34D27}"/>
              </a:ext>
            </a:extLst>
          </p:cNvPr>
          <p:cNvSpPr/>
          <p:nvPr/>
        </p:nvSpPr>
        <p:spPr>
          <a:xfrm>
            <a:off x="1152000" y="3062003"/>
            <a:ext cx="10125000" cy="765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defRPr/>
            </a:pPr>
            <a:r>
              <a:rPr lang="sk-SK" sz="2500" kern="0">
                <a:solidFill>
                  <a:prstClr val="black"/>
                </a:solidFill>
                <a:latin typeface="Nadianne" panose="03020902050305070206" pitchFamily="66" charset="0"/>
              </a:rPr>
              <a:t>Photos :				Horváth István (Hungary)</a:t>
            </a:r>
          </a:p>
        </p:txBody>
      </p:sp>
      <p:sp>
        <p:nvSpPr>
          <p:cNvPr id="8" name="Hudba">
            <a:extLst>
              <a:ext uri="{FF2B5EF4-FFF2-40B4-BE49-F238E27FC236}">
                <a16:creationId xmlns:a16="http://schemas.microsoft.com/office/drawing/2014/main" id="{C4AAD792-2C77-47E6-8E5A-E3720959888D}"/>
              </a:ext>
            </a:extLst>
          </p:cNvPr>
          <p:cNvSpPr/>
          <p:nvPr/>
        </p:nvSpPr>
        <p:spPr>
          <a:xfrm>
            <a:off x="1152000" y="2054003"/>
            <a:ext cx="10125000" cy="765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500" kern="0">
                <a:solidFill>
                  <a:prstClr val="black"/>
                </a:solidFill>
                <a:latin typeface="Nadianne" panose="03020902050305070206" pitchFamily="66" charset="0"/>
              </a:rPr>
              <a:t>Music :				</a:t>
            </a:r>
            <a:r>
              <a:rPr lang="en-US" sz="2500" kern="0">
                <a:solidFill>
                  <a:prstClr val="black"/>
                </a:solidFill>
                <a:latin typeface="Nadianne" panose="03020902050305070206" pitchFamily="66" charset="0"/>
              </a:rPr>
              <a:t>Ferenc Liszt - </a:t>
            </a:r>
            <a:r>
              <a:rPr lang="sk-SK" sz="2500" kern="0">
                <a:solidFill>
                  <a:prstClr val="black"/>
                </a:solidFill>
                <a:latin typeface="Nadianne" panose="03020902050305070206" pitchFamily="66" charset="0"/>
              </a:rPr>
              <a:t>ll</a:t>
            </a:r>
            <a:r>
              <a:rPr lang="en-US" sz="2500" kern="0">
                <a:solidFill>
                  <a:prstClr val="black"/>
                </a:solidFill>
                <a:latin typeface="Nadianne" panose="03020902050305070206" pitchFamily="66" charset="0"/>
              </a:rPr>
              <a:t>. Hungarian rhapsody</a:t>
            </a:r>
            <a:endParaRPr lang="fr-FR" sz="2500" kern="0">
              <a:solidFill>
                <a:prstClr val="black"/>
              </a:solidFill>
              <a:latin typeface="Nadianne" panose="03020902050305070206" pitchFamily="66" charset="0"/>
            </a:endParaRPr>
          </a:p>
        </p:txBody>
      </p:sp>
    </p:spTree>
    <p:extLst>
      <p:ext uri="{BB962C8B-B14F-4D97-AF65-F5344CB8AC3E}">
        <p14:creationId xmlns:p14="http://schemas.microsoft.com/office/powerpoint/2010/main" val="1786911848"/>
      </p:ext>
    </p:extLst>
  </p:cSld>
  <p:clrMapOvr>
    <a:masterClrMapping/>
  </p:clrMapOvr>
  <mc:AlternateContent xmlns:mc="http://schemas.openxmlformats.org/markup-compatibility/2006" xmlns:p14="http://schemas.microsoft.com/office/powerpoint/2010/main">
    <mc:Choice Requires="p14">
      <p:transition spd="slow" p14:dur="2000" advClick="0" advTm="11000"/>
    </mc:Choice>
    <mc:Fallback xmlns="">
      <p:transition spd="slow"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2000"/>
                                        <p:tgtEl>
                                          <p:spTgt spid="8"/>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2000"/>
                                        <p:tgtEl>
                                          <p:spTgt spid="7"/>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2000"/>
                                        <p:tgtEl>
                                          <p:spTgt spid="6"/>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2000"/>
                                        <p:tgtEl>
                                          <p:spTgt spid="5"/>
                                        </p:tgtEl>
                                      </p:cBhvr>
                                    </p:animEffect>
                                  </p:childTnLst>
                                </p:cTn>
                              </p:par>
                            </p:childTnLst>
                          </p:cTn>
                        </p:par>
                        <p:par>
                          <p:cTn id="24" fill="hold">
                            <p:stCondLst>
                              <p:cond delay="6750"/>
                            </p:stCondLst>
                            <p:childTnLst>
                              <p:par>
                                <p:cTn id="25" presetID="10" presetClass="entr" presetSubtype="0" fill="hold" grpId="0" nodeType="afterEffect">
                                  <p:stCondLst>
                                    <p:cond delay="5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algn="ctr" defTabSz="1360628">
              <a:defRPr/>
            </a:pPr>
            <a:r>
              <a:rPr lang="en-US" sz="4800" b="1" i="1">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646317" y="7051298"/>
            <a:ext cx="1358064" cy="584775"/>
          </a:xfrm>
          <a:prstGeom prst="rect">
            <a:avLst/>
          </a:prstGeom>
          <a:noFill/>
        </p:spPr>
        <p:txBody>
          <a:bodyPr wrap="none" rtlCol="0">
            <a:spAutoFit/>
          </a:bodyPr>
          <a:lstStyle/>
          <a:p>
            <a:pPr algn="r" defTabSz="1360628"/>
            <a:r>
              <a:rPr lang="sk-SK" sz="3200" b="1" i="1">
                <a:ln w="6600">
                  <a:solidFill>
                    <a:prstClr val="black"/>
                  </a:solidFill>
                  <a:prstDash val="solid"/>
                </a:ln>
                <a:solidFill>
                  <a:srgbClr val="FFFFFF"/>
                </a:solidFill>
                <a:effectLst>
                  <a:outerShdw dist="38100" dir="2700000" algn="tl" rotWithShape="0">
                    <a:prstClr val="black"/>
                  </a:outerShdw>
                </a:effectLst>
                <a:latin typeface="Nadianne" panose="03020902050305070206" pitchFamily="66" charset="0"/>
              </a:rPr>
              <a:t>Steve</a:t>
            </a:r>
          </a:p>
        </p:txBody>
      </p:sp>
      <p:sp>
        <p:nvSpPr>
          <p:cNvPr id="7" name="BlokTextu 6">
            <a:extLst>
              <a:ext uri="{FF2B5EF4-FFF2-40B4-BE49-F238E27FC236}">
                <a16:creationId xmlns:a16="http://schemas.microsoft.com/office/drawing/2014/main" id="{D0B1E0E9-24C4-4BFD-BA72-676C8C97E283}"/>
              </a:ext>
            </a:extLst>
          </p:cNvPr>
          <p:cNvSpPr txBox="1"/>
          <p:nvPr/>
        </p:nvSpPr>
        <p:spPr>
          <a:xfrm>
            <a:off x="3155504" y="751761"/>
            <a:ext cx="8928992" cy="369332"/>
          </a:xfrm>
          <a:prstGeom prst="rect">
            <a:avLst/>
          </a:prstGeom>
          <a:noFill/>
        </p:spPr>
        <p:txBody>
          <a:bodyPr wrap="square" rtlCol="0">
            <a:spAutoFit/>
          </a:bodyPr>
          <a:lstStyle/>
          <a:p>
            <a:r>
              <a:rPr lang="sk-SK">
                <a:solidFill>
                  <a:schemeClr val="bg1"/>
                </a:solidFill>
                <a:latin typeface="Georgia" panose="02040502050405020303" pitchFamily="18" charset="0"/>
              </a:rPr>
              <a:t>Video version:   </a:t>
            </a:r>
            <a:r>
              <a:rPr lang="sk-SK">
                <a:solidFill>
                  <a:schemeClr val="bg1"/>
                </a:solidFill>
                <a:latin typeface="Georgia" panose="02040502050405020303" pitchFamily="18" charset="0"/>
                <a:hlinkClick r:id="rId3">
                  <a:extLst>
                    <a:ext uri="{A12FA001-AC4F-418D-AE19-62706E023703}">
                      <ahyp:hlinkClr xmlns:ahyp="http://schemas.microsoft.com/office/drawing/2018/hyperlinkcolor" val="tx"/>
                    </a:ext>
                  </a:extLst>
                </a:hlinkClick>
              </a:rPr>
              <a:t>https://www.youtube.com/channel/UC4x4T-5Itm_FsR07hKJYstA</a:t>
            </a:r>
            <a:r>
              <a:rPr lang="sk-SK" sz="1600">
                <a:solidFill>
                  <a:schemeClr val="bg1"/>
                </a:solidFill>
                <a:latin typeface="Georgia" panose="02040502050405020303" pitchFamily="18" charset="0"/>
                <a:hlinkClick r:id="rId3">
                  <a:extLst>
                    <a:ext uri="{A12FA001-AC4F-418D-AE19-62706E023703}">
                      <ahyp:hlinkClr xmlns:ahyp="http://schemas.microsoft.com/office/drawing/2018/hyperlinkcolor" val="tx"/>
                    </a:ext>
                  </a:extLst>
                </a:hlinkClick>
              </a:rPr>
              <a:t>/</a:t>
            </a:r>
            <a:endParaRPr lang="sk-SK" sz="1600">
              <a:solidFill>
                <a:schemeClr val="bg1"/>
              </a:solidFill>
              <a:latin typeface="Georgia" panose="02040502050405020303" pitchFamily="18" charset="0"/>
            </a:endParaRPr>
          </a:p>
        </p:txBody>
      </p:sp>
    </p:spTree>
    <p:extLst>
      <p:ext uri="{BB962C8B-B14F-4D97-AF65-F5344CB8AC3E}">
        <p14:creationId xmlns:p14="http://schemas.microsoft.com/office/powerpoint/2010/main" val="95737078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1" presetClass="entr" presetSubtype="0" fill="hold" grpId="0" nodeType="afterEffect">
                                  <p:stCondLst>
                                    <p:cond delay="500"/>
                                  </p:stCondLst>
                                  <p:iterate type="lt">
                                    <p:tmAbs val="300"/>
                                  </p:iterate>
                                  <p:childTnLst>
                                    <p:set>
                                      <p:cBhvr>
                                        <p:cTn id="12" dur="1" fill="hold">
                                          <p:stCondLst>
                                            <p:cond delay="0"/>
                                          </p:stCondLst>
                                        </p:cTn>
                                        <p:tgtEl>
                                          <p:spTgt spid="6"/>
                                        </p:tgtEl>
                                        <p:attrNameLst>
                                          <p:attrName>style.visibility</p:attrName>
                                        </p:attrNameLst>
                                      </p:cBhvr>
                                      <p:to>
                                        <p:strVal val="visible"/>
                                      </p:to>
                                    </p:set>
                                  </p:childTnLst>
                                </p:cTn>
                              </p:par>
                            </p:childTnLst>
                          </p:cTn>
                        </p:par>
                        <p:par>
                          <p:cTn id="13" fill="hold">
                            <p:stCondLst>
                              <p:cond delay="4201"/>
                            </p:stCondLst>
                            <p:childTnLst>
                              <p:par>
                                <p:cTn id="14" presetID="47" presetClass="entr"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500"/>
                                        <p:tgtEl>
                                          <p:spTgt spid="7"/>
                                        </p:tgtEl>
                                      </p:cBhvr>
                                    </p:animEffect>
                                    <p:anim calcmode="lin" valueType="num">
                                      <p:cBhvr>
                                        <p:cTn id="17" dur="1500" fill="hold"/>
                                        <p:tgtEl>
                                          <p:spTgt spid="7"/>
                                        </p:tgtEl>
                                        <p:attrNameLst>
                                          <p:attrName>ppt_x</p:attrName>
                                        </p:attrNameLst>
                                      </p:cBhvr>
                                      <p:tavLst>
                                        <p:tav tm="0">
                                          <p:val>
                                            <p:strVal val="#ppt_x"/>
                                          </p:val>
                                        </p:tav>
                                        <p:tav tm="100000">
                                          <p:val>
                                            <p:strVal val="#ppt_x"/>
                                          </p:val>
                                        </p:tav>
                                      </p:tavLst>
                                    </p:anim>
                                    <p:anim calcmode="lin" valueType="num">
                                      <p:cBhvr>
                                        <p:cTn id="18"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heme/theme1.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765</Words>
  <Application>Microsoft Office PowerPoint</Application>
  <PresentationFormat>Vlastná</PresentationFormat>
  <Paragraphs>87</Paragraphs>
  <Slides>33</Slides>
  <Notes>0</Notes>
  <HiddenSlides>0</HiddenSlides>
  <MMClips>0</MMClips>
  <ScaleCrop>false</ScaleCrop>
  <HeadingPairs>
    <vt:vector size="6" baseType="variant">
      <vt:variant>
        <vt:lpstr>Použité písma</vt:lpstr>
      </vt:variant>
      <vt:variant>
        <vt:i4>12</vt:i4>
      </vt:variant>
      <vt:variant>
        <vt:lpstr>Motív</vt:lpstr>
      </vt:variant>
      <vt:variant>
        <vt:i4>2</vt:i4>
      </vt:variant>
      <vt:variant>
        <vt:lpstr>Nadpisy snímok</vt:lpstr>
      </vt:variant>
      <vt:variant>
        <vt:i4>33</vt:i4>
      </vt:variant>
    </vt:vector>
  </HeadingPairs>
  <TitlesOfParts>
    <vt:vector size="47" baseType="lpstr">
      <vt:lpstr>Nadianne</vt:lpstr>
      <vt:lpstr>Times New Roman</vt:lpstr>
      <vt:lpstr>Calibri Light</vt:lpstr>
      <vt:lpstr>Merlin CE</vt:lpstr>
      <vt:lpstr>Arial</vt:lpstr>
      <vt:lpstr>Courgette</vt:lpstr>
      <vt:lpstr>Georgia</vt:lpstr>
      <vt:lpstr>Cancun</vt:lpstr>
      <vt:lpstr>Belwe Lt BT</vt:lpstr>
      <vt:lpstr>Calibri</vt:lpstr>
      <vt:lpstr>Nirmala UI</vt:lpstr>
      <vt:lpstr>NewBrunswick</vt:lpstr>
      <vt:lpstr>Motív Office</vt:lpstr>
      <vt:lpstr>4_Motív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2020-10-20T16:48:11Z</dcterms:created>
  <dcterms:modified xsi:type="dcterms:W3CDTF">2020-10-28T09:34:44Z</dcterms:modified>
</cp:coreProperties>
</file>