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87" r:id="rId3"/>
    <p:sldId id="282" r:id="rId4"/>
    <p:sldId id="284" r:id="rId5"/>
    <p:sldId id="285" r:id="rId6"/>
    <p:sldId id="283" r:id="rId7"/>
    <p:sldId id="277" r:id="rId8"/>
    <p:sldId id="258" r:id="rId9"/>
    <p:sldId id="261" r:id="rId10"/>
    <p:sldId id="256" r:id="rId11"/>
    <p:sldId id="265" r:id="rId12"/>
    <p:sldId id="262" r:id="rId13"/>
    <p:sldId id="280" r:id="rId14"/>
  </p:sldIdLst>
  <p:sldSz cx="9144000" cy="5143500" type="screen16x9"/>
  <p:notesSz cx="6858000" cy="9144000"/>
  <p:defaultTextStyle>
    <a:defPPr>
      <a:defRPr lang="fr-CA"/>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100000" saltData="OHLuWNaZZQ4bb0RLQNqnJQ==" hashData="NFs/yA4MGQvIQdWhu5lwXeoZ3x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990033"/>
    <a:srgbClr val="00FFFF"/>
    <a:srgbClr val="CC0066"/>
    <a:srgbClr val="FFCC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81" autoAdjust="0"/>
    <p:restoredTop sz="94660"/>
  </p:normalViewPr>
  <p:slideViewPr>
    <p:cSldViewPr>
      <p:cViewPr>
        <p:scale>
          <a:sx n="40" d="100"/>
          <a:sy n="40" d="100"/>
        </p:scale>
        <p:origin x="-1550" y="-979"/>
      </p:cViewPr>
      <p:guideLst>
        <p:guide orient="horz" pos="1620"/>
        <p:guide pos="2880"/>
      </p:guideLst>
    </p:cSldViewPr>
  </p:slideViewPr>
  <p:notesTextViewPr>
    <p:cViewPr>
      <p:scale>
        <a:sx n="100" d="100"/>
        <a:sy n="100" d="100"/>
      </p:scale>
      <p:origin x="0" y="0"/>
    </p:cViewPr>
  </p:notesTextViewPr>
  <p:sorterViewPr>
    <p:cViewPr>
      <p:scale>
        <a:sx n="66" d="100"/>
        <a:sy n="66" d="100"/>
      </p:scale>
      <p:origin x="0" y="246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5376EC77-7E66-48E9-BD44-A46AFBCD5457}" type="slidenum">
              <a:rPr lang="fr-CA"/>
              <a:pPr/>
              <a:t>‹N°›</a:t>
            </a:fld>
            <a:endParaRPr lang="fr-CA"/>
          </a:p>
        </p:txBody>
      </p:sp>
    </p:spTree>
  </p:cSld>
  <p:clrMapOvr>
    <a:masterClrMapping/>
  </p:clrMapOvr>
  <p:transition spd="med" advTm="5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C35AB883-6579-44B7-A2CF-ACCBE70044E4}" type="slidenum">
              <a:rPr lang="fr-CA"/>
              <a:pPr/>
              <a:t>‹N°›</a:t>
            </a:fld>
            <a:endParaRPr lang="fr-CA"/>
          </a:p>
        </p:txBody>
      </p:sp>
    </p:spTree>
  </p:cSld>
  <p:clrMapOvr>
    <a:masterClrMapping/>
  </p:clrMapOvr>
  <p:transition spd="med" advTm="5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6"/>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AC08D895-1826-48D0-AF46-610E859017E7}" type="slidenum">
              <a:rPr lang="fr-CA"/>
              <a:pPr/>
              <a:t>‹N°›</a:t>
            </a:fld>
            <a:endParaRPr lang="fr-CA"/>
          </a:p>
        </p:txBody>
      </p:sp>
    </p:spTree>
  </p:cSld>
  <p:clrMapOvr>
    <a:masterClrMapping/>
  </p:clrMapOvr>
  <p:transition spd="med" advTm="5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fr-CA"/>
          </a:p>
        </p:txBody>
      </p:sp>
      <p:sp>
        <p:nvSpPr>
          <p:cNvPr id="6" name="Espace réservé du pied de page 5"/>
          <p:cNvSpPr>
            <a:spLocks noGrp="1"/>
          </p:cNvSpPr>
          <p:nvPr>
            <p:ph type="ftr" sz="quarter" idx="11"/>
          </p:nvPr>
        </p:nvSpPr>
        <p:spPr/>
        <p:txBody>
          <a:bodyPr/>
          <a:lstStyle>
            <a:lvl1pPr>
              <a:defRPr/>
            </a:lvl1pPr>
          </a:lstStyle>
          <a:p>
            <a:endParaRPr lang="fr-CA"/>
          </a:p>
        </p:txBody>
      </p:sp>
      <p:sp>
        <p:nvSpPr>
          <p:cNvPr id="7" name="Espace réservé du numéro de diapositive 6"/>
          <p:cNvSpPr>
            <a:spLocks noGrp="1"/>
          </p:cNvSpPr>
          <p:nvPr>
            <p:ph type="sldNum" sz="quarter" idx="12"/>
          </p:nvPr>
        </p:nvSpPr>
        <p:spPr/>
        <p:txBody>
          <a:bodyPr/>
          <a:lstStyle>
            <a:lvl1pPr>
              <a:defRPr/>
            </a:lvl1pPr>
          </a:lstStyle>
          <a:p>
            <a:fld id="{E217A7A9-D4DA-44BD-8D7B-8C630A123CEA}" type="slidenum">
              <a:rPr lang="fr-CA"/>
              <a:pPr/>
              <a:t>‹N°›</a:t>
            </a:fld>
            <a:endParaRPr lang="fr-CA"/>
          </a:p>
        </p:txBody>
      </p:sp>
    </p:spTree>
  </p:cSld>
  <p:clrMapOvr>
    <a:masterClrMapping/>
  </p:clrMapOvr>
  <p:transition spd="med" advTm="5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fr-CA"/>
          </a:p>
        </p:txBody>
      </p:sp>
      <p:sp>
        <p:nvSpPr>
          <p:cNvPr id="8" name="Espace réservé du pied de page 7"/>
          <p:cNvSpPr>
            <a:spLocks noGrp="1"/>
          </p:cNvSpPr>
          <p:nvPr>
            <p:ph type="ftr" sz="quarter" idx="11"/>
          </p:nvPr>
        </p:nvSpPr>
        <p:spPr/>
        <p:txBody>
          <a:bodyPr/>
          <a:lstStyle>
            <a:lvl1pPr>
              <a:defRPr/>
            </a:lvl1pPr>
          </a:lstStyle>
          <a:p>
            <a:endParaRPr lang="fr-CA"/>
          </a:p>
        </p:txBody>
      </p:sp>
      <p:sp>
        <p:nvSpPr>
          <p:cNvPr id="9" name="Espace réservé du numéro de diapositive 8"/>
          <p:cNvSpPr>
            <a:spLocks noGrp="1"/>
          </p:cNvSpPr>
          <p:nvPr>
            <p:ph type="sldNum" sz="quarter" idx="12"/>
          </p:nvPr>
        </p:nvSpPr>
        <p:spPr/>
        <p:txBody>
          <a:bodyPr/>
          <a:lstStyle>
            <a:lvl1pPr>
              <a:defRPr/>
            </a:lvl1pPr>
          </a:lstStyle>
          <a:p>
            <a:fld id="{8A9F56CB-A821-4AC5-AC37-B8359D42D21E}" type="slidenum">
              <a:rPr lang="fr-CA"/>
              <a:pPr/>
              <a:t>‹N°›</a:t>
            </a:fld>
            <a:endParaRPr lang="fr-CA"/>
          </a:p>
        </p:txBody>
      </p:sp>
    </p:spTree>
  </p:cSld>
  <p:clrMapOvr>
    <a:masterClrMapping/>
  </p:clrMapOvr>
  <p:transition spd="med" advTm="5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fr-CA"/>
          </a:p>
        </p:txBody>
      </p:sp>
      <p:sp>
        <p:nvSpPr>
          <p:cNvPr id="4" name="Espace réservé du pied de page 3"/>
          <p:cNvSpPr>
            <a:spLocks noGrp="1"/>
          </p:cNvSpPr>
          <p:nvPr>
            <p:ph type="ftr" sz="quarter" idx="11"/>
          </p:nvPr>
        </p:nvSpPr>
        <p:spPr/>
        <p:txBody>
          <a:bodyPr/>
          <a:lstStyle>
            <a:lvl1pPr>
              <a:defRPr/>
            </a:lvl1pPr>
          </a:lstStyle>
          <a:p>
            <a:endParaRPr lang="fr-CA"/>
          </a:p>
        </p:txBody>
      </p:sp>
      <p:sp>
        <p:nvSpPr>
          <p:cNvPr id="5" name="Espace réservé du numéro de diapositive 4"/>
          <p:cNvSpPr>
            <a:spLocks noGrp="1"/>
          </p:cNvSpPr>
          <p:nvPr>
            <p:ph type="sldNum" sz="quarter" idx="12"/>
          </p:nvPr>
        </p:nvSpPr>
        <p:spPr/>
        <p:txBody>
          <a:bodyPr/>
          <a:lstStyle>
            <a:lvl1pPr>
              <a:defRPr/>
            </a:lvl1pPr>
          </a:lstStyle>
          <a:p>
            <a:fld id="{396D38A3-551F-4361-B7DB-0DE8E8324039}" type="slidenum">
              <a:rPr lang="fr-CA"/>
              <a:pPr/>
              <a:t>‹N°›</a:t>
            </a:fld>
            <a:endParaRPr lang="fr-CA"/>
          </a:p>
        </p:txBody>
      </p:sp>
    </p:spTree>
  </p:cSld>
  <p:clrMapOvr>
    <a:masterClrMapping/>
  </p:clrMapOvr>
  <p:transition spd="med" advTm="5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fr-CA"/>
          </a:p>
        </p:txBody>
      </p:sp>
      <p:sp>
        <p:nvSpPr>
          <p:cNvPr id="3" name="Espace réservé du pied de page 2"/>
          <p:cNvSpPr>
            <a:spLocks noGrp="1"/>
          </p:cNvSpPr>
          <p:nvPr>
            <p:ph type="ftr" sz="quarter" idx="11"/>
          </p:nvPr>
        </p:nvSpPr>
        <p:spPr/>
        <p:txBody>
          <a:bodyPr/>
          <a:lstStyle>
            <a:lvl1pPr>
              <a:defRPr/>
            </a:lvl1pPr>
          </a:lstStyle>
          <a:p>
            <a:endParaRPr lang="fr-CA"/>
          </a:p>
        </p:txBody>
      </p:sp>
      <p:sp>
        <p:nvSpPr>
          <p:cNvPr id="4" name="Espace réservé du numéro de diapositive 3"/>
          <p:cNvSpPr>
            <a:spLocks noGrp="1"/>
          </p:cNvSpPr>
          <p:nvPr>
            <p:ph type="sldNum" sz="quarter" idx="12"/>
          </p:nvPr>
        </p:nvSpPr>
        <p:spPr/>
        <p:txBody>
          <a:bodyPr/>
          <a:lstStyle>
            <a:lvl1pPr>
              <a:defRPr/>
            </a:lvl1pPr>
          </a:lstStyle>
          <a:p>
            <a:fld id="{0E687099-FB44-4858-A458-01696C4C19EB}" type="slidenum">
              <a:rPr lang="fr-CA"/>
              <a:pPr/>
              <a:t>‹N°›</a:t>
            </a:fld>
            <a:endParaRPr lang="fr-CA"/>
          </a:p>
        </p:txBody>
      </p:sp>
    </p:spTree>
  </p:cSld>
  <p:clrMapOvr>
    <a:masterClrMapping/>
  </p:clrMapOvr>
  <p:transition spd="med" advTm="5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1" y="204789"/>
            <a:ext cx="5111751"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fr-CA"/>
          </a:p>
        </p:txBody>
      </p:sp>
      <p:sp>
        <p:nvSpPr>
          <p:cNvPr id="6" name="Espace réservé du pied de page 5"/>
          <p:cNvSpPr>
            <a:spLocks noGrp="1"/>
          </p:cNvSpPr>
          <p:nvPr>
            <p:ph type="ftr" sz="quarter" idx="11"/>
          </p:nvPr>
        </p:nvSpPr>
        <p:spPr/>
        <p:txBody>
          <a:bodyPr/>
          <a:lstStyle>
            <a:lvl1pPr>
              <a:defRPr/>
            </a:lvl1pPr>
          </a:lstStyle>
          <a:p>
            <a:endParaRPr lang="fr-CA"/>
          </a:p>
        </p:txBody>
      </p:sp>
      <p:sp>
        <p:nvSpPr>
          <p:cNvPr id="7" name="Espace réservé du numéro de diapositive 6"/>
          <p:cNvSpPr>
            <a:spLocks noGrp="1"/>
          </p:cNvSpPr>
          <p:nvPr>
            <p:ph type="sldNum" sz="quarter" idx="12"/>
          </p:nvPr>
        </p:nvSpPr>
        <p:spPr/>
        <p:txBody>
          <a:bodyPr/>
          <a:lstStyle>
            <a:lvl1pPr>
              <a:defRPr/>
            </a:lvl1pPr>
          </a:lstStyle>
          <a:p>
            <a:fld id="{BFA26BDD-2BA3-4DF1-ADF0-3DD6613C033B}" type="slidenum">
              <a:rPr lang="fr-CA"/>
              <a:pPr/>
              <a:t>‹N°›</a:t>
            </a:fld>
            <a:endParaRPr lang="fr-CA"/>
          </a:p>
        </p:txBody>
      </p:sp>
    </p:spTree>
  </p:cSld>
  <p:clrMapOvr>
    <a:masterClrMapping/>
  </p:clrMapOvr>
  <p:transition spd="med" advTm="5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endParaRPr lang="fr-CA"/>
          </a:p>
        </p:txBody>
      </p:sp>
      <p:sp>
        <p:nvSpPr>
          <p:cNvPr id="6" name="Espace réservé du pied de page 5"/>
          <p:cNvSpPr>
            <a:spLocks noGrp="1"/>
          </p:cNvSpPr>
          <p:nvPr>
            <p:ph type="ftr" sz="quarter" idx="11"/>
          </p:nvPr>
        </p:nvSpPr>
        <p:spPr/>
        <p:txBody>
          <a:bodyPr/>
          <a:lstStyle>
            <a:lvl1pPr>
              <a:defRPr/>
            </a:lvl1pPr>
          </a:lstStyle>
          <a:p>
            <a:endParaRPr lang="fr-CA"/>
          </a:p>
        </p:txBody>
      </p:sp>
      <p:sp>
        <p:nvSpPr>
          <p:cNvPr id="7" name="Espace réservé du numéro de diapositive 6"/>
          <p:cNvSpPr>
            <a:spLocks noGrp="1"/>
          </p:cNvSpPr>
          <p:nvPr>
            <p:ph type="sldNum" sz="quarter" idx="12"/>
          </p:nvPr>
        </p:nvSpPr>
        <p:spPr/>
        <p:txBody>
          <a:bodyPr/>
          <a:lstStyle>
            <a:lvl1pPr>
              <a:defRPr/>
            </a:lvl1pPr>
          </a:lstStyle>
          <a:p>
            <a:fld id="{5B4C7B5F-1806-4444-94A6-423B79984E38}" type="slidenum">
              <a:rPr lang="fr-CA"/>
              <a:pPr/>
              <a:t>‹N°›</a:t>
            </a:fld>
            <a:endParaRPr lang="fr-CA"/>
          </a:p>
        </p:txBody>
      </p:sp>
    </p:spTree>
  </p:cSld>
  <p:clrMapOvr>
    <a:masterClrMapping/>
  </p:clrMapOvr>
  <p:transition spd="med" advTm="5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C9AC9065-0830-4580-8969-F4AF30C7710B}" type="slidenum">
              <a:rPr lang="fr-CA"/>
              <a:pPr/>
              <a:t>‹N°›</a:t>
            </a:fld>
            <a:endParaRPr lang="fr-CA"/>
          </a:p>
        </p:txBody>
      </p:sp>
    </p:spTree>
  </p:cSld>
  <p:clrMapOvr>
    <a:masterClrMapping/>
  </p:clrMapOvr>
  <p:transition spd="med" advTm="5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355415A9-C60A-4561-B808-48697B583C4B}" type="slidenum">
              <a:rPr lang="fr-CA"/>
              <a:pPr/>
              <a:t>‹N°›</a:t>
            </a:fld>
            <a:endParaRPr lang="fr-CA"/>
          </a:p>
        </p:txBody>
      </p:sp>
    </p:spTree>
  </p:cSld>
  <p:clrMapOvr>
    <a:masterClrMapping/>
  </p:clrMapOvr>
  <p:transition spd="med" advTm="5000">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CA" smtClean="0"/>
              <a:t>Cliquez pour modifier le style du titre</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CA"/>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fr-CA"/>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47881AA-FE8F-41EC-BB75-DD0D0AB34D22}" type="slidenum">
              <a:rPr lang="fr-CA"/>
              <a:pPr/>
              <a:t>‹N°›</a:t>
            </a:fld>
            <a:endParaRPr lang="fr-CA"/>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fade thruBlk="1"/>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akia.eklablog.fr/" TargetMode="External"/><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hyperlink" Target="http://www.ppsmania.fr/author/ak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lucienne\Desktop\DOSSIER LULU\encadrements\toile de fond\Colorful curv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8" y="-110699"/>
            <a:ext cx="9761754" cy="54907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lucienne\Desktop\20170123161142629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209" y="-110699"/>
            <a:ext cx="10714566" cy="60269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94993" y="242585"/>
            <a:ext cx="4248472" cy="646331"/>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3600" cap="none" spc="150" dirty="0" smtClean="0">
                <a:ln w="11430">
                  <a:solidFill>
                    <a:srgbClr val="FF0000"/>
                  </a:solidFill>
                </a:ln>
                <a:solidFill>
                  <a:srgbClr val="00B0F0"/>
                </a:solidFill>
                <a:latin typeface="Old English Text MT" panose="03040902040508030806" pitchFamily="66" charset="0"/>
              </a:rPr>
              <a:t>Le</a:t>
            </a:r>
            <a:r>
              <a:rPr lang="fr-FR" sz="3600" cap="none" spc="150" dirty="0" smtClean="0">
                <a:ln w="11430">
                  <a:solidFill>
                    <a:srgbClr val="FF0000"/>
                  </a:solidFill>
                </a:ln>
                <a:solidFill>
                  <a:srgbClr val="F8F8F8"/>
                </a:solidFill>
                <a:effectLst>
                  <a:outerShdw blurRad="25400" algn="tl" rotWithShape="0">
                    <a:srgbClr val="000000">
                      <a:alpha val="43000"/>
                    </a:srgbClr>
                  </a:outerShdw>
                </a:effectLst>
                <a:latin typeface="Old English Text MT" panose="03040902040508030806" pitchFamily="66" charset="0"/>
              </a:rPr>
              <a:t> </a:t>
            </a:r>
            <a:r>
              <a:rPr lang="fr-FR" sz="3600" cap="none" spc="150" dirty="0" smtClean="0">
                <a:ln w="11430">
                  <a:solidFill>
                    <a:srgbClr val="FF0000"/>
                  </a:solidFill>
                </a:ln>
                <a:effectLst>
                  <a:outerShdw blurRad="25400" algn="tl" rotWithShape="0">
                    <a:srgbClr val="000000">
                      <a:alpha val="43000"/>
                    </a:srgbClr>
                  </a:outerShdw>
                </a:effectLst>
                <a:latin typeface="Old English Text MT" panose="03040902040508030806" pitchFamily="66" charset="0"/>
              </a:rPr>
              <a:t>french</a:t>
            </a:r>
            <a:r>
              <a:rPr lang="fr-FR" sz="3600" cap="none" spc="150" dirty="0" smtClean="0">
                <a:ln w="11430">
                  <a:solidFill>
                    <a:srgbClr val="FF0000"/>
                  </a:solidFill>
                </a:ln>
                <a:solidFill>
                  <a:srgbClr val="F8F8F8"/>
                </a:solidFill>
                <a:effectLst>
                  <a:outerShdw blurRad="25400" algn="tl" rotWithShape="0">
                    <a:srgbClr val="000000">
                      <a:alpha val="43000"/>
                    </a:srgbClr>
                  </a:outerShdw>
                </a:effectLst>
                <a:latin typeface="Old English Text MT" panose="03040902040508030806" pitchFamily="66" charset="0"/>
              </a:rPr>
              <a:t> </a:t>
            </a:r>
            <a:r>
              <a:rPr lang="fr-FR" sz="3600" cap="none" spc="150" dirty="0" smtClean="0">
                <a:ln w="11430">
                  <a:solidFill>
                    <a:srgbClr val="FF0000"/>
                  </a:solidFill>
                </a:ln>
                <a:solidFill>
                  <a:srgbClr val="FF0000"/>
                </a:solidFill>
                <a:effectLst>
                  <a:outerShdw blurRad="25400" algn="tl" rotWithShape="0">
                    <a:srgbClr val="000000">
                      <a:alpha val="43000"/>
                    </a:srgbClr>
                  </a:outerShdw>
                </a:effectLst>
                <a:latin typeface="Old English Text MT" panose="03040902040508030806" pitchFamily="66" charset="0"/>
              </a:rPr>
              <a:t>cancan</a:t>
            </a:r>
            <a:endParaRPr lang="fr-FR" sz="3600" cap="none" spc="150" dirty="0">
              <a:ln w="11430">
                <a:solidFill>
                  <a:srgbClr val="FF0000"/>
                </a:solidFill>
              </a:ln>
              <a:solidFill>
                <a:srgbClr val="FF0000"/>
              </a:solidFill>
              <a:effectLst>
                <a:outerShdw blurRad="25400" algn="tl" rotWithShape="0">
                  <a:srgbClr val="000000">
                    <a:alpha val="43000"/>
                  </a:srgbClr>
                </a:outerShdw>
              </a:effectLst>
              <a:latin typeface="Old English Text MT" panose="03040902040508030806" pitchFamily="66" charset="0"/>
            </a:endParaRPr>
          </a:p>
        </p:txBody>
      </p:sp>
      <p:sp>
        <p:nvSpPr>
          <p:cNvPr id="2" name="Rectangle 1"/>
          <p:cNvSpPr/>
          <p:nvPr/>
        </p:nvSpPr>
        <p:spPr>
          <a:xfrm>
            <a:off x="547363" y="4045773"/>
            <a:ext cx="1279517" cy="40011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fr-FR" sz="2000" b="1" cap="none" spc="150" dirty="0" smtClean="0">
                <a:ln w="11430"/>
                <a:solidFill>
                  <a:srgbClr val="FF0000"/>
                </a:solidFill>
                <a:latin typeface="Old English Text MT" panose="03040902040508030806" pitchFamily="66" charset="0"/>
              </a:rPr>
              <a:t>Lucienne</a:t>
            </a:r>
            <a:endParaRPr lang="fr-FR" sz="2000" b="1" cap="none" spc="150" dirty="0">
              <a:ln w="11430"/>
              <a:solidFill>
                <a:srgbClr val="FF0000"/>
              </a:solidFill>
              <a:latin typeface="Old English Text MT" panose="03040902040508030806" pitchFamily="66" charset="0"/>
            </a:endParaRPr>
          </a:p>
        </p:txBody>
      </p:sp>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743" y="-144882"/>
            <a:ext cx="10779634" cy="6061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7437881"/>
      </p:ext>
    </p:extLst>
  </p:cSld>
  <p:clrMapOvr>
    <a:masterClrMapping/>
  </p:clrMapOvr>
  <mc:AlternateContent xmlns:mc="http://schemas.openxmlformats.org/markup-compatibility/2006" xmlns:p14="http://schemas.microsoft.com/office/powerpoint/2010/main">
    <mc:Choice Requires="p14">
      <p:transition spd="slow" p14:dur="5000" advTm="8000">
        <p14:vortex dir="r"/>
        <p:sndAc>
          <p:stSnd loop="1">
            <p:snd r:embed="rId2" name="French CanCan - Jacques Offenbach (2.10.wav"/>
          </p:stSnd>
        </p:sndAc>
      </p:transition>
    </mc:Choice>
    <mc:Fallback xmlns="">
      <p:transition spd="slow" advTm="8000">
        <p:fade/>
        <p:sndAc>
          <p:stSnd loop="1">
            <p:snd r:embed="rId6" name="French CanCan - Jacques Offenbach (2.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1750"/>
                                  </p:stCondLst>
                                  <p:childTnLst>
                                    <p:set>
                                      <p:cBhvr>
                                        <p:cTn id="6" dur="1" fill="hold">
                                          <p:stCondLst>
                                            <p:cond delay="0"/>
                                          </p:stCondLst>
                                        </p:cTn>
                                        <p:tgtEl>
                                          <p:spTgt spid="2053"/>
                                        </p:tgtEl>
                                        <p:attrNameLst>
                                          <p:attrName>style.visibility</p:attrName>
                                        </p:attrNameLst>
                                      </p:cBhvr>
                                      <p:to>
                                        <p:strVal val="visible"/>
                                      </p:to>
                                    </p:set>
                                    <p:anim calcmode="lin" valueType="num">
                                      <p:cBhvr>
                                        <p:cTn id="7" dur="4000" fill="hold"/>
                                        <p:tgtEl>
                                          <p:spTgt spid="2053"/>
                                        </p:tgtEl>
                                        <p:attrNameLst>
                                          <p:attrName>ppt_w</p:attrName>
                                        </p:attrNameLst>
                                      </p:cBhvr>
                                      <p:tavLst>
                                        <p:tav tm="0">
                                          <p:val>
                                            <p:fltVal val="0"/>
                                          </p:val>
                                        </p:tav>
                                        <p:tav tm="100000">
                                          <p:val>
                                            <p:strVal val="#ppt_w"/>
                                          </p:val>
                                        </p:tav>
                                      </p:tavLst>
                                    </p:anim>
                                    <p:anim calcmode="lin" valueType="num">
                                      <p:cBhvr>
                                        <p:cTn id="8" dur="4000" fill="hold"/>
                                        <p:tgtEl>
                                          <p:spTgt spid="2053"/>
                                        </p:tgtEl>
                                        <p:attrNameLst>
                                          <p:attrName>ppt_h</p:attrName>
                                        </p:attrNameLst>
                                      </p:cBhvr>
                                      <p:tavLst>
                                        <p:tav tm="0">
                                          <p:val>
                                            <p:fltVal val="0"/>
                                          </p:val>
                                        </p:tav>
                                        <p:tav tm="100000">
                                          <p:val>
                                            <p:strVal val="#ppt_h"/>
                                          </p:val>
                                        </p:tav>
                                      </p:tavLst>
                                    </p:anim>
                                    <p:anim calcmode="lin" valueType="num">
                                      <p:cBhvr>
                                        <p:cTn id="9" dur="4000" fill="hold"/>
                                        <p:tgtEl>
                                          <p:spTgt spid="2053"/>
                                        </p:tgtEl>
                                        <p:attrNameLst>
                                          <p:attrName>style.rotation</p:attrName>
                                        </p:attrNameLst>
                                      </p:cBhvr>
                                      <p:tavLst>
                                        <p:tav tm="0">
                                          <p:val>
                                            <p:fltVal val="90"/>
                                          </p:val>
                                        </p:tav>
                                        <p:tav tm="100000">
                                          <p:val>
                                            <p:fltVal val="0"/>
                                          </p:val>
                                        </p:tav>
                                      </p:tavLst>
                                    </p:anim>
                                    <p:animEffect transition="in" filter="fade">
                                      <p:cBhvr>
                                        <p:cTn id="10" dur="4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lucienne\Desktop\DOSSIER LULU\encadrements\toile de fond\1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063" y="0"/>
            <a:ext cx="9390063" cy="522287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lucienne\Desktop\Moulin-Rouge-white-sui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666" y="699542"/>
            <a:ext cx="7780603" cy="374441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596410"/>
      </p:ext>
    </p:extLst>
  </p:cSld>
  <p:clrMapOvr>
    <a:masterClrMapping/>
  </p:clrMapOvr>
  <mc:AlternateContent xmlns:mc="http://schemas.openxmlformats.org/markup-compatibility/2006" xmlns:p14="http://schemas.microsoft.com/office/powerpoint/2010/main">
    <mc:Choice Requires="p14">
      <p:transition spd="slow" p14:dur="3750" advTm="5000">
        <p14:flythrough/>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6561" y="228019"/>
            <a:ext cx="7992888" cy="3970318"/>
          </a:xfrm>
          <a:prstGeom prst="rect">
            <a:avLst/>
          </a:prstGeom>
        </p:spPr>
        <p:txBody>
          <a:bodyPr wrap="square">
            <a:spAutoFit/>
          </a:bodyPr>
          <a:lstStyle/>
          <a:p>
            <a:r>
              <a:rPr lang="fr-FR" sz="2800" dirty="0">
                <a:latin typeface="Andalus" panose="02020603050405020304" pitchFamily="18" charset="-78"/>
                <a:cs typeface="Andalus" panose="02020603050405020304" pitchFamily="18" charset="-78"/>
              </a:rPr>
              <a:t>En 1850, Céleste Mogador, vedette du bal </a:t>
            </a:r>
            <a:r>
              <a:rPr lang="fr-FR" sz="2800" dirty="0" err="1">
                <a:latin typeface="Andalus" panose="02020603050405020304" pitchFamily="18" charset="-78"/>
                <a:cs typeface="Andalus" panose="02020603050405020304" pitchFamily="18" charset="-78"/>
              </a:rPr>
              <a:t>Mabille</a:t>
            </a:r>
            <a:r>
              <a:rPr lang="fr-FR" sz="2800" dirty="0">
                <a:latin typeface="Andalus" panose="02020603050405020304" pitchFamily="18" charset="-78"/>
                <a:cs typeface="Andalus" panose="02020603050405020304" pitchFamily="18" charset="-78"/>
              </a:rPr>
              <a:t> lance le cancan, une nouvelle danse d'environ huit minutes au rythme endiablé, sur des airs entraînants de la musique festive de danses parisiennes de </a:t>
            </a:r>
            <a:r>
              <a:rPr lang="fr-FR" sz="2800" dirty="0" smtClean="0">
                <a:latin typeface="Andalus" panose="02020603050405020304" pitchFamily="18" charset="-78"/>
                <a:cs typeface="Andalus" panose="02020603050405020304" pitchFamily="18" charset="-78"/>
              </a:rPr>
              <a:t>l'époque, </a:t>
            </a:r>
          </a:p>
          <a:p>
            <a:endParaRPr lang="fr-FR" sz="2800" dirty="0">
              <a:latin typeface="Andalus" panose="02020603050405020304" pitchFamily="18" charset="-78"/>
              <a:cs typeface="Andalus" panose="02020603050405020304" pitchFamily="18" charset="-78"/>
            </a:endParaRPr>
          </a:p>
          <a:p>
            <a:r>
              <a:rPr lang="fr-FR" sz="2800" dirty="0" smtClean="0">
                <a:latin typeface="Andalus" panose="02020603050405020304" pitchFamily="18" charset="-78"/>
                <a:cs typeface="Andalus" panose="02020603050405020304" pitchFamily="18" charset="-78"/>
              </a:rPr>
              <a:t>Faisant </a:t>
            </a:r>
            <a:r>
              <a:rPr lang="fr-FR" sz="2800" dirty="0">
                <a:latin typeface="Andalus" panose="02020603050405020304" pitchFamily="18" charset="-78"/>
                <a:cs typeface="Andalus" panose="02020603050405020304" pitchFamily="18" charset="-78"/>
              </a:rPr>
              <a:t>preuve d'équilibre et de souplesse à la limite de l'acrobatie, les danseuses de cancan dans leur costume affriolant font perdre la tête au Tout-Paris.</a:t>
            </a:r>
          </a:p>
        </p:txBody>
      </p:sp>
      <p:sp>
        <p:nvSpPr>
          <p:cNvPr id="3" name="Rectangle 2"/>
          <p:cNvSpPr/>
          <p:nvPr/>
        </p:nvSpPr>
        <p:spPr>
          <a:xfrm>
            <a:off x="1619672" y="4177965"/>
            <a:ext cx="5966666" cy="369332"/>
          </a:xfrm>
          <a:prstGeom prst="rect">
            <a:avLst/>
          </a:prstGeom>
          <a:noFill/>
          <a:scene3d>
            <a:camera prst="obliqueTopLeft"/>
            <a:lightRig rig="threePt" dir="t"/>
          </a:scene3d>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fr-FR" b="1" cap="all" spc="0" dirty="0" smtClean="0">
                <a:ln/>
                <a:solidFill>
                  <a:srgbClr val="00B0F0"/>
                </a:solidFill>
                <a:effectLst>
                  <a:reflection blurRad="10000" stA="55000" endPos="48000" dist="500" dir="5400000" sy="-100000" algn="bl" rotWithShape="0"/>
                </a:effectLst>
                <a:latin typeface="Andalus" panose="02020603050405020304" pitchFamily="18" charset="-78"/>
                <a:cs typeface="Andalus" panose="02020603050405020304" pitchFamily="18" charset="-78"/>
              </a:rPr>
              <a:t>Photos prises sous les jupons</a:t>
            </a:r>
            <a:endParaRPr lang="fr-FR" b="1" cap="all" spc="0" dirty="0">
              <a:ln/>
              <a:solidFill>
                <a:srgbClr val="00B0F0"/>
              </a:solidFill>
              <a:effectLst>
                <a:reflection blurRad="10000" stA="55000" endPos="48000" dist="500" dir="5400000" sy="-100000" algn="bl" rotWithShape="0"/>
              </a:effectLst>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234193179"/>
      </p:ext>
    </p:extLst>
  </p:cSld>
  <p:clrMapOvr>
    <a:masterClrMapping/>
  </p:clrMapOvr>
  <mc:AlternateContent xmlns:mc="http://schemas.openxmlformats.org/markup-compatibility/2006" xmlns:p14="http://schemas.microsoft.com/office/powerpoint/2010/main">
    <mc:Choice Requires="p14">
      <p:transition spd="slow" p14:dur="4000" advTm="11000">
        <p:fade/>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grpId="0" nodeType="withEffect">
                                  <p:stCondLst>
                                    <p:cond delay="1500"/>
                                  </p:stCondLst>
                                  <p:childTnLst>
                                    <p:animClr clrSpc="rgb" dir="cw">
                                      <p:cBhvr override="childStyle">
                                        <p:cTn id="6" dur="3750" fill="hold"/>
                                        <p:tgtEl>
                                          <p:spTgt spid="3"/>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ucienne\Desktop\Imag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5" y="-269876"/>
            <a:ext cx="9509125" cy="5694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273149"/>
      </p:ext>
    </p:extLst>
  </p:cSld>
  <p:clrMapOvr>
    <a:masterClrMapping/>
  </p:clrMapOvr>
  <mc:AlternateContent xmlns:mc="http://schemas.openxmlformats.org/markup-compatibility/2006" xmlns:p14="http://schemas.microsoft.com/office/powerpoint/2010/main">
    <mc:Choice Requires="p14">
      <p:transition spd="slow" p14:dur="3750" advTm="5000">
        <p14:flythrough/>
      </p:transition>
    </mc:Choice>
    <mc:Fallback xmlns="">
      <p:transition spd="slow" advTm="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lucienne\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208" y="-144679"/>
            <a:ext cx="9272587" cy="521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999140"/>
      </p:ext>
    </p:extLst>
  </p:cSld>
  <p:clrMapOvr>
    <a:masterClrMapping/>
  </p:clrMapOvr>
  <mc:AlternateContent xmlns:mc="http://schemas.openxmlformats.org/markup-compatibility/2006" xmlns:p14="http://schemas.microsoft.com/office/powerpoint/2010/main">
    <mc:Choice Requires="p14">
      <p:transition spd="slow" p14:dur="3750" advTm="5000">
        <p14:flythrough/>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7" y="411510"/>
            <a:ext cx="8529527" cy="3970318"/>
          </a:xfrm>
          <a:prstGeom prst="rect">
            <a:avLst/>
          </a:prstGeom>
        </p:spPr>
        <p:txBody>
          <a:bodyPr wrap="square">
            <a:spAutoFit/>
          </a:bodyPr>
          <a:lstStyle/>
          <a:p>
            <a:pPr algn="just"/>
            <a:r>
              <a:rPr lang="fr-FR" dirty="0">
                <a:latin typeface="Andalus" panose="02020603050405020304" pitchFamily="18" charset="-78"/>
                <a:cs typeface="Andalus" panose="02020603050405020304" pitchFamily="18" charset="-78"/>
              </a:rPr>
              <a:t>Le cancan cristallise l'image d'une société parisienne frivole et canaille, proche de celle décrite caricaturalement dans La Vie parisienne d'Offenbach. Sur une scène, des femmes montrent leurs dessous, soulèvent leurs dentelles : la provocation mêlée de complicité fait fureur.</a:t>
            </a:r>
          </a:p>
          <a:p>
            <a:pPr algn="just"/>
            <a:endParaRPr lang="fr-FR" dirty="0">
              <a:latin typeface="Andalus" panose="02020603050405020304" pitchFamily="18" charset="-78"/>
              <a:cs typeface="Andalus" panose="02020603050405020304" pitchFamily="18" charset="-78"/>
            </a:endParaRPr>
          </a:p>
          <a:p>
            <a:pPr algn="just"/>
            <a:r>
              <a:rPr lang="fr-FR" dirty="0">
                <a:latin typeface="Andalus" panose="02020603050405020304" pitchFamily="18" charset="-78"/>
                <a:cs typeface="Andalus" panose="02020603050405020304" pitchFamily="18" charset="-78"/>
              </a:rPr>
              <a:t>Les bas noirs, jarretelles et frou-frou prennent des surnoms très imagés et largement connotés sexuellement. Le cancan peut être vu par certains comme symbolisant une première ébauche de libération sexuelle et d'émancipation de la femme, qui est cette fois-ci celle qui séduit. Il peut aussi être vu par d'autres comme un simple aspect annexe et spectaculaire de la prostitution5. Quantité de caricatures et textes du </a:t>
            </a:r>
            <a:r>
              <a:rPr lang="fr-FR" dirty="0" err="1">
                <a:latin typeface="Andalus" panose="02020603050405020304" pitchFamily="18" charset="-78"/>
                <a:cs typeface="Andalus" panose="02020603050405020304" pitchFamily="18" charset="-78"/>
              </a:rPr>
              <a:t>xixe</a:t>
            </a:r>
            <a:r>
              <a:rPr lang="fr-FR" dirty="0">
                <a:latin typeface="Andalus" panose="02020603050405020304" pitchFamily="18" charset="-78"/>
                <a:cs typeface="Andalus" panose="02020603050405020304" pitchFamily="18" charset="-78"/>
              </a:rPr>
              <a:t> siècle soulignent souvent de manière appuyée le caractère vénal des femmes qui participent aux bals du Carnaval de Paris. Certes, celles qui étaient émancipées pouvaient être considérées de façon péjorative comme des prostituées mais la prostitution était certainement également présente dans les bals.</a:t>
            </a:r>
          </a:p>
        </p:txBody>
      </p:sp>
    </p:spTree>
    <p:extLst>
      <p:ext uri="{BB962C8B-B14F-4D97-AF65-F5344CB8AC3E}">
        <p14:creationId xmlns:p14="http://schemas.microsoft.com/office/powerpoint/2010/main" val="3237165084"/>
      </p:ext>
    </p:extLst>
  </p:cSld>
  <p:clrMapOvr>
    <a:masterClrMapping/>
  </p:clrMapOvr>
  <mc:AlternateContent xmlns:mc="http://schemas.openxmlformats.org/markup-compatibility/2006" xmlns:p14="http://schemas.microsoft.com/office/powerpoint/2010/main">
    <mc:Choice Requires="p14">
      <p:transition spd="slow" p14:dur="4250" advTm="30000">
        <p14:reveal/>
      </p:transition>
    </mc:Choice>
    <mc:Fallback xmlns="">
      <p:transition spd="slow" advTm="30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556" name="Picture 4" descr="J3"/>
          <p:cNvPicPr>
            <a:picLocks noChangeAspect="1" noChangeArrowheads="1"/>
          </p:cNvPicPr>
          <p:nvPr/>
        </p:nvPicPr>
        <p:blipFill>
          <a:blip r:embed="rId2" cstate="print"/>
          <a:srcRect t="13681" b="11319"/>
          <a:stretch>
            <a:fillRect/>
          </a:stretch>
        </p:blipFill>
        <p:spPr bwMode="auto">
          <a:xfrm>
            <a:off x="981100" y="-27062"/>
            <a:ext cx="6984776" cy="5143500"/>
          </a:xfrm>
          <a:prstGeom prst="rect">
            <a:avLst/>
          </a:prstGeom>
          <a:noFill/>
        </p:spPr>
      </p:pic>
      <p:pic>
        <p:nvPicPr>
          <p:cNvPr id="7171" name="Picture 3" descr="C:\Users\lucienne\Desktop\Image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6525" y="4763"/>
            <a:ext cx="6330950" cy="5132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p:cTn id="7" dur="2000" fill="hold"/>
                                        <p:tgtEl>
                                          <p:spTgt spid="23556"/>
                                        </p:tgtEl>
                                        <p:attrNameLst>
                                          <p:attrName>ppt_w</p:attrName>
                                        </p:attrNameLst>
                                      </p:cBhvr>
                                      <p:tavLst>
                                        <p:tav tm="0">
                                          <p:val>
                                            <p:fltVal val="0"/>
                                          </p:val>
                                        </p:tav>
                                        <p:tav tm="100000">
                                          <p:val>
                                            <p:strVal val="#ppt_w"/>
                                          </p:val>
                                        </p:tav>
                                      </p:tavLst>
                                    </p:anim>
                                    <p:anim calcmode="lin" valueType="num">
                                      <p:cBhvr>
                                        <p:cTn id="8" dur="2000" fill="hold"/>
                                        <p:tgtEl>
                                          <p:spTgt spid="23556"/>
                                        </p:tgtEl>
                                        <p:attrNameLst>
                                          <p:attrName>ppt_h</p:attrName>
                                        </p:attrNameLst>
                                      </p:cBhvr>
                                      <p:tavLst>
                                        <p:tav tm="0">
                                          <p:val>
                                            <p:fltVal val="0"/>
                                          </p:val>
                                        </p:tav>
                                        <p:tav tm="100000">
                                          <p:val>
                                            <p:strVal val="#ppt_h"/>
                                          </p:val>
                                        </p:tav>
                                      </p:tavLst>
                                    </p:anim>
                                    <p:anim calcmode="lin" valueType="num">
                                      <p:cBhvr>
                                        <p:cTn id="9" dur="2000" fill="hold"/>
                                        <p:tgtEl>
                                          <p:spTgt spid="23556"/>
                                        </p:tgtEl>
                                        <p:attrNameLst>
                                          <p:attrName>style.rotation</p:attrName>
                                        </p:attrNameLst>
                                      </p:cBhvr>
                                      <p:tavLst>
                                        <p:tav tm="0">
                                          <p:val>
                                            <p:fltVal val="90"/>
                                          </p:val>
                                        </p:tav>
                                        <p:tav tm="100000">
                                          <p:val>
                                            <p:fltVal val="0"/>
                                          </p:val>
                                        </p:tav>
                                      </p:tavLst>
                                    </p:anim>
                                    <p:animEffect transition="in" filter="fade">
                                      <p:cBhvr>
                                        <p:cTn id="10" dur="2000"/>
                                        <p:tgtEl>
                                          <p:spTgt spid="23556"/>
                                        </p:tgtEl>
                                      </p:cBhvr>
                                    </p:animEffect>
                                  </p:childTnLst>
                                </p:cTn>
                              </p:par>
                              <p:par>
                                <p:cTn id="11" presetID="21" presetClass="entr" presetSubtype="1" fill="hold" nodeType="withEffect">
                                  <p:stCondLst>
                                    <p:cond delay="1750"/>
                                  </p:stCondLst>
                                  <p:childTnLst>
                                    <p:set>
                                      <p:cBhvr>
                                        <p:cTn id="12" dur="1" fill="hold">
                                          <p:stCondLst>
                                            <p:cond delay="0"/>
                                          </p:stCondLst>
                                        </p:cTn>
                                        <p:tgtEl>
                                          <p:spTgt spid="7171"/>
                                        </p:tgtEl>
                                        <p:attrNameLst>
                                          <p:attrName>style.visibility</p:attrName>
                                        </p:attrNameLst>
                                      </p:cBhvr>
                                      <p:to>
                                        <p:strVal val="visible"/>
                                      </p:to>
                                    </p:set>
                                    <p:animEffect transition="in" filter="wheel(1)">
                                      <p:cBhvr>
                                        <p:cTn id="13" dur="40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J4"/>
          <p:cNvPicPr>
            <a:picLocks noChangeAspect="1" noChangeArrowheads="1"/>
          </p:cNvPicPr>
          <p:nvPr/>
        </p:nvPicPr>
        <p:blipFill>
          <a:blip r:embed="rId2" cstate="print"/>
          <a:srcRect t="10243" b="7066"/>
          <a:stretch>
            <a:fillRect/>
          </a:stretch>
        </p:blipFill>
        <p:spPr bwMode="auto">
          <a:xfrm>
            <a:off x="1466900" y="32370"/>
            <a:ext cx="6408712" cy="5111130"/>
          </a:xfrm>
          <a:prstGeom prst="rect">
            <a:avLst/>
          </a:prstGeom>
          <a:noFill/>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8275" y="236538"/>
            <a:ext cx="6267450" cy="468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2000" fill="hold"/>
                                        <p:tgtEl>
                                          <p:spTgt spid="6146"/>
                                        </p:tgtEl>
                                        <p:attrNameLst>
                                          <p:attrName>ppt_w</p:attrName>
                                        </p:attrNameLst>
                                      </p:cBhvr>
                                      <p:tavLst>
                                        <p:tav tm="0">
                                          <p:val>
                                            <p:fltVal val="0"/>
                                          </p:val>
                                        </p:tav>
                                        <p:tav tm="100000">
                                          <p:val>
                                            <p:strVal val="#ppt_w"/>
                                          </p:val>
                                        </p:tav>
                                      </p:tavLst>
                                    </p:anim>
                                    <p:anim calcmode="lin" valueType="num">
                                      <p:cBhvr>
                                        <p:cTn id="8" dur="2000" fill="hold"/>
                                        <p:tgtEl>
                                          <p:spTgt spid="6146"/>
                                        </p:tgtEl>
                                        <p:attrNameLst>
                                          <p:attrName>ppt_h</p:attrName>
                                        </p:attrNameLst>
                                      </p:cBhvr>
                                      <p:tavLst>
                                        <p:tav tm="0">
                                          <p:val>
                                            <p:fltVal val="0"/>
                                          </p:val>
                                        </p:tav>
                                        <p:tav tm="100000">
                                          <p:val>
                                            <p:strVal val="#ppt_h"/>
                                          </p:val>
                                        </p:tav>
                                      </p:tavLst>
                                    </p:anim>
                                    <p:anim calcmode="lin" valueType="num">
                                      <p:cBhvr>
                                        <p:cTn id="9" dur="2000" fill="hold"/>
                                        <p:tgtEl>
                                          <p:spTgt spid="6146"/>
                                        </p:tgtEl>
                                        <p:attrNameLst>
                                          <p:attrName>style.rotation</p:attrName>
                                        </p:attrNameLst>
                                      </p:cBhvr>
                                      <p:tavLst>
                                        <p:tav tm="0">
                                          <p:val>
                                            <p:fltVal val="90"/>
                                          </p:val>
                                        </p:tav>
                                        <p:tav tm="100000">
                                          <p:val>
                                            <p:fltVal val="0"/>
                                          </p:val>
                                        </p:tav>
                                      </p:tavLst>
                                    </p:anim>
                                    <p:animEffect transition="in" filter="fade">
                                      <p:cBhvr>
                                        <p:cTn id="10" dur="2000"/>
                                        <p:tgtEl>
                                          <p:spTgt spid="6146"/>
                                        </p:tgtEl>
                                      </p:cBhvr>
                                    </p:animEffect>
                                  </p:childTnLst>
                                </p:cTn>
                              </p:par>
                              <p:par>
                                <p:cTn id="11" presetID="42" presetClass="exit" presetSubtype="0" fill="hold" nodeType="withEffect">
                                  <p:stCondLst>
                                    <p:cond delay="1750"/>
                                  </p:stCondLst>
                                  <p:childTnLst>
                                    <p:animEffect transition="out" filter="fade">
                                      <p:cBhvr>
                                        <p:cTn id="12" dur="2500"/>
                                        <p:tgtEl>
                                          <p:spTgt spid="1026"/>
                                        </p:tgtEl>
                                      </p:cBhvr>
                                    </p:animEffect>
                                    <p:anim calcmode="lin" valueType="num">
                                      <p:cBhvr>
                                        <p:cTn id="13" dur="2500"/>
                                        <p:tgtEl>
                                          <p:spTgt spid="1026"/>
                                        </p:tgtEl>
                                        <p:attrNameLst>
                                          <p:attrName>ppt_x</p:attrName>
                                        </p:attrNameLst>
                                      </p:cBhvr>
                                      <p:tavLst>
                                        <p:tav tm="0">
                                          <p:val>
                                            <p:strVal val="ppt_x"/>
                                          </p:val>
                                        </p:tav>
                                        <p:tav tm="100000">
                                          <p:val>
                                            <p:strVal val="ppt_x"/>
                                          </p:val>
                                        </p:tav>
                                      </p:tavLst>
                                    </p:anim>
                                    <p:anim calcmode="lin" valueType="num">
                                      <p:cBhvr>
                                        <p:cTn id="14" dur="2500"/>
                                        <p:tgtEl>
                                          <p:spTgt spid="1026"/>
                                        </p:tgtEl>
                                        <p:attrNameLst>
                                          <p:attrName>ppt_y</p:attrName>
                                        </p:attrNameLst>
                                      </p:cBhvr>
                                      <p:tavLst>
                                        <p:tav tm="0">
                                          <p:val>
                                            <p:strVal val="ppt_y"/>
                                          </p:val>
                                        </p:tav>
                                        <p:tav tm="100000">
                                          <p:val>
                                            <p:strVal val="ppt_y+.1"/>
                                          </p:val>
                                        </p:tav>
                                      </p:tavLst>
                                    </p:anim>
                                    <p:set>
                                      <p:cBhvr>
                                        <p:cTn id="15" dur="1" fill="hold">
                                          <p:stCondLst>
                                            <p:cond delay="24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194" name="Picture 2" descr="J6"/>
          <p:cNvPicPr>
            <a:picLocks noChangeAspect="1" noChangeArrowheads="1"/>
          </p:cNvPicPr>
          <p:nvPr/>
        </p:nvPicPr>
        <p:blipFill>
          <a:blip r:embed="rId2" cstate="print"/>
          <a:srcRect t="8171" b="7739"/>
          <a:stretch>
            <a:fillRect/>
          </a:stretch>
        </p:blipFill>
        <p:spPr bwMode="auto">
          <a:xfrm>
            <a:off x="1403648" y="123479"/>
            <a:ext cx="6408712" cy="4943822"/>
          </a:xfrm>
          <a:prstGeom prst="rect">
            <a:avLst/>
          </a:prstGeom>
          <a:noFill/>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425" y="254000"/>
            <a:ext cx="6407150" cy="464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2000" fill="hold"/>
                                        <p:tgtEl>
                                          <p:spTgt spid="8194"/>
                                        </p:tgtEl>
                                        <p:attrNameLst>
                                          <p:attrName>ppt_w</p:attrName>
                                        </p:attrNameLst>
                                      </p:cBhvr>
                                      <p:tavLst>
                                        <p:tav tm="0">
                                          <p:val>
                                            <p:fltVal val="0"/>
                                          </p:val>
                                        </p:tav>
                                        <p:tav tm="100000">
                                          <p:val>
                                            <p:strVal val="#ppt_w"/>
                                          </p:val>
                                        </p:tav>
                                      </p:tavLst>
                                    </p:anim>
                                    <p:anim calcmode="lin" valueType="num">
                                      <p:cBhvr>
                                        <p:cTn id="8" dur="2000" fill="hold"/>
                                        <p:tgtEl>
                                          <p:spTgt spid="8194"/>
                                        </p:tgtEl>
                                        <p:attrNameLst>
                                          <p:attrName>ppt_h</p:attrName>
                                        </p:attrNameLst>
                                      </p:cBhvr>
                                      <p:tavLst>
                                        <p:tav tm="0">
                                          <p:val>
                                            <p:fltVal val="0"/>
                                          </p:val>
                                        </p:tav>
                                        <p:tav tm="100000">
                                          <p:val>
                                            <p:strVal val="#ppt_h"/>
                                          </p:val>
                                        </p:tav>
                                      </p:tavLst>
                                    </p:anim>
                                    <p:anim calcmode="lin" valueType="num">
                                      <p:cBhvr>
                                        <p:cTn id="9" dur="2000" fill="hold"/>
                                        <p:tgtEl>
                                          <p:spTgt spid="8194"/>
                                        </p:tgtEl>
                                        <p:attrNameLst>
                                          <p:attrName>style.rotation</p:attrName>
                                        </p:attrNameLst>
                                      </p:cBhvr>
                                      <p:tavLst>
                                        <p:tav tm="0">
                                          <p:val>
                                            <p:fltVal val="90"/>
                                          </p:val>
                                        </p:tav>
                                        <p:tav tm="100000">
                                          <p:val>
                                            <p:fltVal val="0"/>
                                          </p:val>
                                        </p:tav>
                                      </p:tavLst>
                                    </p:anim>
                                    <p:animEffect transition="in" filter="fade">
                                      <p:cBhvr>
                                        <p:cTn id="10" dur="2000"/>
                                        <p:tgtEl>
                                          <p:spTgt spid="8194"/>
                                        </p:tgtEl>
                                      </p:cBhvr>
                                    </p:animEffect>
                                  </p:childTnLst>
                                </p:cTn>
                              </p:par>
                            </p:childTnLst>
                          </p:cTn>
                        </p:par>
                        <p:par>
                          <p:cTn id="11" fill="hold">
                            <p:stCondLst>
                              <p:cond delay="2000"/>
                            </p:stCondLst>
                            <p:childTnLst>
                              <p:par>
                                <p:cTn id="12" presetID="31" presetClass="exit" presetSubtype="0" fill="hold" nodeType="afterEffect">
                                  <p:stCondLst>
                                    <p:cond delay="0"/>
                                  </p:stCondLst>
                                  <p:childTnLst>
                                    <p:anim calcmode="lin" valueType="num">
                                      <p:cBhvr>
                                        <p:cTn id="13" dur="3750"/>
                                        <p:tgtEl>
                                          <p:spTgt spid="2050"/>
                                        </p:tgtEl>
                                        <p:attrNameLst>
                                          <p:attrName>ppt_w</p:attrName>
                                        </p:attrNameLst>
                                      </p:cBhvr>
                                      <p:tavLst>
                                        <p:tav tm="0">
                                          <p:val>
                                            <p:strVal val="ppt_w"/>
                                          </p:val>
                                        </p:tav>
                                        <p:tav tm="100000">
                                          <p:val>
                                            <p:fltVal val="0"/>
                                          </p:val>
                                        </p:tav>
                                      </p:tavLst>
                                    </p:anim>
                                    <p:anim calcmode="lin" valueType="num">
                                      <p:cBhvr>
                                        <p:cTn id="14" dur="3750"/>
                                        <p:tgtEl>
                                          <p:spTgt spid="2050"/>
                                        </p:tgtEl>
                                        <p:attrNameLst>
                                          <p:attrName>ppt_h</p:attrName>
                                        </p:attrNameLst>
                                      </p:cBhvr>
                                      <p:tavLst>
                                        <p:tav tm="0">
                                          <p:val>
                                            <p:strVal val="ppt_h"/>
                                          </p:val>
                                        </p:tav>
                                        <p:tav tm="100000">
                                          <p:val>
                                            <p:fltVal val="0"/>
                                          </p:val>
                                        </p:tav>
                                      </p:tavLst>
                                    </p:anim>
                                    <p:anim calcmode="lin" valueType="num">
                                      <p:cBhvr>
                                        <p:cTn id="15" dur="3750"/>
                                        <p:tgtEl>
                                          <p:spTgt spid="2050"/>
                                        </p:tgtEl>
                                        <p:attrNameLst>
                                          <p:attrName>style.rotation</p:attrName>
                                        </p:attrNameLst>
                                      </p:cBhvr>
                                      <p:tavLst>
                                        <p:tav tm="0">
                                          <p:val>
                                            <p:fltVal val="0"/>
                                          </p:val>
                                        </p:tav>
                                        <p:tav tm="100000">
                                          <p:val>
                                            <p:fltVal val="90"/>
                                          </p:val>
                                        </p:tav>
                                      </p:tavLst>
                                    </p:anim>
                                    <p:animEffect transition="out" filter="fade">
                                      <p:cBhvr>
                                        <p:cTn id="16" dur="3750"/>
                                        <p:tgtEl>
                                          <p:spTgt spid="2050"/>
                                        </p:tgtEl>
                                      </p:cBhvr>
                                    </p:animEffect>
                                    <p:set>
                                      <p:cBhvr>
                                        <p:cTn id="17" dur="1" fill="hold">
                                          <p:stCondLst>
                                            <p:cond delay="374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2" name="Picture 4" descr="J1bas-collants"/>
          <p:cNvPicPr>
            <a:picLocks noChangeAspect="1" noChangeArrowheads="1"/>
          </p:cNvPicPr>
          <p:nvPr/>
        </p:nvPicPr>
        <p:blipFill>
          <a:blip r:embed="rId2" cstate="print"/>
          <a:srcRect t="12013" b="10330"/>
          <a:stretch>
            <a:fillRect/>
          </a:stretch>
        </p:blipFill>
        <p:spPr bwMode="auto">
          <a:xfrm>
            <a:off x="1455812" y="160040"/>
            <a:ext cx="6500564" cy="4803997"/>
          </a:xfrm>
          <a:prstGeom prst="rect">
            <a:avLst/>
          </a:prstGeom>
          <a:noFill/>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2388" y="4763"/>
            <a:ext cx="6499225" cy="514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2000" fill="hold"/>
                                        <p:tgtEl>
                                          <p:spTgt spid="2052"/>
                                        </p:tgtEl>
                                        <p:attrNameLst>
                                          <p:attrName>ppt_w</p:attrName>
                                        </p:attrNameLst>
                                      </p:cBhvr>
                                      <p:tavLst>
                                        <p:tav tm="0">
                                          <p:val>
                                            <p:fltVal val="0"/>
                                          </p:val>
                                        </p:tav>
                                        <p:tav tm="100000">
                                          <p:val>
                                            <p:strVal val="#ppt_w"/>
                                          </p:val>
                                        </p:tav>
                                      </p:tavLst>
                                    </p:anim>
                                    <p:anim calcmode="lin" valueType="num">
                                      <p:cBhvr>
                                        <p:cTn id="8" dur="2000" fill="hold"/>
                                        <p:tgtEl>
                                          <p:spTgt spid="2052"/>
                                        </p:tgtEl>
                                        <p:attrNameLst>
                                          <p:attrName>ppt_h</p:attrName>
                                        </p:attrNameLst>
                                      </p:cBhvr>
                                      <p:tavLst>
                                        <p:tav tm="0">
                                          <p:val>
                                            <p:fltVal val="0"/>
                                          </p:val>
                                        </p:tav>
                                        <p:tav tm="100000">
                                          <p:val>
                                            <p:strVal val="#ppt_h"/>
                                          </p:val>
                                        </p:tav>
                                      </p:tavLst>
                                    </p:anim>
                                    <p:anim calcmode="lin" valueType="num">
                                      <p:cBhvr>
                                        <p:cTn id="9" dur="2000" fill="hold"/>
                                        <p:tgtEl>
                                          <p:spTgt spid="2052"/>
                                        </p:tgtEl>
                                        <p:attrNameLst>
                                          <p:attrName>style.rotation</p:attrName>
                                        </p:attrNameLst>
                                      </p:cBhvr>
                                      <p:tavLst>
                                        <p:tav tm="0">
                                          <p:val>
                                            <p:fltVal val="90"/>
                                          </p:val>
                                        </p:tav>
                                        <p:tav tm="100000">
                                          <p:val>
                                            <p:fltVal val="0"/>
                                          </p:val>
                                        </p:tav>
                                      </p:tavLst>
                                    </p:anim>
                                    <p:animEffect transition="in" filter="fade">
                                      <p:cBhvr>
                                        <p:cTn id="10" dur="2000"/>
                                        <p:tgtEl>
                                          <p:spTgt spid="2052"/>
                                        </p:tgtEl>
                                      </p:cBhvr>
                                    </p:animEffect>
                                  </p:childTnLst>
                                </p:cTn>
                              </p:par>
                            </p:childTnLst>
                          </p:cTn>
                        </p:par>
                        <p:par>
                          <p:cTn id="11" fill="hold">
                            <p:stCondLst>
                              <p:cond delay="2000"/>
                            </p:stCondLst>
                            <p:childTnLst>
                              <p:par>
                                <p:cTn id="12" presetID="9" presetClass="exit" presetSubtype="0" fill="hold" nodeType="afterEffect">
                                  <p:stCondLst>
                                    <p:cond delay="1750"/>
                                  </p:stCondLst>
                                  <p:childTnLst>
                                    <p:animEffect transition="out" filter="dissolve">
                                      <p:cBhvr>
                                        <p:cTn id="13" dur="2750"/>
                                        <p:tgtEl>
                                          <p:spTgt spid="3074"/>
                                        </p:tgtEl>
                                      </p:cBhvr>
                                    </p:animEffect>
                                    <p:set>
                                      <p:cBhvr>
                                        <p:cTn id="14" dur="1" fill="hold">
                                          <p:stCondLst>
                                            <p:cond delay="274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266" name="Picture 2" descr="J10"/>
          <p:cNvPicPr>
            <a:picLocks noChangeAspect="1" noChangeArrowheads="1"/>
          </p:cNvPicPr>
          <p:nvPr/>
        </p:nvPicPr>
        <p:blipFill>
          <a:blip r:embed="rId2" cstate="print"/>
          <a:srcRect t="4591" b="1840"/>
          <a:stretch>
            <a:fillRect/>
          </a:stretch>
        </p:blipFill>
        <p:spPr bwMode="auto">
          <a:xfrm>
            <a:off x="1835696" y="168052"/>
            <a:ext cx="5904656" cy="4707954"/>
          </a:xfrm>
          <a:prstGeom prst="rect">
            <a:avLst/>
          </a:prstGeom>
          <a:noFill/>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84138"/>
            <a:ext cx="6913563" cy="532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2000" fill="hold"/>
                                        <p:tgtEl>
                                          <p:spTgt spid="11266"/>
                                        </p:tgtEl>
                                        <p:attrNameLst>
                                          <p:attrName>ppt_w</p:attrName>
                                        </p:attrNameLst>
                                      </p:cBhvr>
                                      <p:tavLst>
                                        <p:tav tm="0">
                                          <p:val>
                                            <p:fltVal val="0"/>
                                          </p:val>
                                        </p:tav>
                                        <p:tav tm="100000">
                                          <p:val>
                                            <p:strVal val="#ppt_w"/>
                                          </p:val>
                                        </p:tav>
                                      </p:tavLst>
                                    </p:anim>
                                    <p:anim calcmode="lin" valueType="num">
                                      <p:cBhvr>
                                        <p:cTn id="8" dur="2000" fill="hold"/>
                                        <p:tgtEl>
                                          <p:spTgt spid="11266"/>
                                        </p:tgtEl>
                                        <p:attrNameLst>
                                          <p:attrName>ppt_h</p:attrName>
                                        </p:attrNameLst>
                                      </p:cBhvr>
                                      <p:tavLst>
                                        <p:tav tm="0">
                                          <p:val>
                                            <p:fltVal val="0"/>
                                          </p:val>
                                        </p:tav>
                                        <p:tav tm="100000">
                                          <p:val>
                                            <p:strVal val="#ppt_h"/>
                                          </p:val>
                                        </p:tav>
                                      </p:tavLst>
                                    </p:anim>
                                    <p:anim calcmode="lin" valueType="num">
                                      <p:cBhvr>
                                        <p:cTn id="9" dur="2000" fill="hold"/>
                                        <p:tgtEl>
                                          <p:spTgt spid="11266"/>
                                        </p:tgtEl>
                                        <p:attrNameLst>
                                          <p:attrName>style.rotation</p:attrName>
                                        </p:attrNameLst>
                                      </p:cBhvr>
                                      <p:tavLst>
                                        <p:tav tm="0">
                                          <p:val>
                                            <p:fltVal val="90"/>
                                          </p:val>
                                        </p:tav>
                                        <p:tav tm="100000">
                                          <p:val>
                                            <p:fltVal val="0"/>
                                          </p:val>
                                        </p:tav>
                                      </p:tavLst>
                                    </p:anim>
                                    <p:animEffect transition="in" filter="fade">
                                      <p:cBhvr>
                                        <p:cTn id="10" dur="2000"/>
                                        <p:tgtEl>
                                          <p:spTgt spid="11266"/>
                                        </p:tgtEl>
                                      </p:cBhvr>
                                    </p:animEffect>
                                  </p:childTnLst>
                                </p:cTn>
                              </p:par>
                            </p:childTnLst>
                          </p:cTn>
                        </p:par>
                        <p:par>
                          <p:cTn id="11" fill="hold">
                            <p:stCondLst>
                              <p:cond delay="2000"/>
                            </p:stCondLst>
                            <p:childTnLst>
                              <p:par>
                                <p:cTn id="12" presetID="21" presetClass="exit" presetSubtype="4" fill="hold" nodeType="afterEffect">
                                  <p:stCondLst>
                                    <p:cond delay="1500"/>
                                  </p:stCondLst>
                                  <p:childTnLst>
                                    <p:animEffect transition="out" filter="wheel(4)">
                                      <p:cBhvr>
                                        <p:cTn id="13" dur="4000"/>
                                        <p:tgtEl>
                                          <p:spTgt spid="5122"/>
                                        </p:tgtEl>
                                      </p:cBhvr>
                                    </p:animEffect>
                                    <p:set>
                                      <p:cBhvr>
                                        <p:cTn id="14" dur="1" fill="hold">
                                          <p:stCondLst>
                                            <p:cond delay="3999"/>
                                          </p:stCondLst>
                                        </p:cTn>
                                        <p:tgtEl>
                                          <p:spTgt spid="51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9" name="Picture 3" descr="J7"/>
          <p:cNvPicPr>
            <a:picLocks noChangeAspect="1" noChangeArrowheads="1"/>
          </p:cNvPicPr>
          <p:nvPr/>
        </p:nvPicPr>
        <p:blipFill>
          <a:blip r:embed="rId2" cstate="print"/>
          <a:srcRect t="10226" b="8662"/>
          <a:stretch>
            <a:fillRect/>
          </a:stretch>
        </p:blipFill>
        <p:spPr bwMode="auto">
          <a:xfrm>
            <a:off x="1475656" y="0"/>
            <a:ext cx="6480720" cy="5143500"/>
          </a:xfrm>
          <a:prstGeom prst="rect">
            <a:avLst/>
          </a:prstGeom>
          <a:noFill/>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4763"/>
            <a:ext cx="6553200" cy="514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2000" fill="hold"/>
                                        <p:tgtEl>
                                          <p:spTgt spid="4099"/>
                                        </p:tgtEl>
                                        <p:attrNameLst>
                                          <p:attrName>ppt_w</p:attrName>
                                        </p:attrNameLst>
                                      </p:cBhvr>
                                      <p:tavLst>
                                        <p:tav tm="0">
                                          <p:val>
                                            <p:fltVal val="0"/>
                                          </p:val>
                                        </p:tav>
                                        <p:tav tm="100000">
                                          <p:val>
                                            <p:strVal val="#ppt_w"/>
                                          </p:val>
                                        </p:tav>
                                      </p:tavLst>
                                    </p:anim>
                                    <p:anim calcmode="lin" valueType="num">
                                      <p:cBhvr>
                                        <p:cTn id="8" dur="2000" fill="hold"/>
                                        <p:tgtEl>
                                          <p:spTgt spid="4099"/>
                                        </p:tgtEl>
                                        <p:attrNameLst>
                                          <p:attrName>ppt_h</p:attrName>
                                        </p:attrNameLst>
                                      </p:cBhvr>
                                      <p:tavLst>
                                        <p:tav tm="0">
                                          <p:val>
                                            <p:fltVal val="0"/>
                                          </p:val>
                                        </p:tav>
                                        <p:tav tm="100000">
                                          <p:val>
                                            <p:strVal val="#ppt_h"/>
                                          </p:val>
                                        </p:tav>
                                      </p:tavLst>
                                    </p:anim>
                                    <p:anim calcmode="lin" valueType="num">
                                      <p:cBhvr>
                                        <p:cTn id="9" dur="2000" fill="hold"/>
                                        <p:tgtEl>
                                          <p:spTgt spid="4099"/>
                                        </p:tgtEl>
                                        <p:attrNameLst>
                                          <p:attrName>style.rotation</p:attrName>
                                        </p:attrNameLst>
                                      </p:cBhvr>
                                      <p:tavLst>
                                        <p:tav tm="0">
                                          <p:val>
                                            <p:fltVal val="90"/>
                                          </p:val>
                                        </p:tav>
                                        <p:tav tm="100000">
                                          <p:val>
                                            <p:fltVal val="0"/>
                                          </p:val>
                                        </p:tav>
                                      </p:tavLst>
                                    </p:anim>
                                    <p:animEffect transition="in" filter="fade">
                                      <p:cBhvr>
                                        <p:cTn id="10"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ucienne\Desktop\Mes fins de page de pps\Image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03" y="0"/>
            <a:ext cx="9309101"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55576" y="1057835"/>
            <a:ext cx="5760640" cy="1107996"/>
          </a:xfrm>
          <a:prstGeom prst="rect">
            <a:avLst/>
          </a:prstGeom>
        </p:spPr>
        <p:txBody>
          <a:bodyPr wrap="square">
            <a:spAutoFit/>
          </a:bodyPr>
          <a:lstStyle/>
          <a:p>
            <a:r>
              <a:rPr lang="fr-FR" dirty="0"/>
              <a:t>Accueil - </a:t>
            </a:r>
            <a:r>
              <a:rPr lang="fr-FR" dirty="0" err="1"/>
              <a:t>Akia</a:t>
            </a:r>
            <a:endParaRPr lang="fr-FR" dirty="0"/>
          </a:p>
          <a:p>
            <a:r>
              <a:rPr lang="fr-FR" sz="1200" dirty="0">
                <a:solidFill>
                  <a:srgbClr val="FF0000"/>
                </a:solidFill>
                <a:latin typeface="Andalus" panose="02020603050405020304" pitchFamily="18" charset="-78"/>
                <a:cs typeface="Andalus" panose="02020603050405020304" pitchFamily="18" charset="-78"/>
                <a:hlinkClick r:id="rId3"/>
              </a:rPr>
              <a:t>http://</a:t>
            </a:r>
            <a:r>
              <a:rPr lang="fr-FR" sz="1200" dirty="0" smtClean="0">
                <a:solidFill>
                  <a:srgbClr val="FF0000"/>
                </a:solidFill>
                <a:latin typeface="Andalus" panose="02020603050405020304" pitchFamily="18" charset="-78"/>
                <a:cs typeface="Andalus" panose="02020603050405020304" pitchFamily="18" charset="-78"/>
                <a:hlinkClick r:id="rId3"/>
              </a:rPr>
              <a:t>akia.eklablog.fr/</a:t>
            </a:r>
            <a:r>
              <a:rPr lang="fr-FR" sz="1200" dirty="0">
                <a:solidFill>
                  <a:srgbClr val="FF0000"/>
                </a:solidFill>
                <a:latin typeface="Andalus" panose="02020603050405020304" pitchFamily="18" charset="-78"/>
                <a:cs typeface="Andalus" panose="02020603050405020304" pitchFamily="18" charset="-78"/>
              </a:rPr>
              <a:t>Ppsx  </a:t>
            </a:r>
            <a:r>
              <a:rPr lang="fr-FR" sz="1200" dirty="0" err="1">
                <a:solidFill>
                  <a:srgbClr val="FF0000"/>
                </a:solidFill>
                <a:latin typeface="Andalus" panose="02020603050405020304" pitchFamily="18" charset="-78"/>
                <a:cs typeface="Andalus" panose="02020603050405020304" pitchFamily="18" charset="-78"/>
              </a:rPr>
              <a:t>Akia</a:t>
            </a:r>
            <a:r>
              <a:rPr lang="fr-FR" sz="1200" dirty="0">
                <a:solidFill>
                  <a:srgbClr val="FF0000"/>
                </a:solidFill>
                <a:latin typeface="Andalus" panose="02020603050405020304" pitchFamily="18" charset="-78"/>
                <a:cs typeface="Andalus" panose="02020603050405020304" pitchFamily="18" charset="-78"/>
              </a:rPr>
              <a:t> (Lucienne</a:t>
            </a:r>
            <a:r>
              <a:rPr lang="fr-FR" sz="1200" dirty="0" smtClean="0">
                <a:solidFill>
                  <a:srgbClr val="FF0000"/>
                </a:solidFill>
                <a:latin typeface="Andalus" panose="02020603050405020304" pitchFamily="18" charset="-78"/>
                <a:cs typeface="Andalus" panose="02020603050405020304" pitchFamily="18" charset="-78"/>
              </a:rPr>
              <a:t>)</a:t>
            </a:r>
          </a:p>
          <a:p>
            <a:r>
              <a:rPr lang="fr-FR" sz="1200" dirty="0" err="1">
                <a:solidFill>
                  <a:srgbClr val="FF0000"/>
                </a:solidFill>
                <a:latin typeface="Andalus" panose="02020603050405020304" pitchFamily="18" charset="-78"/>
                <a:cs typeface="Andalus" panose="02020603050405020304" pitchFamily="18" charset="-78"/>
              </a:rPr>
              <a:t>Akia</a:t>
            </a:r>
            <a:endParaRPr lang="fr-FR" sz="1200" dirty="0">
              <a:solidFill>
                <a:srgbClr val="FF0000"/>
              </a:solidFill>
              <a:latin typeface="Andalus" panose="02020603050405020304" pitchFamily="18" charset="-78"/>
              <a:cs typeface="Andalus" panose="02020603050405020304" pitchFamily="18" charset="-78"/>
            </a:endParaRPr>
          </a:p>
          <a:p>
            <a:r>
              <a:rPr lang="fr-FR" sz="1200" dirty="0">
                <a:solidFill>
                  <a:srgbClr val="FF0000"/>
                </a:solidFill>
                <a:latin typeface="Andalus" panose="02020603050405020304" pitchFamily="18" charset="-78"/>
                <a:cs typeface="Andalus" panose="02020603050405020304" pitchFamily="18" charset="-78"/>
                <a:hlinkClick r:id="rId4"/>
              </a:rPr>
              <a:t>http://</a:t>
            </a:r>
            <a:r>
              <a:rPr lang="fr-FR" sz="1200" dirty="0" smtClean="0">
                <a:solidFill>
                  <a:srgbClr val="FF0000"/>
                </a:solidFill>
                <a:latin typeface="Andalus" panose="02020603050405020304" pitchFamily="18" charset="-78"/>
                <a:cs typeface="Andalus" panose="02020603050405020304" pitchFamily="18" charset="-78"/>
                <a:hlinkClick r:id="rId4"/>
              </a:rPr>
              <a:t>www.ppsmania.fr/author/akia</a:t>
            </a:r>
            <a:endParaRPr lang="fr-FR" sz="1200" dirty="0" smtClean="0">
              <a:solidFill>
                <a:srgbClr val="FF0000"/>
              </a:solidFill>
              <a:latin typeface="Andalus" panose="02020603050405020304" pitchFamily="18" charset="-78"/>
              <a:cs typeface="Andalus" panose="02020603050405020304" pitchFamily="18" charset="-78"/>
            </a:endParaRPr>
          </a:p>
          <a:p>
            <a:endParaRPr lang="fr-FR" sz="1200" dirty="0">
              <a:solidFill>
                <a:srgbClr val="FF0000"/>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534246571"/>
      </p:ext>
    </p:extLst>
  </p:cSld>
  <p:clrMapOvr>
    <a:masterClrMapping/>
  </p:clrMapOvr>
  <mc:AlternateContent xmlns:mc="http://schemas.openxmlformats.org/markup-compatibility/2006" xmlns:p14="http://schemas.microsoft.com/office/powerpoint/2010/main">
    <mc:Choice Requires="p14">
      <p:transition spd="slow" p14:dur="3400" advTm="4000">
        <p14:reveal/>
      </p:transition>
    </mc:Choice>
    <mc:Fallback xmlns="">
      <p:transition spd="slow" advTm="4000">
        <p:fade/>
      </p:transition>
    </mc:Fallback>
  </mc:AlternateContent>
  <p:timing>
    <p:tnLst>
      <p:par>
        <p:cTn id="1" dur="indefinite" restart="never" nodeType="tmRoot"/>
      </p:par>
    </p:tnLst>
  </p:timing>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425</TotalTime>
  <Words>249</Words>
  <Application>Microsoft Office PowerPoint</Application>
  <PresentationFormat>Affichage à l'écran (16:9)</PresentationFormat>
  <Paragraphs>13</Paragraphs>
  <Slides>13</Slides>
  <Notes>0</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lucienne</dc:creator>
  <cp:lastModifiedBy>lucienne</cp:lastModifiedBy>
  <cp:revision>96</cp:revision>
  <dcterms:created xsi:type="dcterms:W3CDTF">2009-01-16T18:07:27Z</dcterms:created>
  <dcterms:modified xsi:type="dcterms:W3CDTF">2018-01-07T05:37:39Z</dcterms:modified>
</cp:coreProperties>
</file>