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customXml/itemProps5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3.xml" ContentType="application/vnd.openxmlformats-officedocument.theme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theme/theme4.xml" ContentType="application/vnd.openxmlformats-officedocument.theme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theme/theme5.xml" ContentType="application/vnd.openxmlformats-officedocument.theme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theme/theme6.xml" ContentType="application/vnd.openxmlformats-officedocument.theme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slideLayouts/slideLayout57.xml" ContentType="application/vnd.openxmlformats-officedocument.presentationml.slideLayout+xml"/>
  <Override PartName="/ppt/theme/theme7.xml" ContentType="application/vnd.openxmlformats-officedocument.theme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theme/theme8.xml" ContentType="application/vnd.openxmlformats-officedocument.theme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theme/theme9.xml" ContentType="application/vnd.openxmlformats-officedocument.theme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theme/theme10.xml" ContentType="application/vnd.openxmlformats-officedocument.theme+xml"/>
  <Override PartName="/ppt/tags/tag94.xml" ContentType="application/vnd.openxmlformats-officedocument.presentationml.tags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theme/theme11.xml" ContentType="application/vnd.openxmlformats-officedocument.theme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heme/theme12.xml" ContentType="application/vnd.openxmlformats-officedocument.theme+xml"/>
  <Override PartName="/ppt/theme/theme1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 autoCompressPictures="0">
  <p:sldMasterIdLst>
    <p:sldMasterId id="2147483662" r:id="rId6"/>
    <p:sldMasterId id="2147483686" r:id="rId7"/>
    <p:sldMasterId id="2147483727" r:id="rId8"/>
    <p:sldMasterId id="2147483756" r:id="rId9"/>
    <p:sldMasterId id="2147483761" r:id="rId10"/>
    <p:sldMasterId id="2147483764" r:id="rId11"/>
    <p:sldMasterId id="2147483767" r:id="rId12"/>
    <p:sldMasterId id="2147483769" r:id="rId13"/>
    <p:sldMasterId id="2147483777" r:id="rId14"/>
    <p:sldMasterId id="2147483804" r:id="rId15"/>
    <p:sldMasterId id="2147483827" r:id="rId16"/>
  </p:sldMasterIdLst>
  <p:notesMasterIdLst>
    <p:notesMasterId r:id="rId34"/>
  </p:notesMasterIdLst>
  <p:handoutMasterIdLst>
    <p:handoutMasterId r:id="rId35"/>
  </p:handoutMasterIdLst>
  <p:sldIdLst>
    <p:sldId id="591" r:id="rId17"/>
    <p:sldId id="802" r:id="rId18"/>
    <p:sldId id="825" r:id="rId19"/>
    <p:sldId id="814" r:id="rId20"/>
    <p:sldId id="831" r:id="rId21"/>
    <p:sldId id="2145706370" r:id="rId22"/>
    <p:sldId id="622" r:id="rId23"/>
    <p:sldId id="1137" r:id="rId24"/>
    <p:sldId id="2145706362" r:id="rId25"/>
    <p:sldId id="2145706363" r:id="rId26"/>
    <p:sldId id="2145706369" r:id="rId27"/>
    <p:sldId id="2145706359" r:id="rId28"/>
    <p:sldId id="2145706360" r:id="rId29"/>
    <p:sldId id="2145706361" r:id="rId30"/>
    <p:sldId id="2145706367" r:id="rId31"/>
    <p:sldId id="2145706366" r:id="rId32"/>
    <p:sldId id="2145706368" r:id="rId33"/>
  </p:sldIdLst>
  <p:sldSz cx="12192000" cy="6858000"/>
  <p:notesSz cx="6797675" cy="9926638"/>
  <p:custDataLst>
    <p:tags r:id="rId36"/>
  </p:custDataLst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4AA9CF11-7F4E-8444-9F5C-50414A9F5258}">
          <p14:sldIdLst>
            <p14:sldId id="591"/>
            <p14:sldId id="802"/>
            <p14:sldId id="825"/>
            <p14:sldId id="814"/>
            <p14:sldId id="831"/>
            <p14:sldId id="2145706370"/>
            <p14:sldId id="622"/>
            <p14:sldId id="1137"/>
            <p14:sldId id="2145706362"/>
            <p14:sldId id="2145706363"/>
            <p14:sldId id="2145706369"/>
            <p14:sldId id="2145706359"/>
            <p14:sldId id="2145706360"/>
            <p14:sldId id="2145706361"/>
            <p14:sldId id="2145706367"/>
            <p14:sldId id="2145706366"/>
            <p14:sldId id="2145706368"/>
          </p14:sldIdLst>
        </p14:section>
      </p14:sectionLst>
    </p:ext>
    <p:ext uri="{EFAFB233-063F-42B5-8137-9DF3F51BA10A}">
      <p15:sldGuideLst xmlns:p15="http://schemas.microsoft.com/office/powerpoint/2012/main">
        <p15:guide id="8" pos="3817" userDrawn="1">
          <p15:clr>
            <a:srgbClr val="A4A3A4"/>
          </p15:clr>
        </p15:guide>
        <p15:guide id="10" pos="6494" userDrawn="1">
          <p15:clr>
            <a:srgbClr val="A4A3A4"/>
          </p15:clr>
        </p15:guide>
        <p15:guide id="11" pos="3953" userDrawn="1">
          <p15:clr>
            <a:srgbClr val="A4A3A4"/>
          </p15:clr>
        </p15:guide>
        <p15:guide id="12" orient="horz" pos="748">
          <p15:clr>
            <a:srgbClr val="A4A3A4"/>
          </p15:clr>
        </p15:guide>
        <p15:guide id="13" orient="horz" pos="1275" userDrawn="1">
          <p15:clr>
            <a:srgbClr val="A4A3A4"/>
          </p15:clr>
        </p15:guide>
        <p15:guide id="14" orient="horz" pos="3146">
          <p15:clr>
            <a:srgbClr val="A4A3A4"/>
          </p15:clr>
        </p15:guide>
        <p15:guide id="15" orient="horz" pos="295">
          <p15:clr>
            <a:srgbClr val="A4A3A4"/>
          </p15:clr>
        </p15:guide>
        <p15:guide id="16" orient="horz" pos="464">
          <p15:clr>
            <a:srgbClr val="A4A3A4"/>
          </p15:clr>
        </p15:guide>
        <p15:guide id="17" pos="4655">
          <p15:clr>
            <a:srgbClr val="A4A3A4"/>
          </p15:clr>
        </p15:guide>
        <p15:guide id="18" pos="340">
          <p15:clr>
            <a:srgbClr val="A4A3A4"/>
          </p15:clr>
        </p15:guide>
        <p15:guide id="19" pos="4262">
          <p15:clr>
            <a:srgbClr val="A4A3A4"/>
          </p15:clr>
        </p15:guide>
        <p15:guide id="20" orient="horz" pos="1653">
          <p15:clr>
            <a:srgbClr val="A4A3A4"/>
          </p15:clr>
        </p15:guide>
        <p15:guide id="21" orient="horz" pos="920">
          <p15:clr>
            <a:srgbClr val="A4A3A4"/>
          </p15:clr>
        </p15:guide>
        <p15:guide id="22" orient="horz" pos="4199">
          <p15:clr>
            <a:srgbClr val="A4A3A4"/>
          </p15:clr>
        </p15:guide>
        <p15:guide id="23" orient="horz" pos="1901">
          <p15:clr>
            <a:srgbClr val="A4A3A4"/>
          </p15:clr>
        </p15:guide>
        <p15:guide id="24" orient="horz" pos="512">
          <p15:clr>
            <a:srgbClr val="A4A3A4"/>
          </p15:clr>
        </p15:guide>
        <p15:guide id="25" pos="5739">
          <p15:clr>
            <a:srgbClr val="A4A3A4"/>
          </p15:clr>
        </p15:guide>
        <p15:guide id="26" pos="358">
          <p15:clr>
            <a:srgbClr val="A4A3A4"/>
          </p15:clr>
        </p15:guide>
        <p15:guide id="27" pos="7058">
          <p15:clr>
            <a:srgbClr val="A4A3A4"/>
          </p15:clr>
        </p15:guide>
        <p15:guide id="28" orient="horz" pos="2867">
          <p15:clr>
            <a:srgbClr val="A4A3A4"/>
          </p15:clr>
        </p15:guide>
        <p15:guide id="29" orient="horz" pos="310">
          <p15:clr>
            <a:srgbClr val="A4A3A4"/>
          </p15:clr>
        </p15:guide>
        <p15:guide id="30" orient="horz" pos="3089">
          <p15:clr>
            <a:srgbClr val="A4A3A4"/>
          </p15:clr>
        </p15:guide>
        <p15:guide id="31" orient="horz" pos="2188">
          <p15:clr>
            <a:srgbClr val="A4A3A4"/>
          </p15:clr>
        </p15:guide>
        <p15:guide id="32" orient="horz" pos="1156">
          <p15:clr>
            <a:srgbClr val="A4A3A4"/>
          </p15:clr>
        </p15:guide>
        <p15:guide id="33" orient="horz" pos="497">
          <p15:clr>
            <a:srgbClr val="A4A3A4"/>
          </p15:clr>
        </p15:guide>
        <p15:guide id="34" pos="6253">
          <p15:clr>
            <a:srgbClr val="A4A3A4"/>
          </p15:clr>
        </p15:guide>
        <p15:guide id="35">
          <p15:clr>
            <a:srgbClr val="A4A3A4"/>
          </p15:clr>
        </p15:guide>
        <p15:guide id="36" pos="7209">
          <p15:clr>
            <a:srgbClr val="A4A3A4"/>
          </p15:clr>
        </p15:guide>
        <p15:guide id="37" pos="4716">
          <p15:clr>
            <a:srgbClr val="A4A3A4"/>
          </p15:clr>
        </p15:guide>
        <p15:guide id="38" pos="5539">
          <p15:clr>
            <a:srgbClr val="A4A3A4"/>
          </p15:clr>
        </p15:guide>
        <p15:guide id="39" pos="367">
          <p15:clr>
            <a:srgbClr val="A4A3A4"/>
          </p15:clr>
        </p15:guide>
        <p15:guide id="40" pos="6715">
          <p15:clr>
            <a:srgbClr val="A4A3A4"/>
          </p15:clr>
        </p15:guide>
        <p15:guide id="41" orient="horz" pos="337">
          <p15:clr>
            <a:srgbClr val="A4A3A4"/>
          </p15:clr>
        </p15:guide>
        <p15:guide id="42" orient="horz" pos="3126">
          <p15:clr>
            <a:srgbClr val="A4A3A4"/>
          </p15:clr>
        </p15:guide>
        <p15:guide id="43" orient="horz" pos="423">
          <p15:clr>
            <a:srgbClr val="A4A3A4"/>
          </p15:clr>
        </p15:guide>
        <p15:guide id="44" orient="horz" pos="1330">
          <p15:clr>
            <a:srgbClr val="A4A3A4"/>
          </p15:clr>
        </p15:guide>
        <p15:guide id="45" orient="horz" pos="1428">
          <p15:clr>
            <a:srgbClr val="A4A3A4"/>
          </p15:clr>
        </p15:guide>
        <p15:guide id="46" orient="horz" pos="3135">
          <p15:clr>
            <a:srgbClr val="A4A3A4"/>
          </p15:clr>
        </p15:guide>
        <p15:guide id="47" pos="427">
          <p15:clr>
            <a:srgbClr val="A4A3A4"/>
          </p15:clr>
        </p15:guide>
        <p15:guide id="48" pos="2838">
          <p15:clr>
            <a:srgbClr val="A4A3A4"/>
          </p15:clr>
        </p15:guide>
        <p15:guide id="49" pos="365">
          <p15:clr>
            <a:srgbClr val="A4A3A4"/>
          </p15:clr>
        </p15:guide>
        <p15:guide id="50" pos="383">
          <p15:clr>
            <a:srgbClr val="A4A3A4"/>
          </p15:clr>
        </p15:guide>
        <p15:guide id="51" orient="horz" pos="374">
          <p15:clr>
            <a:srgbClr val="A4A3A4"/>
          </p15:clr>
        </p15:guide>
        <p15:guide id="52" orient="horz" pos="4093">
          <p15:clr>
            <a:srgbClr val="A4A3A4"/>
          </p15:clr>
        </p15:guide>
        <p15:guide id="53" orient="horz" pos="93">
          <p15:clr>
            <a:srgbClr val="A4A3A4"/>
          </p15:clr>
        </p15:guide>
        <p15:guide id="54" orient="horz" pos="3882">
          <p15:clr>
            <a:srgbClr val="A4A3A4"/>
          </p15:clr>
        </p15:guide>
        <p15:guide id="55" orient="horz" pos="1545">
          <p15:clr>
            <a:srgbClr val="A4A3A4"/>
          </p15:clr>
        </p15:guide>
        <p15:guide id="56" orient="horz" pos="2281">
          <p15:clr>
            <a:srgbClr val="A4A3A4"/>
          </p15:clr>
        </p15:guide>
        <p15:guide id="57" orient="horz" pos="84">
          <p15:clr>
            <a:srgbClr val="A4A3A4"/>
          </p15:clr>
        </p15:guide>
        <p15:guide id="58" pos="1834">
          <p15:clr>
            <a:srgbClr val="A4A3A4"/>
          </p15:clr>
        </p15:guide>
        <p15:guide id="59" orient="horz" pos="3870">
          <p15:clr>
            <a:srgbClr val="A4A3A4"/>
          </p15:clr>
        </p15:guide>
        <p15:guide id="60" orient="horz" pos="667">
          <p15:clr>
            <a:srgbClr val="A4A3A4"/>
          </p15:clr>
        </p15:guide>
        <p15:guide id="61" orient="horz" pos="2921">
          <p15:clr>
            <a:srgbClr val="A4A3A4"/>
          </p15:clr>
        </p15:guide>
        <p15:guide id="62" pos="1172">
          <p15:clr>
            <a:srgbClr val="A4A3A4"/>
          </p15:clr>
        </p15:guide>
        <p15:guide id="63" pos="7341">
          <p15:clr>
            <a:srgbClr val="A4A3A4"/>
          </p15:clr>
        </p15:guide>
        <p15:guide id="64" pos="2497">
          <p15:clr>
            <a:srgbClr val="A4A3A4"/>
          </p15:clr>
        </p15:guide>
        <p15:guide id="65" pos="6330">
          <p15:clr>
            <a:srgbClr val="A4A3A4"/>
          </p15:clr>
        </p15:guide>
        <p15:guide id="66" pos="326">
          <p15:clr>
            <a:srgbClr val="A4A3A4"/>
          </p15:clr>
        </p15:guide>
        <p15:guide id="67" pos="293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Bouwman, R. (Remke)" initials="RB" lastIdx="68" clrIdx="0"/>
  <p:cmAuthor id="2" name="CAV2" initials="C" lastIdx="5" clrIdx="1"/>
  <p:cmAuthor id="3" name="Mensing, G.L. (Ghislaine)" initials="MG(" lastIdx="1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hiddenSlides="1" scaleToFitPaper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7CA0"/>
    <a:srgbClr val="83FF9D"/>
    <a:srgbClr val="D072B2"/>
    <a:srgbClr val="65EFD4"/>
    <a:srgbClr val="3E50B4"/>
    <a:srgbClr val="1BD69B"/>
    <a:srgbClr val="FB0037"/>
    <a:srgbClr val="24EEDA"/>
    <a:srgbClr val="CE30EB"/>
    <a:srgbClr val="3B475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64629D3-41D7-428E-9DB0-76FE9BBFB548}" v="9" dt="2022-02-01T11:08:39.982"/>
  </p1510:revLst>
</p1510:revInfo>
</file>

<file path=ppt/tableStyles.xml><?xml version="1.0" encoding="utf-8"?>
<a:tblStyleLst xmlns:a="http://schemas.openxmlformats.org/drawingml/2006/main" def="{C07AF9EF-7F60-4BE2-B048-E21843C071CA}">
  <a:tblStyle styleId="{C07AF9EF-7F60-4BE2-B048-E21843C071CA}" styleName="ING Default Table">
    <a:tblBg>
      <a:effect>
        <a:effectLst/>
      </a:effect>
    </a:tblBg>
    <a:wholeTbl>
      <a:tcTxStyle b="off" i="off">
        <a:fontRef idx="minor"/>
        <a:srgbClr val="333333">
          <a:alpha val="100000"/>
        </a:srgbClr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 w="10000">
              <a:solidFill>
                <a:srgbClr val="E1E1E1">
                  <a:alpha val="100000"/>
                </a:srgbClr>
              </a:solidFill>
            </a:ln>
          </a:bottom>
          <a:insideH>
            <a:ln w="10000">
              <a:solidFill>
                <a:srgbClr val="E1E1E1">
                  <a:alpha val="100000"/>
                </a:srgbClr>
              </a:solidFill>
            </a:ln>
          </a:insideH>
          <a:insideV>
            <a:ln>
              <a:noFill/>
            </a:ln>
          </a:insideV>
          <a:tl2br>
            <a:ln>
              <a:noFill/>
            </a:ln>
          </a:tl2br>
          <a:tr2bl>
            <a:ln>
              <a:noFill/>
            </a:ln>
          </a:tr2bl>
        </a:tcBdr>
        <a:fill>
          <a:solidFill>
            <a:srgbClr val="FFFFFF">
              <a:alpha val="100000"/>
            </a:srgbClr>
          </a:solidFill>
        </a:fill>
      </a:tcStyle>
    </a:wholeTbl>
    <a:lastRow>
      <a:tcTxStyle b="off" i="off">
        <a:fontRef idx="minor"/>
        <a:srgbClr val="333333">
          <a:alpha val="100000"/>
        </a:srgbClr>
      </a:tcTxStyle>
      <a:tcStyle>
        <a:tcBdr/>
        <a:fill>
          <a:solidFill>
            <a:srgbClr val="E1E1E1">
              <a:alpha val="100000"/>
            </a:srgbClr>
          </a:solidFill>
        </a:fill>
      </a:tcStyle>
    </a:lastRow>
    <a:firstRow>
      <a:tcTxStyle b="off" i="off">
        <a:fontRef idx="minor"/>
        <a:srgbClr val="FFFFFF">
          <a:alpha val="100000"/>
        </a:srgbClr>
      </a:tcTxStyle>
      <a:tcStyle>
        <a:tcBdr/>
        <a:fill>
          <a:solidFill>
            <a:srgbClr val="FF6200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166" autoAdjust="0"/>
    <p:restoredTop sz="99418" autoAdjust="0"/>
  </p:normalViewPr>
  <p:slideViewPr>
    <p:cSldViewPr snapToGrid="0" showGuides="1">
      <p:cViewPr varScale="1">
        <p:scale>
          <a:sx n="74" d="100"/>
          <a:sy n="74" d="100"/>
        </p:scale>
        <p:origin x="256" y="56"/>
      </p:cViewPr>
      <p:guideLst>
        <p:guide pos="3817"/>
        <p:guide pos="6494"/>
        <p:guide pos="3953"/>
        <p:guide orient="horz" pos="748"/>
        <p:guide orient="horz" pos="1275"/>
        <p:guide orient="horz" pos="3146"/>
        <p:guide orient="horz" pos="295"/>
        <p:guide orient="horz" pos="464"/>
        <p:guide pos="4655"/>
        <p:guide pos="340"/>
        <p:guide pos="4262"/>
        <p:guide orient="horz" pos="1653"/>
        <p:guide orient="horz" pos="920"/>
        <p:guide orient="horz" pos="4199"/>
        <p:guide orient="horz" pos="1901"/>
        <p:guide orient="horz" pos="512"/>
        <p:guide pos="5739"/>
        <p:guide pos="358"/>
        <p:guide pos="7058"/>
        <p:guide orient="horz" pos="2867"/>
        <p:guide orient="horz" pos="310"/>
        <p:guide orient="horz" pos="3089"/>
        <p:guide orient="horz" pos="2188"/>
        <p:guide orient="horz" pos="1156"/>
        <p:guide orient="horz" pos="497"/>
        <p:guide pos="6253"/>
        <p:guide/>
        <p:guide pos="7209"/>
        <p:guide pos="4716"/>
        <p:guide pos="5539"/>
        <p:guide pos="367"/>
        <p:guide pos="6715"/>
        <p:guide orient="horz" pos="337"/>
        <p:guide orient="horz" pos="3126"/>
        <p:guide orient="horz" pos="423"/>
        <p:guide orient="horz" pos="1330"/>
        <p:guide orient="horz" pos="1428"/>
        <p:guide orient="horz" pos="3135"/>
        <p:guide pos="427"/>
        <p:guide pos="2838"/>
        <p:guide pos="365"/>
        <p:guide pos="383"/>
        <p:guide orient="horz" pos="374"/>
        <p:guide orient="horz" pos="4093"/>
        <p:guide orient="horz" pos="93"/>
        <p:guide orient="horz" pos="3882"/>
        <p:guide orient="horz" pos="1545"/>
        <p:guide orient="horz" pos="2281"/>
        <p:guide orient="horz" pos="84"/>
        <p:guide pos="1834"/>
        <p:guide orient="horz" pos="3870"/>
        <p:guide orient="horz" pos="667"/>
        <p:guide orient="horz" pos="2921"/>
        <p:guide pos="1172"/>
        <p:guide pos="7341"/>
        <p:guide pos="2497"/>
        <p:guide pos="6330"/>
        <p:guide pos="326"/>
        <p:guide pos="2932"/>
      </p:guideLst>
    </p:cSldViewPr>
  </p:slideViewPr>
  <p:outlineViewPr>
    <p:cViewPr>
      <p:scale>
        <a:sx n="33" d="100"/>
        <a:sy n="33" d="100"/>
      </p:scale>
      <p:origin x="0" y="-42581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 showGuides="1">
      <p:cViewPr varScale="1">
        <p:scale>
          <a:sx n="74" d="100"/>
          <a:sy n="74" d="100"/>
        </p:scale>
        <p:origin x="1272" y="78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3.xml"/><Relationship Id="rId13" Type="http://schemas.openxmlformats.org/officeDocument/2006/relationships/slideMaster" Target="slideMasters/slideMaster8.xml"/><Relationship Id="rId18" Type="http://schemas.openxmlformats.org/officeDocument/2006/relationships/slide" Target="slides/slide2.xml"/><Relationship Id="rId26" Type="http://schemas.openxmlformats.org/officeDocument/2006/relationships/slide" Target="slides/slide10.xml"/><Relationship Id="rId39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5.xml"/><Relationship Id="rId34" Type="http://schemas.openxmlformats.org/officeDocument/2006/relationships/notesMaster" Target="notesMasters/notesMaster1.xml"/><Relationship Id="rId42" Type="http://schemas.microsoft.com/office/2016/11/relationships/changesInfo" Target="changesInfos/changesInfo1.xml"/><Relationship Id="rId7" Type="http://schemas.openxmlformats.org/officeDocument/2006/relationships/slideMaster" Target="slideMasters/slideMaster2.xml"/><Relationship Id="rId12" Type="http://schemas.openxmlformats.org/officeDocument/2006/relationships/slideMaster" Target="slideMasters/slideMaster7.xml"/><Relationship Id="rId17" Type="http://schemas.openxmlformats.org/officeDocument/2006/relationships/slide" Target="slides/slide1.xml"/><Relationship Id="rId25" Type="http://schemas.openxmlformats.org/officeDocument/2006/relationships/slide" Target="slides/slide9.xml"/><Relationship Id="rId33" Type="http://schemas.openxmlformats.org/officeDocument/2006/relationships/slide" Target="slides/slide17.xml"/><Relationship Id="rId38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Master" Target="slideMasters/slideMaster11.xml"/><Relationship Id="rId20" Type="http://schemas.openxmlformats.org/officeDocument/2006/relationships/slide" Target="slides/slide4.xml"/><Relationship Id="rId29" Type="http://schemas.openxmlformats.org/officeDocument/2006/relationships/slide" Target="slides/slide13.xml"/><Relationship Id="rId41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1.xml"/><Relationship Id="rId11" Type="http://schemas.openxmlformats.org/officeDocument/2006/relationships/slideMaster" Target="slideMasters/slideMaster6.xml"/><Relationship Id="rId24" Type="http://schemas.openxmlformats.org/officeDocument/2006/relationships/slide" Target="slides/slide8.xml"/><Relationship Id="rId32" Type="http://schemas.openxmlformats.org/officeDocument/2006/relationships/slide" Target="slides/slide16.xml"/><Relationship Id="rId37" Type="http://schemas.openxmlformats.org/officeDocument/2006/relationships/commentAuthors" Target="commentAuthors.xml"/><Relationship Id="rId40" Type="http://schemas.openxmlformats.org/officeDocument/2006/relationships/theme" Target="theme/theme1.xml"/><Relationship Id="rId5" Type="http://schemas.openxmlformats.org/officeDocument/2006/relationships/customXml" Target="../customXml/item5.xml"/><Relationship Id="rId15" Type="http://schemas.openxmlformats.org/officeDocument/2006/relationships/slideMaster" Target="slideMasters/slideMaster10.xml"/><Relationship Id="rId23" Type="http://schemas.openxmlformats.org/officeDocument/2006/relationships/slide" Target="slides/slide7.xml"/><Relationship Id="rId28" Type="http://schemas.openxmlformats.org/officeDocument/2006/relationships/slide" Target="slides/slide12.xml"/><Relationship Id="rId36" Type="http://schemas.openxmlformats.org/officeDocument/2006/relationships/tags" Target="tags/tag1.xml"/><Relationship Id="rId10" Type="http://schemas.openxmlformats.org/officeDocument/2006/relationships/slideMaster" Target="slideMasters/slideMaster5.xml"/><Relationship Id="rId19" Type="http://schemas.openxmlformats.org/officeDocument/2006/relationships/slide" Target="slides/slide3.xml"/><Relationship Id="rId31" Type="http://schemas.openxmlformats.org/officeDocument/2006/relationships/slide" Target="slides/slide15.xml"/><Relationship Id="rId4" Type="http://schemas.openxmlformats.org/officeDocument/2006/relationships/customXml" Target="../customXml/item4.xml"/><Relationship Id="rId9" Type="http://schemas.openxmlformats.org/officeDocument/2006/relationships/slideMaster" Target="slideMasters/slideMaster4.xml"/><Relationship Id="rId14" Type="http://schemas.openxmlformats.org/officeDocument/2006/relationships/slideMaster" Target="slideMasters/slideMaster9.xml"/><Relationship Id="rId22" Type="http://schemas.openxmlformats.org/officeDocument/2006/relationships/slide" Target="slides/slide6.xml"/><Relationship Id="rId27" Type="http://schemas.openxmlformats.org/officeDocument/2006/relationships/slide" Target="slides/slide11.xml"/><Relationship Id="rId30" Type="http://schemas.openxmlformats.org/officeDocument/2006/relationships/slide" Target="slides/slide14.xml"/><Relationship Id="rId35" Type="http://schemas.openxmlformats.org/officeDocument/2006/relationships/handoutMaster" Target="handoutMasters/handoutMaster1.xml"/><Relationship Id="rId43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OZAS, R. (Raphael)" userId="5b60130f-91fc-4782-b9d0-12aa657dcc7d" providerId="ADAL" clId="{064629D3-41D7-428E-9DB0-76FE9BBFB548}"/>
    <pc:docChg chg="undo custSel modSld">
      <pc:chgData name="ROZAS, R. (Raphael)" userId="5b60130f-91fc-4782-b9d0-12aa657dcc7d" providerId="ADAL" clId="{064629D3-41D7-428E-9DB0-76FE9BBFB548}" dt="2022-02-01T11:08:49.668" v="454" actId="14100"/>
      <pc:docMkLst>
        <pc:docMk/>
      </pc:docMkLst>
      <pc:sldChg chg="addSp delSp modSp mod modAnim">
        <pc:chgData name="ROZAS, R. (Raphael)" userId="5b60130f-91fc-4782-b9d0-12aa657dcc7d" providerId="ADAL" clId="{064629D3-41D7-428E-9DB0-76FE9BBFB548}" dt="2022-02-01T11:08:49.668" v="454" actId="14100"/>
        <pc:sldMkLst>
          <pc:docMk/>
          <pc:sldMk cId="1566050839" sldId="2145706370"/>
        </pc:sldMkLst>
        <pc:spChg chg="add mod">
          <ac:chgData name="ROZAS, R. (Raphael)" userId="5b60130f-91fc-4782-b9d0-12aa657dcc7d" providerId="ADAL" clId="{064629D3-41D7-428E-9DB0-76FE9BBFB548}" dt="2022-02-01T11:08:49.668" v="454" actId="14100"/>
          <ac:spMkLst>
            <pc:docMk/>
            <pc:sldMk cId="1566050839" sldId="2145706370"/>
            <ac:spMk id="4" creationId="{D1ACF851-D2C5-4724-9D11-6348556CC4DD}"/>
          </ac:spMkLst>
        </pc:spChg>
        <pc:spChg chg="add mod">
          <ac:chgData name="ROZAS, R. (Raphael)" userId="5b60130f-91fc-4782-b9d0-12aa657dcc7d" providerId="ADAL" clId="{064629D3-41D7-428E-9DB0-76FE9BBFB548}" dt="2022-02-01T11:03:13.023" v="436" actId="1036"/>
          <ac:spMkLst>
            <pc:docMk/>
            <pc:sldMk cId="1566050839" sldId="2145706370"/>
            <ac:spMk id="5" creationId="{E06AC012-01FF-460B-8668-65123EFF4AE6}"/>
          </ac:spMkLst>
        </pc:spChg>
        <pc:spChg chg="del mod">
          <ac:chgData name="ROZAS, R. (Raphael)" userId="5b60130f-91fc-4782-b9d0-12aa657dcc7d" providerId="ADAL" clId="{064629D3-41D7-428E-9DB0-76FE9BBFB548}" dt="2022-02-01T10:45:46.874" v="19" actId="478"/>
          <ac:spMkLst>
            <pc:docMk/>
            <pc:sldMk cId="1566050839" sldId="2145706370"/>
            <ac:spMk id="13" creationId="{2BA63160-61FD-45F6-8751-A259A80A99C2}"/>
          </ac:spMkLst>
        </pc:spChg>
        <pc:spChg chg="mod">
          <ac:chgData name="ROZAS, R. (Raphael)" userId="5b60130f-91fc-4782-b9d0-12aa657dcc7d" providerId="ADAL" clId="{064629D3-41D7-428E-9DB0-76FE9BBFB548}" dt="2022-02-01T10:51:56.225" v="224" actId="20577"/>
          <ac:spMkLst>
            <pc:docMk/>
            <pc:sldMk cId="1566050839" sldId="2145706370"/>
            <ac:spMk id="15" creationId="{24437BAF-860D-4EC3-85CE-64F9CCA89A06}"/>
          </ac:spMkLst>
        </pc:spChg>
        <pc:spChg chg="add mod">
          <ac:chgData name="ROZAS, R. (Raphael)" userId="5b60130f-91fc-4782-b9d0-12aa657dcc7d" providerId="ADAL" clId="{064629D3-41D7-428E-9DB0-76FE9BBFB548}" dt="2022-02-01T11:08:40.510" v="450" actId="14100"/>
          <ac:spMkLst>
            <pc:docMk/>
            <pc:sldMk cId="1566050839" sldId="2145706370"/>
            <ac:spMk id="19" creationId="{6E15142B-06B7-4130-9089-86109FCE4627}"/>
          </ac:spMkLst>
        </pc:spChg>
        <pc:spChg chg="add mod">
          <ac:chgData name="ROZAS, R. (Raphael)" userId="5b60130f-91fc-4782-b9d0-12aa657dcc7d" providerId="ADAL" clId="{064629D3-41D7-428E-9DB0-76FE9BBFB548}" dt="2022-02-01T11:08:44.423" v="452" actId="14100"/>
          <ac:spMkLst>
            <pc:docMk/>
            <pc:sldMk cId="1566050839" sldId="2145706370"/>
            <ac:spMk id="21" creationId="{EBB902E4-A567-455B-B6E5-D4AC45DE0DE0}"/>
          </ac:spMkLst>
        </pc:spChg>
        <pc:spChg chg="add mod">
          <ac:chgData name="ROZAS, R. (Raphael)" userId="5b60130f-91fc-4782-b9d0-12aa657dcc7d" providerId="ADAL" clId="{064629D3-41D7-428E-9DB0-76FE9BBFB548}" dt="2022-02-01T11:03:13.023" v="436" actId="1036"/>
          <ac:spMkLst>
            <pc:docMk/>
            <pc:sldMk cId="1566050839" sldId="2145706370"/>
            <ac:spMk id="22" creationId="{6B50ED27-E9D3-407E-B724-395E080A4413}"/>
          </ac:spMkLst>
        </pc:spChg>
        <pc:spChg chg="add mod">
          <ac:chgData name="ROZAS, R. (Raphael)" userId="5b60130f-91fc-4782-b9d0-12aa657dcc7d" providerId="ADAL" clId="{064629D3-41D7-428E-9DB0-76FE9BBFB548}" dt="2022-02-01T11:03:13.023" v="436" actId="1036"/>
          <ac:spMkLst>
            <pc:docMk/>
            <pc:sldMk cId="1566050839" sldId="2145706370"/>
            <ac:spMk id="24" creationId="{EFE47788-F1D1-44DF-80E5-3205353233DF}"/>
          </ac:spMkLst>
        </pc:spChg>
        <pc:spChg chg="mod">
          <ac:chgData name="ROZAS, R. (Raphael)" userId="5b60130f-91fc-4782-b9d0-12aa657dcc7d" providerId="ADAL" clId="{064629D3-41D7-428E-9DB0-76FE9BBFB548}" dt="2022-02-01T11:03:28.119" v="439" actId="20577"/>
          <ac:spMkLst>
            <pc:docMk/>
            <pc:sldMk cId="1566050839" sldId="2145706370"/>
            <ac:spMk id="27" creationId="{00000000-0000-0000-0000-000000000000}"/>
          </ac:spMkLst>
        </pc:spChg>
        <pc:picChg chg="mod">
          <ac:chgData name="ROZAS, R. (Raphael)" userId="5b60130f-91fc-4782-b9d0-12aa657dcc7d" providerId="ADAL" clId="{064629D3-41D7-428E-9DB0-76FE9BBFB548}" dt="2022-02-01T11:03:13.023" v="436" actId="1036"/>
          <ac:picMkLst>
            <pc:docMk/>
            <pc:sldMk cId="1566050839" sldId="2145706370"/>
            <ac:picMk id="3" creationId="{8CF7C8B9-3366-4524-A016-4DB36037F45E}"/>
          </ac:picMkLst>
        </pc:picChg>
        <pc:picChg chg="add mod">
          <ac:chgData name="ROZAS, R. (Raphael)" userId="5b60130f-91fc-4782-b9d0-12aa657dcc7d" providerId="ADAL" clId="{064629D3-41D7-428E-9DB0-76FE9BBFB548}" dt="2022-02-01T11:03:13.023" v="436" actId="1036"/>
          <ac:picMkLst>
            <pc:docMk/>
            <pc:sldMk cId="1566050839" sldId="2145706370"/>
            <ac:picMk id="6" creationId="{0457E3AD-59A0-4C85-96B6-DFF984915780}"/>
          </ac:picMkLst>
        </pc:picChg>
        <pc:picChg chg="add mod">
          <ac:chgData name="ROZAS, R. (Raphael)" userId="5b60130f-91fc-4782-b9d0-12aa657dcc7d" providerId="ADAL" clId="{064629D3-41D7-428E-9DB0-76FE9BBFB548}" dt="2022-02-01T11:03:21.304" v="437" actId="692"/>
          <ac:picMkLst>
            <pc:docMk/>
            <pc:sldMk cId="1566050839" sldId="2145706370"/>
            <ac:picMk id="7" creationId="{87EE2D0F-7C90-41F6-9CC0-B443DF8FB28A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>
              <a:latin typeface="Arial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9DD6AA-DA07-4B49-84C4-DD15DC5E0A8E}" type="datetimeFigureOut">
              <a:rPr lang="en-GB" smtClean="0">
                <a:latin typeface="Arial"/>
              </a:rPr>
              <a:pPr/>
              <a:t>01/02/2022</a:t>
            </a:fld>
            <a:endParaRPr lang="en-GB" dirty="0">
              <a:latin typeface="Arial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895273290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679767" y="0"/>
            <a:ext cx="4922514" cy="35173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>
              <a:defRPr sz="1000">
                <a:latin typeface="Arial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727175" y="0"/>
            <a:ext cx="1070500" cy="35173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000">
                <a:latin typeface="Arial"/>
              </a:defRPr>
            </a:lvl1pPr>
          </a:lstStyle>
          <a:p>
            <a:fld id="{B6962210-35F6-42EB-A3B8-FCE6E13B30BA}" type="datetimeFigureOut">
              <a:rPr lang="en-GB" smtClean="0"/>
              <a:pPr/>
              <a:t>01/02/2022</a:t>
            </a:fld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275694"/>
            <a:ext cx="5438140" cy="5152889"/>
          </a:xfrm>
          <a:prstGeom prst="rect">
            <a:avLst/>
          </a:prstGeom>
        </p:spPr>
        <p:txBody>
          <a:bodyPr vert="horz" lIns="0" tIns="0" rIns="0" bIns="0" rtlCol="0"/>
          <a:lstStyle/>
          <a:p>
            <a:pPr lvl="0"/>
            <a:r>
              <a:rPr lang="en-GB" noProof="0" dirty="0"/>
              <a:t>Click to 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679767" y="9614705"/>
            <a:ext cx="4922515" cy="273569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l" eaLnBrk="1">
              <a:defRPr sz="1000">
                <a:latin typeface="Arial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727175" y="9614705"/>
            <a:ext cx="1070500" cy="273569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1000">
                <a:latin typeface="Arial"/>
              </a:defRPr>
            </a:lvl1pPr>
          </a:lstStyle>
          <a:p>
            <a:fld id="{E762DFE1-544E-4AD0-8AE2-9ADF9877B110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8" name="Slide Image Placeholder 7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73977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8337847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lnSpc>
        <a:spcPct val="110000"/>
      </a:lnSpc>
      <a:defRPr sz="1400" kern="1200">
        <a:solidFill>
          <a:schemeClr val="tx1"/>
        </a:solidFill>
        <a:latin typeface="Arial"/>
        <a:ea typeface="+mn-ea"/>
        <a:cs typeface="+mn-cs"/>
      </a:defRPr>
    </a:lvl1pPr>
    <a:lvl2pPr marL="174625" indent="-174625" algn="l" defTabSz="914400" rtl="0" eaLnBrk="1" latinLnBrk="0" hangingPunct="1">
      <a:lnSpc>
        <a:spcPct val="110000"/>
      </a:lnSpc>
      <a:buFont typeface="ING Me" pitchFamily="2" charset="0"/>
      <a:buChar char="•"/>
      <a:defRPr sz="1400" kern="1200">
        <a:solidFill>
          <a:schemeClr val="tx1"/>
        </a:solidFill>
        <a:latin typeface="Arial"/>
        <a:ea typeface="+mn-ea"/>
        <a:cs typeface="+mn-cs"/>
      </a:defRPr>
    </a:lvl2pPr>
    <a:lvl3pPr marL="360363" indent="-174625" algn="l" defTabSz="914400" rtl="0" eaLnBrk="1" latinLnBrk="0" hangingPunct="1">
      <a:lnSpc>
        <a:spcPct val="110000"/>
      </a:lnSpc>
      <a:buFont typeface="ING Me" pitchFamily="2" charset="0"/>
      <a:buChar char="•"/>
      <a:defRPr sz="1400" kern="1200">
        <a:solidFill>
          <a:schemeClr val="tx1"/>
        </a:solidFill>
        <a:latin typeface="Arial"/>
        <a:ea typeface="+mn-ea"/>
        <a:cs typeface="+mn-cs"/>
      </a:defRPr>
    </a:lvl3pPr>
    <a:lvl4pPr marL="534988" indent="-174625" algn="l" defTabSz="914400" rtl="0" eaLnBrk="1" latinLnBrk="0" hangingPunct="1">
      <a:lnSpc>
        <a:spcPct val="110000"/>
      </a:lnSpc>
      <a:buFont typeface="ING Me" pitchFamily="2" charset="0"/>
      <a:buChar char="•"/>
      <a:defRPr sz="1400" kern="1200">
        <a:solidFill>
          <a:schemeClr val="tx1"/>
        </a:solidFill>
        <a:latin typeface="Arial"/>
        <a:ea typeface="+mn-ea"/>
        <a:cs typeface="+mn-cs"/>
      </a:defRPr>
    </a:lvl4pPr>
    <a:lvl5pPr marL="719138" indent="-174625" algn="l" defTabSz="914400" rtl="0" eaLnBrk="1" latinLnBrk="0" hangingPunct="1">
      <a:lnSpc>
        <a:spcPct val="110000"/>
      </a:lnSpc>
      <a:buFont typeface="ING Me" pitchFamily="2" charset="0"/>
      <a:buChar char="•"/>
      <a:defRPr sz="1400" kern="1200">
        <a:solidFill>
          <a:schemeClr val="tx1"/>
        </a:solidFill>
        <a:latin typeface="Arial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  <p:extLst>
    <p:ext uri="{620B2872-D7B9-4A21-9093-7833F8D536E1}">
      <p15:sldGuideLst xmlns:p15="http://schemas.microsoft.com/office/powerpoint/2012/main">
        <p15:guide id="1" orient="horz" pos="2579" userDrawn="1">
          <p15:clr>
            <a:srgbClr val="F26B43"/>
          </p15:clr>
        </p15:guide>
        <p15:guide id="2" orient="horz" pos="469" userDrawn="1">
          <p15:clr>
            <a:srgbClr val="F26B43"/>
          </p15:clr>
        </p15:guide>
        <p15:guide id="3" orient="horz" pos="2693" userDrawn="1">
          <p15:clr>
            <a:srgbClr val="F26B43"/>
          </p15:clr>
        </p15:guide>
      </p15:sldGuideLst>
    </p:ext>
  </p:extLst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/>
              <a:t>Timeline for the</a:t>
            </a:r>
            <a:r>
              <a:rPr lang="en-US" b="1" baseline="0" dirty="0"/>
              <a:t> Sprint</a:t>
            </a:r>
          </a:p>
          <a:p>
            <a:endParaRPr lang="en-US" b="1" baseline="0" dirty="0"/>
          </a:p>
          <a:p>
            <a:r>
              <a:rPr lang="en-US" b="0" baseline="0" dirty="0"/>
              <a:t>Tuesday afternoon, we had a big meeting in which </a:t>
            </a:r>
            <a:r>
              <a:rPr lang="en-US" b="0" baseline="0" dirty="0" err="1"/>
              <a:t>Geom</a:t>
            </a:r>
            <a:r>
              <a:rPr lang="en-US" b="0" baseline="0" dirty="0"/>
              <a:t> together with the business unit challenged our current version UX, UI</a:t>
            </a:r>
            <a:endParaRPr lang="en-US" dirty="0"/>
          </a:p>
          <a:p>
            <a:endParaRPr lang="en-US" b="1" dirty="0"/>
          </a:p>
          <a:p>
            <a:pPr marL="0" marR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1" dirty="0"/>
              <a:t>Since</a:t>
            </a:r>
            <a:r>
              <a:rPr lang="en-US" b="1" baseline="0" dirty="0"/>
              <a:t> </a:t>
            </a:r>
            <a:r>
              <a:rPr lang="en-US" b="1" dirty="0"/>
              <a:t>Wednesday</a:t>
            </a:r>
            <a:r>
              <a:rPr lang="en-US" b="1" baseline="0" dirty="0"/>
              <a:t>, </a:t>
            </a:r>
            <a:r>
              <a:rPr lang="en-US" b="0" baseline="0" dirty="0"/>
              <a:t>we have been working on formalizing those ideas into a </a:t>
            </a:r>
            <a:r>
              <a:rPr lang="en-US" b="1" baseline="0" dirty="0"/>
              <a:t>concrete</a:t>
            </a:r>
            <a:r>
              <a:rPr lang="en-US" b="0" baseline="0" dirty="0"/>
              <a:t> design</a:t>
            </a:r>
            <a:endParaRPr lang="en-US" b="1" dirty="0"/>
          </a:p>
          <a:p>
            <a:endParaRPr lang="en-US" dirty="0"/>
          </a:p>
          <a:p>
            <a:r>
              <a:rPr lang="en-US" b="1" dirty="0"/>
              <a:t>Yesterday, </a:t>
            </a:r>
            <a:r>
              <a:rPr lang="en-US" b="0" dirty="0"/>
              <a:t>Serge</a:t>
            </a:r>
            <a:r>
              <a:rPr lang="en-US" b="0" baseline="0" dirty="0"/>
              <a:t> came and spoke to us about aligning with the your team. </a:t>
            </a:r>
          </a:p>
          <a:p>
            <a:endParaRPr lang="en-US" b="0" baseline="0" dirty="0"/>
          </a:p>
          <a:p>
            <a:r>
              <a:rPr lang="en-US" b="1" baseline="0" dirty="0"/>
              <a:t>This is something we completely agree with</a:t>
            </a:r>
            <a:r>
              <a:rPr lang="en-US" b="0" baseline="0" dirty="0"/>
              <a:t> </a:t>
            </a:r>
            <a:r>
              <a:rPr lang="mr-IN" b="0" baseline="0" dirty="0"/>
              <a:t>–</a:t>
            </a:r>
            <a:r>
              <a:rPr lang="en-US" b="0" baseline="0" dirty="0"/>
              <a:t> The core features of the app remain the same </a:t>
            </a:r>
            <a:r>
              <a:rPr lang="en-US" b="0" baseline="0" dirty="0">
                <a:sym typeface="Wingdings"/>
              </a:rPr>
              <a:t> What we have challenged is the overall experience, including the order, the language, the design, etc.</a:t>
            </a:r>
          </a:p>
          <a:p>
            <a:endParaRPr lang="en-US" b="0" baseline="0" dirty="0">
              <a:sym typeface="Wingdings"/>
            </a:endParaRPr>
          </a:p>
          <a:p>
            <a:r>
              <a:rPr lang="en-US" b="1" baseline="0" dirty="0">
                <a:sym typeface="Wingdings"/>
              </a:rPr>
              <a:t>We would like to invite you to challenge our designs, at the end of the presentation</a:t>
            </a:r>
          </a:p>
          <a:p>
            <a:endParaRPr lang="en-US" b="0" baseline="0" dirty="0">
              <a:sym typeface="Wingdings"/>
            </a:endParaRPr>
          </a:p>
          <a:p>
            <a:r>
              <a:rPr lang="en-US" b="0" baseline="0" dirty="0">
                <a:sym typeface="Wingdings"/>
              </a:rPr>
              <a:t>Before, we share the des</a:t>
            </a:r>
            <a:endParaRPr lang="en-US" b="0" baseline="0" dirty="0"/>
          </a:p>
        </p:txBody>
      </p:sp>
    </p:spTree>
    <p:extLst>
      <p:ext uri="{BB962C8B-B14F-4D97-AF65-F5344CB8AC3E}">
        <p14:creationId xmlns:p14="http://schemas.microsoft.com/office/powerpoint/2010/main" val="1963508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BF022BA-BB88-4BA4-9074-0FE4D158A2C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E0BCA89-7CB2-4E7D-8962-CED50589777A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ING-AXA split: Distribution and Customer Centric Core owned by ING, fulfillment owned by AXA</a:t>
            </a:r>
          </a:p>
          <a:p>
            <a:r>
              <a:rPr lang="en-US" dirty="0"/>
              <a:t>DARE built on One Technology Platform:</a:t>
            </a:r>
          </a:p>
          <a:p>
            <a:r>
              <a:rPr lang="en-US" dirty="0"/>
              <a:t>Multiple services from Touchpoint platform (e.g. OnePAM, Engagement Suite)</a:t>
            </a:r>
          </a:p>
          <a:p>
            <a:r>
              <a:rPr lang="en-US" dirty="0"/>
              <a:t>Engineering Platform (CDaaS + TPA-in-a-box)</a:t>
            </a:r>
          </a:p>
          <a:p>
            <a:r>
              <a:rPr lang="en-US" dirty="0"/>
              <a:t>IPC (OpenShift Container Platform + MS SQL Database)</a:t>
            </a:r>
          </a:p>
          <a:p>
            <a:r>
              <a:rPr lang="en-US" dirty="0"/>
              <a:t>Multiple application building blocks like Merak SDK and The Guide for Web Development</a:t>
            </a:r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62DFE1-544E-4AD0-8AE2-9ADF9877B110}" type="slidenum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ING Me"/>
                <a:ea typeface="+mn-ea"/>
                <a:cs typeface="Arial"/>
                <a:sym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ING Me"/>
              <a:ea typeface="+mn-ea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780843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5" Type="http://schemas.openxmlformats.org/officeDocument/2006/relationships/image" Target="../media/image2.emf"/><Relationship Id="rId4" Type="http://schemas.openxmlformats.org/officeDocument/2006/relationships/oleObject" Target="../embeddings/oleObject2.bin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.xml"/><Relationship Id="rId7" Type="http://schemas.openxmlformats.org/officeDocument/2006/relationships/image" Target="../media/image4.emf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6" Type="http://schemas.openxmlformats.org/officeDocument/2006/relationships/image" Target="../media/image3.emf"/><Relationship Id="rId5" Type="http://schemas.openxmlformats.org/officeDocument/2006/relationships/image" Target="../media/image2.emf"/><Relationship Id="rId4" Type="http://schemas.openxmlformats.org/officeDocument/2006/relationships/oleObject" Target="../embeddings/oleObject4.bin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.xml"/><Relationship Id="rId7" Type="http://schemas.openxmlformats.org/officeDocument/2006/relationships/image" Target="../media/image4.emf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6" Type="http://schemas.openxmlformats.org/officeDocument/2006/relationships/image" Target="../media/image3.emf"/><Relationship Id="rId5" Type="http://schemas.openxmlformats.org/officeDocument/2006/relationships/image" Target="../media/image2.emf"/><Relationship Id="rId4" Type="http://schemas.openxmlformats.org/officeDocument/2006/relationships/oleObject" Target="../embeddings/oleObject5.bin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.xml"/><Relationship Id="rId7" Type="http://schemas.openxmlformats.org/officeDocument/2006/relationships/image" Target="../media/image4.emf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6" Type="http://schemas.openxmlformats.org/officeDocument/2006/relationships/image" Target="../media/image3.emf"/><Relationship Id="rId5" Type="http://schemas.openxmlformats.org/officeDocument/2006/relationships/image" Target="../media/image2.emf"/><Relationship Id="rId4" Type="http://schemas.openxmlformats.org/officeDocument/2006/relationships/oleObject" Target="../embeddings/oleObject6.bin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.xml"/><Relationship Id="rId7" Type="http://schemas.openxmlformats.org/officeDocument/2006/relationships/image" Target="../media/image4.emf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6" Type="http://schemas.openxmlformats.org/officeDocument/2006/relationships/image" Target="../media/image3.emf"/><Relationship Id="rId5" Type="http://schemas.openxmlformats.org/officeDocument/2006/relationships/image" Target="../media/image2.emf"/><Relationship Id="rId4" Type="http://schemas.openxmlformats.org/officeDocument/2006/relationships/oleObject" Target="../embeddings/oleObject7.bin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.xml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5" Type="http://schemas.openxmlformats.org/officeDocument/2006/relationships/image" Target="../media/image2.emf"/><Relationship Id="rId4" Type="http://schemas.openxmlformats.org/officeDocument/2006/relationships/oleObject" Target="../embeddings/oleObject8.bin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5" Type="http://schemas.openxmlformats.org/officeDocument/2006/relationships/image" Target="../media/image2.emf"/><Relationship Id="rId4" Type="http://schemas.openxmlformats.org/officeDocument/2006/relationships/oleObject" Target="../embeddings/oleObject9.bin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.xml"/><Relationship Id="rId2" Type="http://schemas.openxmlformats.org/officeDocument/2006/relationships/tags" Target="../tags/tag21.xml"/><Relationship Id="rId1" Type="http://schemas.openxmlformats.org/officeDocument/2006/relationships/tags" Target="../tags/tag20.xml"/><Relationship Id="rId5" Type="http://schemas.openxmlformats.org/officeDocument/2006/relationships/image" Target="../media/image2.emf"/><Relationship Id="rId4" Type="http://schemas.openxmlformats.org/officeDocument/2006/relationships/oleObject" Target="../embeddings/oleObject10.bin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.xml"/><Relationship Id="rId7" Type="http://schemas.openxmlformats.org/officeDocument/2006/relationships/image" Target="../media/image4.emf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6" Type="http://schemas.openxmlformats.org/officeDocument/2006/relationships/image" Target="../media/image3.emf"/><Relationship Id="rId5" Type="http://schemas.openxmlformats.org/officeDocument/2006/relationships/image" Target="../media/image2.emf"/><Relationship Id="rId4" Type="http://schemas.openxmlformats.org/officeDocument/2006/relationships/oleObject" Target="../embeddings/oleObject11.bin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.xml"/><Relationship Id="rId2" Type="http://schemas.openxmlformats.org/officeDocument/2006/relationships/tags" Target="../tags/tag25.xml"/><Relationship Id="rId1" Type="http://schemas.openxmlformats.org/officeDocument/2006/relationships/tags" Target="../tags/tag24.xml"/><Relationship Id="rId5" Type="http://schemas.openxmlformats.org/officeDocument/2006/relationships/image" Target="../media/image2.emf"/><Relationship Id="rId4" Type="http://schemas.openxmlformats.org/officeDocument/2006/relationships/oleObject" Target="../embeddings/oleObject12.bin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.xml"/><Relationship Id="rId7" Type="http://schemas.openxmlformats.org/officeDocument/2006/relationships/image" Target="../media/image4.emf"/><Relationship Id="rId2" Type="http://schemas.openxmlformats.org/officeDocument/2006/relationships/tags" Target="../tags/tag27.xml"/><Relationship Id="rId1" Type="http://schemas.openxmlformats.org/officeDocument/2006/relationships/tags" Target="../tags/tag26.xml"/><Relationship Id="rId6" Type="http://schemas.openxmlformats.org/officeDocument/2006/relationships/image" Target="../media/image3.emf"/><Relationship Id="rId5" Type="http://schemas.openxmlformats.org/officeDocument/2006/relationships/image" Target="../media/image2.emf"/><Relationship Id="rId4" Type="http://schemas.openxmlformats.org/officeDocument/2006/relationships/oleObject" Target="../embeddings/oleObject13.bin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5" Type="http://schemas.openxmlformats.org/officeDocument/2006/relationships/image" Target="../media/image2.emf"/><Relationship Id="rId4" Type="http://schemas.openxmlformats.org/officeDocument/2006/relationships/oleObject" Target="../embeddings/oleObject14.bin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.xml"/><Relationship Id="rId2" Type="http://schemas.openxmlformats.org/officeDocument/2006/relationships/tags" Target="../tags/tag31.xml"/><Relationship Id="rId1" Type="http://schemas.openxmlformats.org/officeDocument/2006/relationships/tags" Target="../tags/tag30.xml"/><Relationship Id="rId5" Type="http://schemas.openxmlformats.org/officeDocument/2006/relationships/image" Target="../media/image2.emf"/><Relationship Id="rId4" Type="http://schemas.openxmlformats.org/officeDocument/2006/relationships/oleObject" Target="../embeddings/oleObject15.bin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.xml"/><Relationship Id="rId2" Type="http://schemas.openxmlformats.org/officeDocument/2006/relationships/tags" Target="../tags/tag33.xml"/><Relationship Id="rId1" Type="http://schemas.openxmlformats.org/officeDocument/2006/relationships/tags" Target="../tags/tag32.xml"/><Relationship Id="rId5" Type="http://schemas.openxmlformats.org/officeDocument/2006/relationships/image" Target="../media/image2.emf"/><Relationship Id="rId4" Type="http://schemas.openxmlformats.org/officeDocument/2006/relationships/oleObject" Target="../embeddings/oleObject16.bin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.xml"/><Relationship Id="rId2" Type="http://schemas.openxmlformats.org/officeDocument/2006/relationships/tags" Target="../tags/tag35.xml"/><Relationship Id="rId1" Type="http://schemas.openxmlformats.org/officeDocument/2006/relationships/tags" Target="../tags/tag34.xml"/><Relationship Id="rId5" Type="http://schemas.openxmlformats.org/officeDocument/2006/relationships/image" Target="../media/image2.emf"/><Relationship Id="rId4" Type="http://schemas.openxmlformats.org/officeDocument/2006/relationships/oleObject" Target="../embeddings/oleObject17.bin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.xml"/><Relationship Id="rId2" Type="http://schemas.openxmlformats.org/officeDocument/2006/relationships/tags" Target="../tags/tag37.xml"/><Relationship Id="rId1" Type="http://schemas.openxmlformats.org/officeDocument/2006/relationships/tags" Target="../tags/tag36.xml"/><Relationship Id="rId5" Type="http://schemas.openxmlformats.org/officeDocument/2006/relationships/image" Target="../media/image2.emf"/><Relationship Id="rId4" Type="http://schemas.openxmlformats.org/officeDocument/2006/relationships/oleObject" Target="../embeddings/oleObject18.bin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.xml"/><Relationship Id="rId2" Type="http://schemas.openxmlformats.org/officeDocument/2006/relationships/tags" Target="../tags/tag39.xml"/><Relationship Id="rId1" Type="http://schemas.openxmlformats.org/officeDocument/2006/relationships/tags" Target="../tags/tag38.xml"/><Relationship Id="rId5" Type="http://schemas.openxmlformats.org/officeDocument/2006/relationships/image" Target="../media/image2.emf"/><Relationship Id="rId4" Type="http://schemas.openxmlformats.org/officeDocument/2006/relationships/oleObject" Target="../embeddings/oleObject19.bin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.xml"/><Relationship Id="rId2" Type="http://schemas.openxmlformats.org/officeDocument/2006/relationships/tags" Target="../tags/tag41.xml"/><Relationship Id="rId1" Type="http://schemas.openxmlformats.org/officeDocument/2006/relationships/tags" Target="../tags/tag40.xml"/><Relationship Id="rId5" Type="http://schemas.openxmlformats.org/officeDocument/2006/relationships/image" Target="../media/image2.emf"/><Relationship Id="rId4" Type="http://schemas.openxmlformats.org/officeDocument/2006/relationships/oleObject" Target="../embeddings/oleObject20.bin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.xml"/><Relationship Id="rId2" Type="http://schemas.openxmlformats.org/officeDocument/2006/relationships/tags" Target="../tags/tag43.xml"/><Relationship Id="rId1" Type="http://schemas.openxmlformats.org/officeDocument/2006/relationships/tags" Target="../tags/tag42.xml"/><Relationship Id="rId5" Type="http://schemas.openxmlformats.org/officeDocument/2006/relationships/image" Target="../media/image2.emf"/><Relationship Id="rId4" Type="http://schemas.openxmlformats.org/officeDocument/2006/relationships/oleObject" Target="../embeddings/oleObject21.bin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.xml"/><Relationship Id="rId2" Type="http://schemas.openxmlformats.org/officeDocument/2006/relationships/tags" Target="../tags/tag45.xml"/><Relationship Id="rId1" Type="http://schemas.openxmlformats.org/officeDocument/2006/relationships/tags" Target="../tags/tag44.xml"/><Relationship Id="rId5" Type="http://schemas.openxmlformats.org/officeDocument/2006/relationships/image" Target="../media/image2.emf"/><Relationship Id="rId4" Type="http://schemas.openxmlformats.org/officeDocument/2006/relationships/oleObject" Target="../embeddings/oleObject22.bin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.xml"/><Relationship Id="rId2" Type="http://schemas.openxmlformats.org/officeDocument/2006/relationships/tags" Target="../tags/tag47.xml"/><Relationship Id="rId1" Type="http://schemas.openxmlformats.org/officeDocument/2006/relationships/tags" Target="../tags/tag46.xml"/><Relationship Id="rId5" Type="http://schemas.openxmlformats.org/officeDocument/2006/relationships/image" Target="../media/image2.emf"/><Relationship Id="rId4" Type="http://schemas.openxmlformats.org/officeDocument/2006/relationships/oleObject" Target="../embeddings/oleObject23.bin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.xml"/><Relationship Id="rId2" Type="http://schemas.openxmlformats.org/officeDocument/2006/relationships/tags" Target="../tags/tag49.xml"/><Relationship Id="rId1" Type="http://schemas.openxmlformats.org/officeDocument/2006/relationships/tags" Target="../tags/tag48.xml"/><Relationship Id="rId5" Type="http://schemas.openxmlformats.org/officeDocument/2006/relationships/image" Target="../media/image2.emf"/><Relationship Id="rId4" Type="http://schemas.openxmlformats.org/officeDocument/2006/relationships/oleObject" Target="../embeddings/oleObject24.bin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.xml"/><Relationship Id="rId2" Type="http://schemas.openxmlformats.org/officeDocument/2006/relationships/tags" Target="../tags/tag51.xml"/><Relationship Id="rId1" Type="http://schemas.openxmlformats.org/officeDocument/2006/relationships/tags" Target="../tags/tag50.xml"/><Relationship Id="rId5" Type="http://schemas.openxmlformats.org/officeDocument/2006/relationships/image" Target="../media/image2.emf"/><Relationship Id="rId4" Type="http://schemas.openxmlformats.org/officeDocument/2006/relationships/oleObject" Target="../embeddings/oleObject25.bin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.xml"/><Relationship Id="rId2" Type="http://schemas.openxmlformats.org/officeDocument/2006/relationships/tags" Target="../tags/tag53.xml"/><Relationship Id="rId1" Type="http://schemas.openxmlformats.org/officeDocument/2006/relationships/tags" Target="../tags/tag52.xml"/><Relationship Id="rId5" Type="http://schemas.openxmlformats.org/officeDocument/2006/relationships/image" Target="../media/image2.emf"/><Relationship Id="rId4" Type="http://schemas.openxmlformats.org/officeDocument/2006/relationships/oleObject" Target="../embeddings/oleObject26.bin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.xml"/><Relationship Id="rId7" Type="http://schemas.openxmlformats.org/officeDocument/2006/relationships/image" Target="../media/image4.emf"/><Relationship Id="rId2" Type="http://schemas.openxmlformats.org/officeDocument/2006/relationships/tags" Target="../tags/tag55.xml"/><Relationship Id="rId1" Type="http://schemas.openxmlformats.org/officeDocument/2006/relationships/tags" Target="../tags/tag54.xml"/><Relationship Id="rId6" Type="http://schemas.openxmlformats.org/officeDocument/2006/relationships/image" Target="../media/image3.emf"/><Relationship Id="rId5" Type="http://schemas.openxmlformats.org/officeDocument/2006/relationships/image" Target="../media/image2.emf"/><Relationship Id="rId4" Type="http://schemas.openxmlformats.org/officeDocument/2006/relationships/oleObject" Target="../embeddings/oleObject27.bin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3.xml"/></Relationships>
</file>

<file path=ppt/slideLayouts/_rels/slideLayout50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3.xml"/><Relationship Id="rId2" Type="http://schemas.openxmlformats.org/officeDocument/2006/relationships/tags" Target="../tags/tag58.xml"/><Relationship Id="rId1" Type="http://schemas.openxmlformats.org/officeDocument/2006/relationships/tags" Target="../tags/tag57.xml"/><Relationship Id="rId5" Type="http://schemas.openxmlformats.org/officeDocument/2006/relationships/image" Target="../media/image2.emf"/><Relationship Id="rId4" Type="http://schemas.openxmlformats.org/officeDocument/2006/relationships/oleObject" Target="../embeddings/oleObject29.bin"/></Relationships>
</file>

<file path=ppt/slideLayouts/_rels/slideLayout5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4.xml"/><Relationship Id="rId2" Type="http://schemas.openxmlformats.org/officeDocument/2006/relationships/tags" Target="../tags/tag62.xml"/><Relationship Id="rId1" Type="http://schemas.openxmlformats.org/officeDocument/2006/relationships/tags" Target="../tags/tag61.xml"/><Relationship Id="rId5" Type="http://schemas.openxmlformats.org/officeDocument/2006/relationships/image" Target="../media/image2.emf"/><Relationship Id="rId4" Type="http://schemas.openxmlformats.org/officeDocument/2006/relationships/oleObject" Target="../embeddings/oleObject31.bin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5.xml"/><Relationship Id="rId2" Type="http://schemas.openxmlformats.org/officeDocument/2006/relationships/tags" Target="../tags/tag66.xml"/><Relationship Id="rId1" Type="http://schemas.openxmlformats.org/officeDocument/2006/relationships/tags" Target="../tags/tag65.xml"/><Relationship Id="rId5" Type="http://schemas.openxmlformats.org/officeDocument/2006/relationships/image" Target="../media/image2.emf"/><Relationship Id="rId4" Type="http://schemas.openxmlformats.org/officeDocument/2006/relationships/oleObject" Target="../embeddings/oleObject33.bin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6.xml"/><Relationship Id="rId2" Type="http://schemas.openxmlformats.org/officeDocument/2006/relationships/tags" Target="../tags/tag70.xml"/><Relationship Id="rId1" Type="http://schemas.openxmlformats.org/officeDocument/2006/relationships/tags" Target="../tags/tag69.xml"/><Relationship Id="rId5" Type="http://schemas.openxmlformats.org/officeDocument/2006/relationships/image" Target="../media/image2.emf"/><Relationship Id="rId4" Type="http://schemas.openxmlformats.org/officeDocument/2006/relationships/oleObject" Target="../embeddings/oleObject35.bin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7.xml"/><Relationship Id="rId2" Type="http://schemas.openxmlformats.org/officeDocument/2006/relationships/tags" Target="../tags/tag74.xml"/><Relationship Id="rId1" Type="http://schemas.openxmlformats.org/officeDocument/2006/relationships/tags" Target="../tags/tag73.xml"/><Relationship Id="rId5" Type="http://schemas.openxmlformats.org/officeDocument/2006/relationships/image" Target="../media/image2.emf"/><Relationship Id="rId4" Type="http://schemas.openxmlformats.org/officeDocument/2006/relationships/oleObject" Target="../embeddings/oleObject37.bin"/></Relationships>
</file>

<file path=ppt/slideLayouts/_rels/slideLayout58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8.xml"/><Relationship Id="rId2" Type="http://schemas.openxmlformats.org/officeDocument/2006/relationships/tags" Target="../tags/tag78.xml"/><Relationship Id="rId1" Type="http://schemas.openxmlformats.org/officeDocument/2006/relationships/tags" Target="../tags/tag77.xml"/><Relationship Id="rId5" Type="http://schemas.openxmlformats.org/officeDocument/2006/relationships/image" Target="../media/image2.emf"/><Relationship Id="rId4" Type="http://schemas.openxmlformats.org/officeDocument/2006/relationships/oleObject" Target="../embeddings/oleObject39.bin"/></Relationships>
</file>

<file path=ppt/slideLayouts/_rels/slideLayout59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8.xml"/><Relationship Id="rId2" Type="http://schemas.openxmlformats.org/officeDocument/2006/relationships/tags" Target="../tags/tag80.xml"/><Relationship Id="rId1" Type="http://schemas.openxmlformats.org/officeDocument/2006/relationships/tags" Target="../tags/tag79.xml"/><Relationship Id="rId5" Type="http://schemas.openxmlformats.org/officeDocument/2006/relationships/image" Target="../media/image2.emf"/><Relationship Id="rId4" Type="http://schemas.openxmlformats.org/officeDocument/2006/relationships/oleObject" Target="../embeddings/oleObject40.bin"/></Relationships>
</file>

<file path=ppt/slideLayouts/_rels/slideLayout60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8.xml"/><Relationship Id="rId2" Type="http://schemas.openxmlformats.org/officeDocument/2006/relationships/tags" Target="../tags/tag82.xml"/><Relationship Id="rId1" Type="http://schemas.openxmlformats.org/officeDocument/2006/relationships/tags" Target="../tags/tag81.xml"/><Relationship Id="rId5" Type="http://schemas.openxmlformats.org/officeDocument/2006/relationships/image" Target="../media/image2.emf"/><Relationship Id="rId4" Type="http://schemas.openxmlformats.org/officeDocument/2006/relationships/oleObject" Target="../embeddings/oleObject41.bin"/></Relationships>
</file>

<file path=ppt/slideLayouts/_rels/slideLayout6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8.xml"/><Relationship Id="rId2" Type="http://schemas.openxmlformats.org/officeDocument/2006/relationships/tags" Target="../tags/tag84.xml"/><Relationship Id="rId1" Type="http://schemas.openxmlformats.org/officeDocument/2006/relationships/tags" Target="../tags/tag83.xml"/><Relationship Id="rId5" Type="http://schemas.openxmlformats.org/officeDocument/2006/relationships/image" Target="../media/image2.emf"/><Relationship Id="rId4" Type="http://schemas.openxmlformats.org/officeDocument/2006/relationships/oleObject" Target="../embeddings/oleObject42.bin"/></Relationships>
</file>

<file path=ppt/slideLayouts/_rels/slideLayout6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8.xml"/><Relationship Id="rId2" Type="http://schemas.openxmlformats.org/officeDocument/2006/relationships/tags" Target="../tags/tag86.xml"/><Relationship Id="rId1" Type="http://schemas.openxmlformats.org/officeDocument/2006/relationships/tags" Target="../tags/tag85.xml"/><Relationship Id="rId5" Type="http://schemas.openxmlformats.org/officeDocument/2006/relationships/image" Target="../media/image2.emf"/><Relationship Id="rId4" Type="http://schemas.openxmlformats.org/officeDocument/2006/relationships/oleObject" Target="../embeddings/oleObject43.bin"/></Relationships>
</file>

<file path=ppt/slideLayouts/_rels/slideLayout63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8.xml"/><Relationship Id="rId2" Type="http://schemas.openxmlformats.org/officeDocument/2006/relationships/tags" Target="../tags/tag88.xml"/><Relationship Id="rId1" Type="http://schemas.openxmlformats.org/officeDocument/2006/relationships/tags" Target="../tags/tag87.xml"/><Relationship Id="rId5" Type="http://schemas.openxmlformats.org/officeDocument/2006/relationships/image" Target="../media/image2.emf"/><Relationship Id="rId4" Type="http://schemas.openxmlformats.org/officeDocument/2006/relationships/oleObject" Target="../embeddings/oleObject44.bin"/></Relationships>
</file>

<file path=ppt/slideLayouts/_rels/slideLayout64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8.xml"/><Relationship Id="rId2" Type="http://schemas.openxmlformats.org/officeDocument/2006/relationships/tags" Target="../tags/tag90.xml"/><Relationship Id="rId1" Type="http://schemas.openxmlformats.org/officeDocument/2006/relationships/tags" Target="../tags/tag89.xml"/><Relationship Id="rId5" Type="http://schemas.openxmlformats.org/officeDocument/2006/relationships/image" Target="../media/image2.emf"/><Relationship Id="rId4" Type="http://schemas.openxmlformats.org/officeDocument/2006/relationships/oleObject" Target="../embeddings/oleObject45.bin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8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9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9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9.xml"/><Relationship Id="rId2" Type="http://schemas.openxmlformats.org/officeDocument/2006/relationships/tags" Target="../tags/tag93.xml"/><Relationship Id="rId1" Type="http://schemas.openxmlformats.org/officeDocument/2006/relationships/tags" Target="../tags/tag92.xml"/><Relationship Id="rId5" Type="http://schemas.openxmlformats.org/officeDocument/2006/relationships/image" Target="../media/image2.emf"/><Relationship Id="rId4" Type="http://schemas.openxmlformats.org/officeDocument/2006/relationships/oleObject" Target="../embeddings/oleObject47.bin"/></Relationships>
</file>

<file path=ppt/slideLayouts/_rels/slideLayout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0.xml"/></Relationships>
</file>

<file path=ppt/slideLayouts/_rels/slideLayout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0.xml"/></Relationships>
</file>

<file path=ppt/slideLayouts/_rels/slideLayout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0.xml"/></Relationships>
</file>

<file path=ppt/slideLayouts/_rels/slideLayout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0.xml"/></Relationships>
</file>

<file path=ppt/slideLayouts/_rels/slideLayout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0.xml"/></Relationships>
</file>

<file path=ppt/slideLayouts/_rels/slideLayout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0.xml"/></Relationships>
</file>

<file path=ppt/slideLayouts/_rels/slideLayout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0.xml"/></Relationships>
</file>

<file path=ppt/slideLayouts/_rels/slideLayout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0.xml"/></Relationships>
</file>

<file path=ppt/slideLayouts/_rels/slideLayout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0.xml"/></Relationships>
</file>

<file path=ppt/slideLayouts/_rels/slideLayout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0.xml"/></Relationships>
</file>

<file path=ppt/slideLayouts/_rels/slideLayout113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1.xml"/><Relationship Id="rId2" Type="http://schemas.openxmlformats.org/officeDocument/2006/relationships/tags" Target="../tags/tag98.xml"/><Relationship Id="rId1" Type="http://schemas.openxmlformats.org/officeDocument/2006/relationships/tags" Target="../tags/tag97.xml"/><Relationship Id="rId5" Type="http://schemas.openxmlformats.org/officeDocument/2006/relationships/image" Target="../media/image2.emf"/><Relationship Id="rId4" Type="http://schemas.openxmlformats.org/officeDocument/2006/relationships/oleObject" Target="../embeddings/oleObject50.bin"/></Relationships>
</file>

<file path=ppt/slideLayouts/_rels/slideLayout114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1.xml"/><Relationship Id="rId2" Type="http://schemas.openxmlformats.org/officeDocument/2006/relationships/tags" Target="../tags/tag100.xml"/><Relationship Id="rId1" Type="http://schemas.openxmlformats.org/officeDocument/2006/relationships/tags" Target="../tags/tag99.xml"/><Relationship Id="rId5" Type="http://schemas.openxmlformats.org/officeDocument/2006/relationships/image" Target="../media/image2.emf"/><Relationship Id="rId4" Type="http://schemas.openxmlformats.org/officeDocument/2006/relationships/oleObject" Target="../embeddings/oleObject51.bin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/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373610614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216" imgH="216" progId="TCLayout.ActiveDocument.1">
                  <p:embed/>
                </p:oleObj>
              </mc:Choice>
              <mc:Fallback>
                <p:oleObj name="think-cell Slide" r:id="rId4" imgW="216" imgH="216" progId="TCLayout.ActiveDocument.1">
                  <p:embed/>
                  <p:pic>
                    <p:nvPicPr>
                      <p:cNvPr id="4" name="Object 3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 hidden="1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rgbClr val="D9D9D9"/>
          </a:solidFill>
          <a:ln w="6350"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eaLnBrk="1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endParaRPr lang="en-GB" sz="2800" b="1" i="0" baseline="0" dirty="0" err="1">
              <a:solidFill>
                <a:schemeClr val="tx1"/>
              </a:solidFill>
              <a:latin typeface="Arial"/>
              <a:ea typeface="+mj-ea"/>
              <a:cs typeface="Arial"/>
              <a:sym typeface="ING Me" panose="02000506040000020004" pitchFamily="2" charset="0"/>
            </a:endParaRPr>
          </a:p>
        </p:txBody>
      </p:sp>
      <p:sp>
        <p:nvSpPr>
          <p:cNvPr id="9" name="Text Placeholder 2"/>
          <p:cNvSpPr>
            <a:spLocks noGrp="1"/>
          </p:cNvSpPr>
          <p:nvPr>
            <p:ph idx="1"/>
          </p:nvPr>
        </p:nvSpPr>
        <p:spPr bwMode="gray">
          <a:xfrm>
            <a:off x="568325" y="1401674"/>
            <a:ext cx="8542338" cy="4922391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85750" indent="-285750">
              <a:buClr>
                <a:schemeClr val="bg2"/>
              </a:buClr>
              <a:buFont typeface="Lucida Grande"/>
              <a:buChar char="—"/>
              <a:defRPr/>
            </a:lvl1pPr>
            <a:lvl2pPr marL="268288" indent="-268288">
              <a:buClr>
                <a:schemeClr val="bg2"/>
              </a:buClr>
              <a:buFont typeface="Lucida Grande"/>
              <a:buChar char="—"/>
              <a:defRPr>
                <a:solidFill>
                  <a:srgbClr val="252E3A"/>
                </a:solidFill>
                <a:latin typeface="Arial"/>
                <a:cs typeface="Arial"/>
              </a:defRPr>
            </a:lvl2pPr>
            <a:lvl3pPr marL="536575" indent="-266700">
              <a:buClr>
                <a:schemeClr val="bg2"/>
              </a:buClr>
              <a:buFont typeface="Lucida Grande"/>
              <a:buChar char="—"/>
              <a:defRPr>
                <a:solidFill>
                  <a:srgbClr val="252E3A"/>
                </a:solidFill>
                <a:latin typeface="Arial"/>
                <a:cs typeface="Arial"/>
              </a:defRPr>
            </a:lvl3pPr>
            <a:lvl4pPr marL="808038" indent="-260350">
              <a:buClr>
                <a:schemeClr val="bg2"/>
              </a:buClr>
              <a:buFont typeface="Lucida Grande"/>
              <a:buChar char="—"/>
              <a:defRPr>
                <a:solidFill>
                  <a:srgbClr val="252E3A"/>
                </a:solidFill>
                <a:latin typeface="Arial"/>
                <a:cs typeface="Arial"/>
              </a:defRPr>
            </a:lvl4pPr>
            <a:lvl5pPr marL="1071563" indent="-252413">
              <a:buClr>
                <a:schemeClr val="bg2"/>
              </a:buClr>
              <a:buFont typeface="Lucida Grande"/>
              <a:buChar char="—"/>
              <a:defRPr>
                <a:solidFill>
                  <a:srgbClr val="252E3A"/>
                </a:solidFill>
                <a:latin typeface="Arial"/>
                <a:cs typeface="Arial"/>
              </a:defRPr>
            </a:lvl5pPr>
          </a:lstStyle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1970" y="280733"/>
            <a:ext cx="10479024" cy="854075"/>
          </a:xfrm>
        </p:spPr>
        <p:txBody>
          <a:bodyPr/>
          <a:lstStyle/>
          <a:p>
            <a:r>
              <a:rPr lang="en-GB" noProof="0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3660381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bg bwMode="gray"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72906678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216" imgH="216" progId="TCLayout.ActiveDocument.1">
                  <p:embed/>
                </p:oleObj>
              </mc:Choice>
              <mc:Fallback>
                <p:oleObj name="think-cell Slide" r:id="rId4" imgW="216" imgH="216" progId="TCLayout.ActiveDocument.1">
                  <p:embed/>
                  <p:pic>
                    <p:nvPicPr>
                      <p:cNvPr id="3" name="Object 2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rgbClr val="D9D9D9"/>
          </a:solidFill>
          <a:ln w="6350"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4600"/>
              </a:lnSpc>
              <a:spcBef>
                <a:spcPct val="0"/>
              </a:spcBef>
              <a:spcAft>
                <a:spcPct val="0"/>
              </a:spcAft>
            </a:pPr>
            <a:endParaRPr lang="en-GB" sz="4600" b="1" dirty="0" err="1">
              <a:solidFill>
                <a:srgbClr val="333333"/>
              </a:solidFill>
              <a:latin typeface="ING Me" panose="02000506040000020004" pitchFamily="2" charset="0"/>
              <a:cs typeface="ING Me" panose="02000506040000020004" pitchFamily="2" charset="0"/>
              <a:sym typeface="ING Me" panose="02000506040000020004" pitchFamily="2" charset="0"/>
            </a:endParaRPr>
          </a:p>
        </p:txBody>
      </p:sp>
      <p:grpSp>
        <p:nvGrpSpPr>
          <p:cNvPr id="44" name="Group 43"/>
          <p:cNvGrpSpPr/>
          <p:nvPr userDrawn="1"/>
        </p:nvGrpSpPr>
        <p:grpSpPr bwMode="gray">
          <a:xfrm>
            <a:off x="0" y="1643199"/>
            <a:ext cx="11339513" cy="3055937"/>
            <a:chOff x="409575" y="3144838"/>
            <a:chExt cx="11339513" cy="3055937"/>
          </a:xfrm>
        </p:grpSpPr>
        <p:sp>
          <p:nvSpPr>
            <p:cNvPr id="45" name="Freeform 5"/>
            <p:cNvSpPr>
              <a:spLocks/>
            </p:cNvSpPr>
            <p:nvPr/>
          </p:nvSpPr>
          <p:spPr bwMode="gray">
            <a:xfrm>
              <a:off x="409575" y="5521325"/>
              <a:ext cx="11339513" cy="679450"/>
            </a:xfrm>
            <a:custGeom>
              <a:avLst/>
              <a:gdLst>
                <a:gd name="T0" fmla="*/ 0 w 2680"/>
                <a:gd name="T1" fmla="*/ 0 h 160"/>
                <a:gd name="T2" fmla="*/ 0 w 2680"/>
                <a:gd name="T3" fmla="*/ 160 h 160"/>
                <a:gd name="T4" fmla="*/ 2656 w 2680"/>
                <a:gd name="T5" fmla="*/ 160 h 160"/>
                <a:gd name="T6" fmla="*/ 2680 w 2680"/>
                <a:gd name="T7" fmla="*/ 136 h 160"/>
                <a:gd name="T8" fmla="*/ 2680 w 2680"/>
                <a:gd name="T9" fmla="*/ 0 h 160"/>
                <a:gd name="T10" fmla="*/ 0 w 2680"/>
                <a:gd name="T11" fmla="*/ 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680" h="160">
                  <a:moveTo>
                    <a:pt x="0" y="0"/>
                  </a:moveTo>
                  <a:cubicBezTo>
                    <a:pt x="0" y="160"/>
                    <a:pt x="0" y="160"/>
                    <a:pt x="0" y="160"/>
                  </a:cubicBezTo>
                  <a:cubicBezTo>
                    <a:pt x="2656" y="160"/>
                    <a:pt x="2656" y="160"/>
                    <a:pt x="2656" y="160"/>
                  </a:cubicBezTo>
                  <a:cubicBezTo>
                    <a:pt x="2656" y="160"/>
                    <a:pt x="2680" y="160"/>
                    <a:pt x="2680" y="136"/>
                  </a:cubicBezTo>
                  <a:cubicBezTo>
                    <a:pt x="2680" y="0"/>
                    <a:pt x="2680" y="0"/>
                    <a:pt x="268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EAEAE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>
                <a:solidFill>
                  <a:srgbClr val="333333"/>
                </a:solidFill>
                <a:latin typeface="ING Me"/>
              </a:endParaRPr>
            </a:p>
          </p:txBody>
        </p:sp>
        <p:sp>
          <p:nvSpPr>
            <p:cNvPr id="46" name="Freeform 6"/>
            <p:cNvSpPr>
              <a:spLocks/>
            </p:cNvSpPr>
            <p:nvPr/>
          </p:nvSpPr>
          <p:spPr bwMode="gray">
            <a:xfrm>
              <a:off x="409575" y="3144838"/>
              <a:ext cx="11339513" cy="2376487"/>
            </a:xfrm>
            <a:custGeom>
              <a:avLst/>
              <a:gdLst>
                <a:gd name="T0" fmla="*/ 0 w 2680"/>
                <a:gd name="T1" fmla="*/ 0 h 560"/>
                <a:gd name="T2" fmla="*/ 0 w 2680"/>
                <a:gd name="T3" fmla="*/ 560 h 560"/>
                <a:gd name="T4" fmla="*/ 2680 w 2680"/>
                <a:gd name="T5" fmla="*/ 560 h 560"/>
                <a:gd name="T6" fmla="*/ 2680 w 2680"/>
                <a:gd name="T7" fmla="*/ 24 h 560"/>
                <a:gd name="T8" fmla="*/ 2656 w 2680"/>
                <a:gd name="T9" fmla="*/ 0 h 560"/>
                <a:gd name="T10" fmla="*/ 0 w 2680"/>
                <a:gd name="T11" fmla="*/ 0 h 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680" h="560">
                  <a:moveTo>
                    <a:pt x="0" y="0"/>
                  </a:moveTo>
                  <a:cubicBezTo>
                    <a:pt x="0" y="560"/>
                    <a:pt x="0" y="560"/>
                    <a:pt x="0" y="560"/>
                  </a:cubicBezTo>
                  <a:cubicBezTo>
                    <a:pt x="2680" y="560"/>
                    <a:pt x="2680" y="560"/>
                    <a:pt x="2680" y="560"/>
                  </a:cubicBezTo>
                  <a:cubicBezTo>
                    <a:pt x="2680" y="24"/>
                    <a:pt x="2680" y="24"/>
                    <a:pt x="2680" y="24"/>
                  </a:cubicBezTo>
                  <a:cubicBezTo>
                    <a:pt x="2680" y="24"/>
                    <a:pt x="2680" y="0"/>
                    <a:pt x="2656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6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>
                <a:solidFill>
                  <a:srgbClr val="333333"/>
                </a:solidFill>
                <a:latin typeface="ING Me"/>
              </a:endParaRPr>
            </a:p>
          </p:txBody>
        </p:sp>
      </p:grpSp>
      <p:sp>
        <p:nvSpPr>
          <p:cNvPr id="8" name="Rectangle 7"/>
          <p:cNvSpPr/>
          <p:nvPr userDrawn="1"/>
        </p:nvSpPr>
        <p:spPr bwMode="gray">
          <a:xfrm>
            <a:off x="1" y="6024880"/>
            <a:ext cx="12190193" cy="8331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dirty="0">
              <a:solidFill>
                <a:prstClr val="white"/>
              </a:solidFill>
              <a:latin typeface="ING Me"/>
            </a:endParaRPr>
          </a:p>
        </p:txBody>
      </p:sp>
      <p:sp>
        <p:nvSpPr>
          <p:cNvPr id="25" name="Title 1"/>
          <p:cNvSpPr>
            <a:spLocks noGrp="1"/>
          </p:cNvSpPr>
          <p:nvPr>
            <p:ph type="ctrTitle"/>
          </p:nvPr>
        </p:nvSpPr>
        <p:spPr bwMode="gray">
          <a:xfrm>
            <a:off x="842433" y="2116800"/>
            <a:ext cx="10313209" cy="1227573"/>
          </a:xfrm>
        </p:spPr>
        <p:txBody>
          <a:bodyPr anchor="ctr" anchorCtr="0">
            <a:noAutofit/>
          </a:bodyPr>
          <a:lstStyle>
            <a:lvl1pPr algn="l">
              <a:lnSpc>
                <a:spcPts val="4600"/>
              </a:lnSpc>
              <a:defRPr sz="46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Click to edit Master title style</a:t>
            </a:r>
          </a:p>
        </p:txBody>
      </p:sp>
      <p:sp>
        <p:nvSpPr>
          <p:cNvPr id="26" name="Subtitle 2"/>
          <p:cNvSpPr>
            <a:spLocks noGrp="1"/>
          </p:cNvSpPr>
          <p:nvPr>
            <p:ph type="subTitle" idx="1"/>
          </p:nvPr>
        </p:nvSpPr>
        <p:spPr bwMode="gray">
          <a:xfrm>
            <a:off x="842433" y="4240704"/>
            <a:ext cx="7082733" cy="306798"/>
          </a:xfrm>
        </p:spPr>
        <p:txBody>
          <a:bodyPr anchor="ctr" anchorCtr="0">
            <a:noAutofit/>
          </a:bodyPr>
          <a:lstStyle>
            <a:lvl1pPr marL="0" indent="0" algn="l">
              <a:lnSpc>
                <a:spcPts val="2200"/>
              </a:lnSpc>
              <a:buNone/>
              <a:defRPr sz="2000" b="0" i="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GB" noProof="0" dirty="0"/>
              <a:t>Click to edit Master subtitle style</a:t>
            </a:r>
          </a:p>
        </p:txBody>
      </p:sp>
      <p:sp>
        <p:nvSpPr>
          <p:cNvPr id="27" name="Text Placeholder 6"/>
          <p:cNvSpPr>
            <a:spLocks noGrp="1"/>
          </p:cNvSpPr>
          <p:nvPr>
            <p:ph type="body" sz="quarter" idx="11"/>
          </p:nvPr>
        </p:nvSpPr>
        <p:spPr bwMode="gray">
          <a:xfrm>
            <a:off x="842400" y="3556800"/>
            <a:ext cx="10305675" cy="385233"/>
          </a:xfrm>
        </p:spPr>
        <p:txBody>
          <a:bodyPr>
            <a:noAutofit/>
          </a:bodyPr>
          <a:lstStyle>
            <a:lvl1pPr>
              <a:lnSpc>
                <a:spcPts val="2200"/>
              </a:lnSpc>
              <a:defRPr sz="22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Edit Master text styles</a:t>
            </a:r>
          </a:p>
        </p:txBody>
      </p:sp>
      <p:sp>
        <p:nvSpPr>
          <p:cNvPr id="23" name="Picture Placeholder 2"/>
          <p:cNvSpPr>
            <a:spLocks noGrp="1"/>
          </p:cNvSpPr>
          <p:nvPr>
            <p:ph type="pic" sz="quarter" idx="13" hasCustomPrompt="1"/>
          </p:nvPr>
        </p:nvSpPr>
        <p:spPr>
          <a:xfrm>
            <a:off x="838200" y="5242061"/>
            <a:ext cx="2196000" cy="1318571"/>
          </a:xfrm>
        </p:spPr>
        <p:txBody>
          <a:bodyPr lIns="0" anchor="ctr" anchorCtr="0"/>
          <a:lstStyle>
            <a:lvl1pPr algn="l">
              <a:lnSpc>
                <a:spcPct val="100000"/>
              </a:lnSpc>
              <a:defRPr sz="900" b="0"/>
            </a:lvl1pPr>
          </a:lstStyle>
          <a:p>
            <a:r>
              <a:rPr lang="en-GB" dirty="0"/>
              <a:t>Click to insert project logo</a:t>
            </a:r>
          </a:p>
        </p:txBody>
      </p:sp>
      <p:pic>
        <p:nvPicPr>
          <p:cNvPr id="38" name="Picture 37"/>
          <p:cNvPicPr>
            <a:picLocks noChangeAspect="1"/>
          </p:cNvPicPr>
          <p:nvPr userDrawn="1"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73167" y="6203775"/>
            <a:ext cx="1518197" cy="378000"/>
          </a:xfrm>
          <a:prstGeom prst="rect">
            <a:avLst/>
          </a:prstGeom>
        </p:spPr>
      </p:pic>
      <p:cxnSp>
        <p:nvCxnSpPr>
          <p:cNvPr id="13" name="Straight Connector 12"/>
          <p:cNvCxnSpPr/>
          <p:nvPr userDrawn="1"/>
        </p:nvCxnSpPr>
        <p:spPr>
          <a:xfrm>
            <a:off x="838200" y="6953250"/>
            <a:ext cx="0" cy="360000"/>
          </a:xfrm>
          <a:prstGeom prst="line">
            <a:avLst/>
          </a:prstGeom>
          <a:ln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 userDrawn="1"/>
        </p:nvCxnSpPr>
        <p:spPr>
          <a:xfrm>
            <a:off x="3015150" y="6953250"/>
            <a:ext cx="0" cy="36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 userDrawn="1"/>
        </p:nvCxnSpPr>
        <p:spPr>
          <a:xfrm>
            <a:off x="-426676" y="6559200"/>
            <a:ext cx="360000" cy="0"/>
          </a:xfrm>
          <a:prstGeom prst="line">
            <a:avLst/>
          </a:prstGeom>
          <a:ln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 userDrawn="1"/>
        </p:nvCxnSpPr>
        <p:spPr>
          <a:xfrm>
            <a:off x="-426676" y="6200775"/>
            <a:ext cx="360000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 userDrawn="1"/>
        </p:nvSpPr>
        <p:spPr>
          <a:xfrm>
            <a:off x="1206675" y="7019955"/>
            <a:ext cx="1440000" cy="226591"/>
          </a:xfrm>
          <a:prstGeom prst="rect">
            <a:avLst/>
          </a:prstGeom>
          <a:noFill/>
        </p:spPr>
        <p:txBody>
          <a:bodyPr wrap="square" lIns="36000" tIns="36000" rIns="36000" bIns="36000" rtlCol="0">
            <a:spAutoFit/>
          </a:bodyPr>
          <a:lstStyle/>
          <a:p>
            <a:pPr algn="ctr"/>
            <a:r>
              <a:rPr lang="en-GB" sz="1000" dirty="0">
                <a:solidFill>
                  <a:srgbClr val="333333"/>
                </a:solidFill>
                <a:latin typeface="ING Me"/>
              </a:rPr>
              <a:t>Max. width</a:t>
            </a:r>
          </a:p>
        </p:txBody>
      </p:sp>
      <p:sp>
        <p:nvSpPr>
          <p:cNvPr id="22" name="TextBox 21"/>
          <p:cNvSpPr txBox="1"/>
          <p:nvPr userDrawn="1"/>
        </p:nvSpPr>
        <p:spPr>
          <a:xfrm>
            <a:off x="-1506676" y="6266692"/>
            <a:ext cx="1440000" cy="226591"/>
          </a:xfrm>
          <a:prstGeom prst="rect">
            <a:avLst/>
          </a:prstGeom>
          <a:noFill/>
        </p:spPr>
        <p:txBody>
          <a:bodyPr wrap="square" lIns="36000" tIns="36000" rIns="36000" bIns="36000" rtlCol="0">
            <a:spAutoFit/>
          </a:bodyPr>
          <a:lstStyle/>
          <a:p>
            <a:pPr algn="r"/>
            <a:r>
              <a:rPr lang="en-GB" sz="1000" dirty="0">
                <a:solidFill>
                  <a:srgbClr val="333333"/>
                </a:solidFill>
                <a:latin typeface="ING Me"/>
              </a:rPr>
              <a:t>Min. height</a:t>
            </a:r>
          </a:p>
        </p:txBody>
      </p:sp>
      <p:sp>
        <p:nvSpPr>
          <p:cNvPr id="28" name="TextBox 27"/>
          <p:cNvSpPr txBox="1"/>
          <p:nvPr userDrawn="1"/>
        </p:nvSpPr>
        <p:spPr>
          <a:xfrm>
            <a:off x="-1506676" y="5297118"/>
            <a:ext cx="1440000" cy="226591"/>
          </a:xfrm>
          <a:prstGeom prst="rect">
            <a:avLst/>
          </a:prstGeom>
          <a:noFill/>
        </p:spPr>
        <p:txBody>
          <a:bodyPr wrap="square" lIns="36000" tIns="36000" rIns="36000" bIns="36000" rtlCol="0">
            <a:spAutoFit/>
          </a:bodyPr>
          <a:lstStyle/>
          <a:p>
            <a:pPr algn="r"/>
            <a:r>
              <a:rPr lang="en-GB" sz="1000" dirty="0">
                <a:solidFill>
                  <a:srgbClr val="333333"/>
                </a:solidFill>
                <a:latin typeface="ING Me"/>
              </a:rPr>
              <a:t>Max. height</a:t>
            </a:r>
          </a:p>
        </p:txBody>
      </p:sp>
      <p:sp>
        <p:nvSpPr>
          <p:cNvPr id="43" name="Text Placeholder 2"/>
          <p:cNvSpPr>
            <a:spLocks noGrp="1"/>
          </p:cNvSpPr>
          <p:nvPr>
            <p:ph type="body" sz="quarter" idx="14" hasCustomPrompt="1"/>
          </p:nvPr>
        </p:nvSpPr>
        <p:spPr>
          <a:xfrm>
            <a:off x="8167642" y="4291504"/>
            <a:ext cx="2988000" cy="275612"/>
          </a:xfrm>
        </p:spPr>
        <p:txBody>
          <a:bodyPr tIns="0" bIns="0"/>
          <a:lstStyle>
            <a:lvl1pPr marL="0" indent="0" algn="r">
              <a:lnSpc>
                <a:spcPct val="100000"/>
              </a:lnSpc>
              <a:buNone/>
              <a:defRPr sz="1500">
                <a:solidFill>
                  <a:srgbClr val="000000"/>
                </a:solidFill>
                <a:latin typeface="+mn-lt"/>
              </a:defRPr>
            </a:lvl1pPr>
            <a:lvl2pPr>
              <a:defRPr sz="2200">
                <a:solidFill>
                  <a:srgbClr val="000000"/>
                </a:solidFill>
              </a:defRPr>
            </a:lvl2pPr>
            <a:lvl3pPr>
              <a:defRPr sz="2200">
                <a:solidFill>
                  <a:srgbClr val="000000"/>
                </a:solidFill>
              </a:defRPr>
            </a:lvl3pPr>
            <a:lvl4pPr>
              <a:defRPr sz="2200">
                <a:solidFill>
                  <a:srgbClr val="000000"/>
                </a:solidFill>
              </a:defRPr>
            </a:lvl4pPr>
            <a:lvl5pPr>
              <a:defRPr sz="2200">
                <a:solidFill>
                  <a:srgbClr val="000000"/>
                </a:solidFill>
              </a:defRPr>
            </a:lvl5pPr>
          </a:lstStyle>
          <a:p>
            <a:pPr lvl="0"/>
            <a:r>
              <a:rPr lang="en-GB" noProof="0" dirty="0"/>
              <a:t>Click to edit location and date</a:t>
            </a:r>
          </a:p>
        </p:txBody>
      </p:sp>
      <p:grpSp>
        <p:nvGrpSpPr>
          <p:cNvPr id="77" name="Group 76"/>
          <p:cNvGrpSpPr/>
          <p:nvPr userDrawn="1"/>
        </p:nvGrpSpPr>
        <p:grpSpPr>
          <a:xfrm>
            <a:off x="-2035175" y="0"/>
            <a:ext cx="1881477" cy="5176145"/>
            <a:chOff x="-2035175" y="0"/>
            <a:chExt cx="1881477" cy="5176145"/>
          </a:xfrm>
        </p:grpSpPr>
        <p:sp>
          <p:nvSpPr>
            <p:cNvPr id="78" name="Rectangle 104"/>
            <p:cNvSpPr>
              <a:spLocks noChangeArrowheads="1"/>
            </p:cNvSpPr>
            <p:nvPr userDrawn="1"/>
          </p:nvSpPr>
          <p:spPr bwMode="gray">
            <a:xfrm>
              <a:off x="-2025698" y="0"/>
              <a:ext cx="1872000" cy="5176145"/>
            </a:xfrm>
            <a:prstGeom prst="rect">
              <a:avLst/>
            </a:prstGeom>
            <a:solidFill>
              <a:srgbClr val="EAEAEA"/>
            </a:solidFill>
            <a:ln>
              <a:noFill/>
            </a:ln>
            <a:effectLst/>
          </p:spPr>
          <p:txBody>
            <a:bodyPr wrap="square" lIns="180000" tIns="180000" rIns="180000" bIns="180000" anchor="ctr">
              <a:noAutofit/>
            </a:bodyPr>
            <a:lstStyle/>
            <a:p>
              <a:endParaRPr lang="en-GB" sz="1000" dirty="0">
                <a:solidFill>
                  <a:srgbClr val="333333"/>
                </a:solidFill>
                <a:latin typeface="ING Me"/>
              </a:endParaRPr>
            </a:p>
          </p:txBody>
        </p:sp>
        <p:grpSp>
          <p:nvGrpSpPr>
            <p:cNvPr id="79" name="Group 78"/>
            <p:cNvGrpSpPr/>
            <p:nvPr userDrawn="1"/>
          </p:nvGrpSpPr>
          <p:grpSpPr>
            <a:xfrm>
              <a:off x="-2035175" y="0"/>
              <a:ext cx="1872000" cy="5176145"/>
              <a:chOff x="-2035175" y="0"/>
              <a:chExt cx="1872000" cy="5730106"/>
            </a:xfrm>
          </p:grpSpPr>
          <p:sp>
            <p:nvSpPr>
              <p:cNvPr id="80" name="Rectangle 104"/>
              <p:cNvSpPr>
                <a:spLocks noChangeArrowheads="1"/>
              </p:cNvSpPr>
              <p:nvPr/>
            </p:nvSpPr>
            <p:spPr bwMode="gray">
              <a:xfrm>
                <a:off x="-2035175" y="4694552"/>
                <a:ext cx="1872000" cy="1035554"/>
              </a:xfrm>
              <a:prstGeom prst="rect">
                <a:avLst/>
              </a:prstGeom>
              <a:solidFill>
                <a:srgbClr val="EAEAEA"/>
              </a:solidFill>
              <a:ln>
                <a:noFill/>
              </a:ln>
              <a:effectLst/>
            </p:spPr>
            <p:txBody>
              <a:bodyPr wrap="square" lIns="180000" tIns="180000" rIns="180000" bIns="180000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81" name="Rectangle 104"/>
              <p:cNvSpPr>
                <a:spLocks noChangeArrowheads="1"/>
              </p:cNvSpPr>
              <p:nvPr userDrawn="1"/>
            </p:nvSpPr>
            <p:spPr bwMode="gray">
              <a:xfrm>
                <a:off x="-2035175" y="0"/>
                <a:ext cx="1872000" cy="4709801"/>
              </a:xfrm>
              <a:prstGeom prst="rect">
                <a:avLst/>
              </a:prstGeom>
              <a:solidFill>
                <a:srgbClr val="EAEAEA"/>
              </a:solidFill>
              <a:ln>
                <a:noFill/>
              </a:ln>
              <a:effectLst/>
            </p:spPr>
            <p:txBody>
              <a:bodyPr wrap="square" lIns="180000" tIns="180000" rIns="180000" bIns="180000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82" name="Rectangle 105"/>
              <p:cNvSpPr>
                <a:spLocks noChangeArrowheads="1"/>
              </p:cNvSpPr>
              <p:nvPr userDrawn="1"/>
            </p:nvSpPr>
            <p:spPr bwMode="gray">
              <a:xfrm>
                <a:off x="-1903413" y="665771"/>
                <a:ext cx="215900" cy="215900"/>
              </a:xfrm>
              <a:prstGeom prst="rect">
                <a:avLst/>
              </a:prstGeom>
              <a:solidFill>
                <a:srgbClr val="FF6200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83" name="Rectangle 106"/>
              <p:cNvSpPr>
                <a:spLocks noChangeArrowheads="1"/>
              </p:cNvSpPr>
              <p:nvPr userDrawn="1"/>
            </p:nvSpPr>
            <p:spPr bwMode="gray">
              <a:xfrm>
                <a:off x="-1612900" y="675296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ING Orange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RGB= 255, 98, 0</a:t>
                </a:r>
              </a:p>
            </p:txBody>
          </p:sp>
          <p:sp>
            <p:nvSpPr>
              <p:cNvPr id="84" name="Rectangle 107"/>
              <p:cNvSpPr>
                <a:spLocks noChangeArrowheads="1"/>
              </p:cNvSpPr>
              <p:nvPr userDrawn="1"/>
            </p:nvSpPr>
            <p:spPr bwMode="gray">
              <a:xfrm>
                <a:off x="-1903413" y="1055027"/>
                <a:ext cx="215900" cy="215900"/>
              </a:xfrm>
              <a:prstGeom prst="rect">
                <a:avLst/>
              </a:prstGeom>
              <a:solidFill>
                <a:srgbClr val="A8A8A8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85" name="Rectangle 108"/>
              <p:cNvSpPr>
                <a:spLocks noChangeArrowheads="1"/>
              </p:cNvSpPr>
              <p:nvPr userDrawn="1"/>
            </p:nvSpPr>
            <p:spPr bwMode="gray">
              <a:xfrm>
                <a:off x="-1612900" y="1080427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ING Light Grey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RGB= 168, 168, 168</a:t>
                </a:r>
              </a:p>
            </p:txBody>
          </p:sp>
          <p:sp>
            <p:nvSpPr>
              <p:cNvPr id="86" name="Rectangle 109"/>
              <p:cNvSpPr>
                <a:spLocks noChangeArrowheads="1"/>
              </p:cNvSpPr>
              <p:nvPr userDrawn="1"/>
            </p:nvSpPr>
            <p:spPr bwMode="gray">
              <a:xfrm>
                <a:off x="-1903413" y="2583180"/>
                <a:ext cx="215900" cy="215900"/>
              </a:xfrm>
              <a:prstGeom prst="rect">
                <a:avLst/>
              </a:prstGeom>
              <a:solidFill>
                <a:srgbClr val="525199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87" name="Rectangle 110"/>
              <p:cNvSpPr>
                <a:spLocks noChangeArrowheads="1"/>
              </p:cNvSpPr>
              <p:nvPr userDrawn="1"/>
            </p:nvSpPr>
            <p:spPr bwMode="gray">
              <a:xfrm>
                <a:off x="-1612900" y="2592705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ING Indigo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RGB= 82, 81, 153</a:t>
                </a:r>
              </a:p>
            </p:txBody>
          </p:sp>
          <p:sp>
            <p:nvSpPr>
              <p:cNvPr id="88" name="Rectangle 111"/>
              <p:cNvSpPr>
                <a:spLocks noChangeArrowheads="1"/>
              </p:cNvSpPr>
              <p:nvPr userDrawn="1"/>
            </p:nvSpPr>
            <p:spPr bwMode="gray">
              <a:xfrm>
                <a:off x="-1903413" y="3009234"/>
                <a:ext cx="215900" cy="215900"/>
              </a:xfrm>
              <a:prstGeom prst="rect">
                <a:avLst/>
              </a:prstGeom>
              <a:solidFill>
                <a:srgbClr val="60A6DA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89" name="Rectangle 112"/>
              <p:cNvSpPr>
                <a:spLocks noChangeArrowheads="1"/>
              </p:cNvSpPr>
              <p:nvPr userDrawn="1"/>
            </p:nvSpPr>
            <p:spPr bwMode="gray">
              <a:xfrm>
                <a:off x="-1612900" y="3009234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ING Sky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RGB= 96, 166, 218</a:t>
                </a:r>
              </a:p>
            </p:txBody>
          </p:sp>
          <p:sp>
            <p:nvSpPr>
              <p:cNvPr id="90" name="Rectangle 113"/>
              <p:cNvSpPr>
                <a:spLocks noChangeArrowheads="1"/>
              </p:cNvSpPr>
              <p:nvPr userDrawn="1"/>
            </p:nvSpPr>
            <p:spPr bwMode="gray">
              <a:xfrm>
                <a:off x="-1903413" y="166884"/>
                <a:ext cx="1692000" cy="165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90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200" b="1" dirty="0">
                    <a:solidFill>
                      <a:srgbClr val="333333"/>
                    </a:solidFill>
                    <a:latin typeface="ING Me"/>
                  </a:rPr>
                  <a:t>Colour guidelines</a:t>
                </a:r>
              </a:p>
            </p:txBody>
          </p:sp>
          <p:sp>
            <p:nvSpPr>
              <p:cNvPr id="91" name="Rectangle 107"/>
              <p:cNvSpPr>
                <a:spLocks noChangeArrowheads="1"/>
              </p:cNvSpPr>
              <p:nvPr/>
            </p:nvSpPr>
            <p:spPr bwMode="gray">
              <a:xfrm>
                <a:off x="-1903413" y="3435288"/>
                <a:ext cx="215900" cy="215900"/>
              </a:xfrm>
              <a:prstGeom prst="rect">
                <a:avLst/>
              </a:prstGeom>
              <a:solidFill>
                <a:srgbClr val="AB0066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92" name="Rectangle 108"/>
              <p:cNvSpPr>
                <a:spLocks noChangeArrowheads="1"/>
              </p:cNvSpPr>
              <p:nvPr/>
            </p:nvSpPr>
            <p:spPr bwMode="gray">
              <a:xfrm>
                <a:off x="-1612900" y="3434952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ING Fuchsia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RGB= 171, 0, 102</a:t>
                </a:r>
              </a:p>
            </p:txBody>
          </p:sp>
          <p:sp>
            <p:nvSpPr>
              <p:cNvPr id="93" name="Rectangle 109"/>
              <p:cNvSpPr>
                <a:spLocks noChangeArrowheads="1"/>
              </p:cNvSpPr>
              <p:nvPr/>
            </p:nvSpPr>
            <p:spPr bwMode="gray">
              <a:xfrm>
                <a:off x="-1903413" y="3853390"/>
                <a:ext cx="215900" cy="215900"/>
              </a:xfrm>
              <a:prstGeom prst="rect">
                <a:avLst/>
              </a:prstGeom>
              <a:solidFill>
                <a:srgbClr val="D0D93C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94" name="Rectangle 110"/>
              <p:cNvSpPr>
                <a:spLocks noChangeArrowheads="1"/>
              </p:cNvSpPr>
              <p:nvPr/>
            </p:nvSpPr>
            <p:spPr bwMode="gray">
              <a:xfrm>
                <a:off x="-1612900" y="3852185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ING Lime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RGB= 208, 217, 60</a:t>
                </a:r>
              </a:p>
            </p:txBody>
          </p:sp>
          <p:sp>
            <p:nvSpPr>
              <p:cNvPr id="95" name="Rectangle 111"/>
              <p:cNvSpPr>
                <a:spLocks noChangeArrowheads="1"/>
              </p:cNvSpPr>
              <p:nvPr/>
            </p:nvSpPr>
            <p:spPr bwMode="gray">
              <a:xfrm>
                <a:off x="-1903413" y="4247638"/>
                <a:ext cx="215900" cy="215900"/>
              </a:xfrm>
              <a:prstGeom prst="rect">
                <a:avLst/>
              </a:prstGeom>
              <a:solidFill>
                <a:srgbClr val="019649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96" name="Rectangle 112"/>
              <p:cNvSpPr>
                <a:spLocks noChangeArrowheads="1"/>
              </p:cNvSpPr>
              <p:nvPr/>
            </p:nvSpPr>
            <p:spPr bwMode="gray">
              <a:xfrm>
                <a:off x="-1612900" y="4252640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ING Leaf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RGB= 52, 150, 81</a:t>
                </a:r>
              </a:p>
            </p:txBody>
          </p:sp>
          <p:sp>
            <p:nvSpPr>
              <p:cNvPr id="97" name="Rectangle 109"/>
              <p:cNvSpPr>
                <a:spLocks noChangeArrowheads="1"/>
              </p:cNvSpPr>
              <p:nvPr/>
            </p:nvSpPr>
            <p:spPr bwMode="gray">
              <a:xfrm>
                <a:off x="-1903413" y="1489280"/>
                <a:ext cx="215900" cy="215900"/>
              </a:xfrm>
              <a:prstGeom prst="rect">
                <a:avLst/>
              </a:prstGeom>
              <a:solidFill>
                <a:srgbClr val="696969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98" name="Rectangle 110"/>
              <p:cNvSpPr>
                <a:spLocks noChangeArrowheads="1"/>
              </p:cNvSpPr>
              <p:nvPr/>
            </p:nvSpPr>
            <p:spPr bwMode="gray">
              <a:xfrm>
                <a:off x="-1612900" y="1498805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ING Mid Grey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RGB= 105, 105, 105</a:t>
                </a:r>
              </a:p>
            </p:txBody>
          </p:sp>
          <p:sp>
            <p:nvSpPr>
              <p:cNvPr id="99" name="Rectangle 111"/>
              <p:cNvSpPr>
                <a:spLocks noChangeArrowheads="1"/>
              </p:cNvSpPr>
              <p:nvPr/>
            </p:nvSpPr>
            <p:spPr bwMode="gray">
              <a:xfrm>
                <a:off x="-1903413" y="1895419"/>
                <a:ext cx="215900" cy="215900"/>
              </a:xfrm>
              <a:prstGeom prst="rect">
                <a:avLst/>
              </a:prstGeom>
              <a:solidFill>
                <a:srgbClr val="333333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100" name="Rectangle 112"/>
              <p:cNvSpPr>
                <a:spLocks noChangeArrowheads="1"/>
              </p:cNvSpPr>
              <p:nvPr/>
            </p:nvSpPr>
            <p:spPr bwMode="gray">
              <a:xfrm>
                <a:off x="-1612900" y="1904944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Text Colour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RGB= 51, 51, 51</a:t>
                </a:r>
              </a:p>
            </p:txBody>
          </p:sp>
          <p:pic>
            <p:nvPicPr>
              <p:cNvPr id="101" name="Picture 100"/>
              <p:cNvPicPr>
                <a:picLocks noChangeAspect="1"/>
              </p:cNvPicPr>
              <p:nvPr userDrawn="1"/>
            </p:nvPicPr>
            <p:blipFill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1804990" y="2022815"/>
                <a:ext cx="154783" cy="138908"/>
              </a:xfrm>
              <a:prstGeom prst="rect">
                <a:avLst/>
              </a:prstGeom>
            </p:spPr>
          </p:pic>
          <p:sp>
            <p:nvSpPr>
              <p:cNvPr id="102" name="Rectangle 111"/>
              <p:cNvSpPr>
                <a:spLocks noChangeArrowheads="1"/>
              </p:cNvSpPr>
              <p:nvPr userDrawn="1"/>
            </p:nvSpPr>
            <p:spPr bwMode="gray">
              <a:xfrm>
                <a:off x="-1903413" y="4979815"/>
                <a:ext cx="215900" cy="215900"/>
              </a:xfrm>
              <a:prstGeom prst="rect">
                <a:avLst/>
              </a:prstGeom>
              <a:solidFill>
                <a:srgbClr val="FF0000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103" name="Rectangle 112"/>
              <p:cNvSpPr>
                <a:spLocks noChangeArrowheads="1"/>
              </p:cNvSpPr>
              <p:nvPr userDrawn="1"/>
            </p:nvSpPr>
            <p:spPr bwMode="gray">
              <a:xfrm>
                <a:off x="-1612900" y="4979815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ING Minus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RGB= 255, 0, 0</a:t>
                </a:r>
              </a:p>
            </p:txBody>
          </p:sp>
          <p:sp>
            <p:nvSpPr>
              <p:cNvPr id="104" name="Rectangle 111"/>
              <p:cNvSpPr>
                <a:spLocks noChangeArrowheads="1"/>
              </p:cNvSpPr>
              <p:nvPr userDrawn="1"/>
            </p:nvSpPr>
            <p:spPr bwMode="gray">
              <a:xfrm>
                <a:off x="-1903413" y="5343581"/>
                <a:ext cx="215900" cy="215900"/>
              </a:xfrm>
              <a:prstGeom prst="rect">
                <a:avLst/>
              </a:prstGeom>
              <a:solidFill>
                <a:srgbClr val="019649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105" name="Rectangle 112"/>
              <p:cNvSpPr>
                <a:spLocks noChangeArrowheads="1"/>
              </p:cNvSpPr>
              <p:nvPr userDrawn="1"/>
            </p:nvSpPr>
            <p:spPr bwMode="gray">
              <a:xfrm>
                <a:off x="-1612900" y="5353106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ING Plus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RGB= 52, 150, 81</a:t>
                </a:r>
              </a:p>
            </p:txBody>
          </p:sp>
          <p:sp>
            <p:nvSpPr>
              <p:cNvPr id="106" name="Rectangle 113"/>
              <p:cNvSpPr>
                <a:spLocks noChangeArrowheads="1"/>
              </p:cNvSpPr>
              <p:nvPr userDrawn="1"/>
            </p:nvSpPr>
            <p:spPr bwMode="gray">
              <a:xfrm>
                <a:off x="-1903413" y="450038"/>
                <a:ext cx="1692000" cy="165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90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b="1" dirty="0">
                    <a:solidFill>
                      <a:srgbClr val="333333"/>
                    </a:solidFill>
                    <a:latin typeface="ING Me"/>
                  </a:rPr>
                  <a:t>Primary colours</a:t>
                </a:r>
              </a:p>
            </p:txBody>
          </p:sp>
          <p:sp>
            <p:nvSpPr>
              <p:cNvPr id="107" name="Rectangle 113"/>
              <p:cNvSpPr>
                <a:spLocks noChangeArrowheads="1"/>
              </p:cNvSpPr>
              <p:nvPr userDrawn="1"/>
            </p:nvSpPr>
            <p:spPr bwMode="gray">
              <a:xfrm>
                <a:off x="-1903413" y="2380422"/>
                <a:ext cx="1692000" cy="165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90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b="1" dirty="0">
                    <a:solidFill>
                      <a:srgbClr val="333333"/>
                    </a:solidFill>
                    <a:latin typeface="ING Me"/>
                  </a:rPr>
                  <a:t>Secondary colours</a:t>
                </a:r>
              </a:p>
            </p:txBody>
          </p:sp>
          <p:sp>
            <p:nvSpPr>
              <p:cNvPr id="108" name="Rectangle 113"/>
              <p:cNvSpPr>
                <a:spLocks noChangeArrowheads="1"/>
              </p:cNvSpPr>
              <p:nvPr userDrawn="1"/>
            </p:nvSpPr>
            <p:spPr bwMode="gray">
              <a:xfrm>
                <a:off x="-1903413" y="4757632"/>
                <a:ext cx="1692000" cy="165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90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b="1" dirty="0">
                    <a:solidFill>
                      <a:srgbClr val="333333"/>
                    </a:solidFill>
                    <a:latin typeface="ING Me"/>
                  </a:rPr>
                  <a:t>Functional colours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07468127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35" userDrawn="1">
          <p15:clr>
            <a:srgbClr val="FBAE40"/>
          </p15:clr>
        </p15:guide>
        <p15:guide id="2" orient="horz" pos="3304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Full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76666177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216" imgH="216" progId="TCLayout.ActiveDocument.1">
                  <p:embed/>
                </p:oleObj>
              </mc:Choice>
              <mc:Fallback>
                <p:oleObj name="think-cell Slide" r:id="rId4" imgW="216" imgH="216" progId="TCLayout.ActiveDocument.1">
                  <p:embed/>
                  <p:pic>
                    <p:nvPicPr>
                      <p:cNvPr id="3" name="Object 2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rgbClr val="D9D9D9"/>
          </a:solidFill>
          <a:ln w="6350"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3800"/>
              </a:lnSpc>
              <a:spcBef>
                <a:spcPct val="0"/>
              </a:spcBef>
              <a:spcAft>
                <a:spcPct val="0"/>
              </a:spcAft>
            </a:pPr>
            <a:endParaRPr lang="en-GB" sz="3800" b="1" dirty="0" err="1">
              <a:solidFill>
                <a:srgbClr val="333333"/>
              </a:solidFill>
              <a:latin typeface="ING Me" panose="02000506040000020004" pitchFamily="2" charset="0"/>
              <a:cs typeface="ING Me" panose="02000506040000020004" pitchFamily="2" charset="0"/>
              <a:sym typeface="ING Me" panose="02000506040000020004" pitchFamily="2" charset="0"/>
            </a:endParaRPr>
          </a:p>
        </p:txBody>
      </p:sp>
      <p:grpSp>
        <p:nvGrpSpPr>
          <p:cNvPr id="66" name="Group 65"/>
          <p:cNvGrpSpPr>
            <a:grpSpLocks noChangeAspect="1"/>
          </p:cNvGrpSpPr>
          <p:nvPr userDrawn="1"/>
        </p:nvGrpSpPr>
        <p:grpSpPr bwMode="gray">
          <a:xfrm>
            <a:off x="0" y="1643199"/>
            <a:ext cx="5909320" cy="3045600"/>
            <a:chOff x="3465513" y="2070100"/>
            <a:chExt cx="5260975" cy="2711450"/>
          </a:xfrm>
        </p:grpSpPr>
        <p:sp>
          <p:nvSpPr>
            <p:cNvPr id="67" name="Freeform 5"/>
            <p:cNvSpPr>
              <a:spLocks/>
            </p:cNvSpPr>
            <p:nvPr userDrawn="1"/>
          </p:nvSpPr>
          <p:spPr bwMode="gray">
            <a:xfrm>
              <a:off x="3465513" y="4095750"/>
              <a:ext cx="5260975" cy="685800"/>
            </a:xfrm>
            <a:custGeom>
              <a:avLst/>
              <a:gdLst>
                <a:gd name="T0" fmla="*/ 0 w 1400"/>
                <a:gd name="T1" fmla="*/ 0 h 182"/>
                <a:gd name="T2" fmla="*/ 0 w 1400"/>
                <a:gd name="T3" fmla="*/ 182 h 182"/>
                <a:gd name="T4" fmla="*/ 1376 w 1400"/>
                <a:gd name="T5" fmla="*/ 182 h 182"/>
                <a:gd name="T6" fmla="*/ 1400 w 1400"/>
                <a:gd name="T7" fmla="*/ 158 h 182"/>
                <a:gd name="T8" fmla="*/ 1400 w 1400"/>
                <a:gd name="T9" fmla="*/ 0 h 182"/>
                <a:gd name="T10" fmla="*/ 0 w 1400"/>
                <a:gd name="T11" fmla="*/ 0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00" h="182">
                  <a:moveTo>
                    <a:pt x="0" y="0"/>
                  </a:moveTo>
                  <a:cubicBezTo>
                    <a:pt x="0" y="182"/>
                    <a:pt x="0" y="182"/>
                    <a:pt x="0" y="182"/>
                  </a:cubicBezTo>
                  <a:cubicBezTo>
                    <a:pt x="1376" y="182"/>
                    <a:pt x="1376" y="182"/>
                    <a:pt x="1376" y="182"/>
                  </a:cubicBezTo>
                  <a:cubicBezTo>
                    <a:pt x="1376" y="182"/>
                    <a:pt x="1400" y="182"/>
                    <a:pt x="1400" y="158"/>
                  </a:cubicBezTo>
                  <a:cubicBezTo>
                    <a:pt x="1400" y="0"/>
                    <a:pt x="1400" y="0"/>
                    <a:pt x="140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EAEAEA"/>
            </a:solidFill>
            <a:ln w="9525">
              <a:solidFill>
                <a:srgbClr val="EAEAEA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>
                <a:solidFill>
                  <a:srgbClr val="333333"/>
                </a:solidFill>
                <a:latin typeface="ING Me"/>
              </a:endParaRPr>
            </a:p>
          </p:txBody>
        </p:sp>
        <p:sp>
          <p:nvSpPr>
            <p:cNvPr id="68" name="Freeform 67"/>
            <p:cNvSpPr>
              <a:spLocks/>
            </p:cNvSpPr>
            <p:nvPr userDrawn="1"/>
          </p:nvSpPr>
          <p:spPr bwMode="gray">
            <a:xfrm>
              <a:off x="3465513" y="2070100"/>
              <a:ext cx="5260975" cy="2025650"/>
            </a:xfrm>
            <a:custGeom>
              <a:avLst/>
              <a:gdLst>
                <a:gd name="T0" fmla="*/ 0 w 1400"/>
                <a:gd name="T1" fmla="*/ 0 h 538"/>
                <a:gd name="T2" fmla="*/ 0 w 1400"/>
                <a:gd name="T3" fmla="*/ 538 h 538"/>
                <a:gd name="T4" fmla="*/ 1400 w 1400"/>
                <a:gd name="T5" fmla="*/ 538 h 538"/>
                <a:gd name="T6" fmla="*/ 1400 w 1400"/>
                <a:gd name="T7" fmla="*/ 24 h 538"/>
                <a:gd name="T8" fmla="*/ 1376 w 1400"/>
                <a:gd name="T9" fmla="*/ 0 h 538"/>
                <a:gd name="T10" fmla="*/ 0 w 1400"/>
                <a:gd name="T11" fmla="*/ 0 h 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00" h="538">
                  <a:moveTo>
                    <a:pt x="0" y="0"/>
                  </a:moveTo>
                  <a:cubicBezTo>
                    <a:pt x="0" y="538"/>
                    <a:pt x="0" y="538"/>
                    <a:pt x="0" y="538"/>
                  </a:cubicBezTo>
                  <a:cubicBezTo>
                    <a:pt x="1400" y="538"/>
                    <a:pt x="1400" y="538"/>
                    <a:pt x="1400" y="538"/>
                  </a:cubicBezTo>
                  <a:cubicBezTo>
                    <a:pt x="1400" y="24"/>
                    <a:pt x="1400" y="24"/>
                    <a:pt x="1400" y="24"/>
                  </a:cubicBezTo>
                  <a:cubicBezTo>
                    <a:pt x="1400" y="24"/>
                    <a:pt x="1400" y="0"/>
                    <a:pt x="1376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6200"/>
            </a:solidFill>
            <a:ln w="9525">
              <a:solidFill>
                <a:srgbClr val="FF62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>
                <a:solidFill>
                  <a:srgbClr val="333333"/>
                </a:solidFill>
                <a:latin typeface="ING Me"/>
              </a:endParaRPr>
            </a:p>
          </p:txBody>
        </p:sp>
      </p:grpSp>
      <p:sp>
        <p:nvSpPr>
          <p:cNvPr id="9" name="Title 1"/>
          <p:cNvSpPr>
            <a:spLocks noGrp="1"/>
          </p:cNvSpPr>
          <p:nvPr>
            <p:ph type="ctrTitle"/>
          </p:nvPr>
        </p:nvSpPr>
        <p:spPr bwMode="gray">
          <a:xfrm>
            <a:off x="842434" y="2012286"/>
            <a:ext cx="4877966" cy="1461600"/>
          </a:xfrm>
        </p:spPr>
        <p:txBody>
          <a:bodyPr anchor="ctr" anchorCtr="0">
            <a:noAutofit/>
          </a:bodyPr>
          <a:lstStyle>
            <a:lvl1pPr algn="l">
              <a:lnSpc>
                <a:spcPts val="3800"/>
              </a:lnSpc>
              <a:defRPr sz="38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Click to edit Master title style</a:t>
            </a:r>
          </a:p>
        </p:txBody>
      </p:sp>
      <p:sp>
        <p:nvSpPr>
          <p:cNvPr id="10" name="Subtitle 2"/>
          <p:cNvSpPr>
            <a:spLocks noGrp="1"/>
          </p:cNvSpPr>
          <p:nvPr>
            <p:ph type="subTitle" idx="1"/>
          </p:nvPr>
        </p:nvSpPr>
        <p:spPr bwMode="gray">
          <a:xfrm>
            <a:off x="842434" y="4031478"/>
            <a:ext cx="4877966" cy="306798"/>
          </a:xfrm>
        </p:spPr>
        <p:txBody>
          <a:bodyPr anchor="ctr" anchorCtr="0">
            <a:noAutofit/>
          </a:bodyPr>
          <a:lstStyle>
            <a:lvl1pPr marL="0" indent="0" algn="l">
              <a:lnSpc>
                <a:spcPts val="2200"/>
              </a:lnSpc>
              <a:buNone/>
              <a:defRPr sz="1700" b="0" i="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GB" noProof="0" dirty="0"/>
              <a:t>Click to edit Master subtitle style</a:t>
            </a:r>
          </a:p>
        </p:txBody>
      </p:sp>
      <p:sp>
        <p:nvSpPr>
          <p:cNvPr id="11" name="Text Placeholder 6"/>
          <p:cNvSpPr>
            <a:spLocks noGrp="1"/>
          </p:cNvSpPr>
          <p:nvPr>
            <p:ph type="body" sz="quarter" idx="11"/>
          </p:nvPr>
        </p:nvSpPr>
        <p:spPr bwMode="gray">
          <a:xfrm>
            <a:off x="842434" y="3603486"/>
            <a:ext cx="4877966" cy="290712"/>
          </a:xfrm>
        </p:spPr>
        <p:txBody>
          <a:bodyPr bIns="0">
            <a:noAutofit/>
          </a:bodyPr>
          <a:lstStyle>
            <a:lvl1pPr algn="l">
              <a:lnSpc>
                <a:spcPts val="1700"/>
              </a:lnSpc>
              <a:defRPr sz="17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Edit Master text styles</a:t>
            </a:r>
          </a:p>
        </p:txBody>
      </p:sp>
      <p:sp>
        <p:nvSpPr>
          <p:cNvPr id="12" name="Rectangle 11"/>
          <p:cNvSpPr/>
          <p:nvPr userDrawn="1"/>
        </p:nvSpPr>
        <p:spPr bwMode="gray">
          <a:xfrm>
            <a:off x="1" y="6024880"/>
            <a:ext cx="12190193" cy="8331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dirty="0">
              <a:solidFill>
                <a:prstClr val="white"/>
              </a:solidFill>
              <a:latin typeface="ING Me"/>
            </a:endParaRPr>
          </a:p>
        </p:txBody>
      </p:sp>
      <p:sp>
        <p:nvSpPr>
          <p:cNvPr id="18" name="Picture Placeholder 2"/>
          <p:cNvSpPr>
            <a:spLocks noGrp="1"/>
          </p:cNvSpPr>
          <p:nvPr>
            <p:ph type="pic" sz="quarter" idx="13" hasCustomPrompt="1"/>
          </p:nvPr>
        </p:nvSpPr>
        <p:spPr>
          <a:xfrm>
            <a:off x="838200" y="6055200"/>
            <a:ext cx="2196000" cy="504000"/>
          </a:xfrm>
        </p:spPr>
        <p:txBody>
          <a:bodyPr lIns="0" anchor="ctr" anchorCtr="0"/>
          <a:lstStyle>
            <a:lvl1pPr algn="l">
              <a:lnSpc>
                <a:spcPct val="100000"/>
              </a:lnSpc>
              <a:defRPr sz="900" b="0"/>
            </a:lvl1pPr>
          </a:lstStyle>
          <a:p>
            <a:r>
              <a:rPr lang="en-GB" dirty="0"/>
              <a:t>Click to insert project logo</a:t>
            </a:r>
          </a:p>
        </p:txBody>
      </p:sp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73167" y="6203775"/>
            <a:ext cx="1518197" cy="378000"/>
          </a:xfrm>
          <a:prstGeom prst="rect">
            <a:avLst/>
          </a:prstGeom>
        </p:spPr>
      </p:pic>
      <p:cxnSp>
        <p:nvCxnSpPr>
          <p:cNvPr id="17" name="Straight Connector 16"/>
          <p:cNvCxnSpPr/>
          <p:nvPr userDrawn="1"/>
        </p:nvCxnSpPr>
        <p:spPr>
          <a:xfrm>
            <a:off x="3015150" y="6953250"/>
            <a:ext cx="0" cy="36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 userDrawn="1"/>
        </p:nvCxnSpPr>
        <p:spPr>
          <a:xfrm>
            <a:off x="-426676" y="6200775"/>
            <a:ext cx="360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 userDrawn="1"/>
        </p:nvSpPr>
        <p:spPr>
          <a:xfrm>
            <a:off x="1206675" y="7019955"/>
            <a:ext cx="1440000" cy="226591"/>
          </a:xfrm>
          <a:prstGeom prst="rect">
            <a:avLst/>
          </a:prstGeom>
          <a:noFill/>
        </p:spPr>
        <p:txBody>
          <a:bodyPr wrap="square" lIns="36000" tIns="36000" rIns="36000" bIns="36000" rtlCol="0">
            <a:spAutoFit/>
          </a:bodyPr>
          <a:lstStyle/>
          <a:p>
            <a:pPr algn="ctr"/>
            <a:r>
              <a:rPr lang="en-GB" sz="1000" dirty="0">
                <a:solidFill>
                  <a:srgbClr val="333333"/>
                </a:solidFill>
                <a:latin typeface="ING Me"/>
              </a:rPr>
              <a:t>Max. width</a:t>
            </a:r>
          </a:p>
        </p:txBody>
      </p:sp>
      <p:sp>
        <p:nvSpPr>
          <p:cNvPr id="23" name="TextBox 22"/>
          <p:cNvSpPr txBox="1"/>
          <p:nvPr userDrawn="1"/>
        </p:nvSpPr>
        <p:spPr>
          <a:xfrm>
            <a:off x="-1506676" y="6266692"/>
            <a:ext cx="1440000" cy="226591"/>
          </a:xfrm>
          <a:prstGeom prst="rect">
            <a:avLst/>
          </a:prstGeom>
          <a:noFill/>
        </p:spPr>
        <p:txBody>
          <a:bodyPr wrap="square" lIns="36000" tIns="36000" rIns="36000" bIns="36000" rtlCol="0">
            <a:spAutoFit/>
          </a:bodyPr>
          <a:lstStyle/>
          <a:p>
            <a:pPr algn="r"/>
            <a:r>
              <a:rPr lang="en-GB" sz="1000" dirty="0">
                <a:solidFill>
                  <a:srgbClr val="333333"/>
                </a:solidFill>
                <a:latin typeface="ING Me"/>
              </a:rPr>
              <a:t>Max. height</a:t>
            </a:r>
          </a:p>
        </p:txBody>
      </p:sp>
      <p:cxnSp>
        <p:nvCxnSpPr>
          <p:cNvPr id="24" name="Straight Connector 23"/>
          <p:cNvCxnSpPr/>
          <p:nvPr userDrawn="1"/>
        </p:nvCxnSpPr>
        <p:spPr>
          <a:xfrm>
            <a:off x="838200" y="6953250"/>
            <a:ext cx="0" cy="360000"/>
          </a:xfrm>
          <a:prstGeom prst="line">
            <a:avLst/>
          </a:prstGeom>
          <a:ln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 userDrawn="1"/>
        </p:nvCxnSpPr>
        <p:spPr>
          <a:xfrm>
            <a:off x="-426676" y="6559200"/>
            <a:ext cx="360000" cy="0"/>
          </a:xfrm>
          <a:prstGeom prst="line">
            <a:avLst/>
          </a:prstGeom>
          <a:ln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 Placeholder 2"/>
          <p:cNvSpPr>
            <a:spLocks noGrp="1"/>
          </p:cNvSpPr>
          <p:nvPr>
            <p:ph type="body" sz="quarter" idx="14" hasCustomPrompt="1"/>
          </p:nvPr>
        </p:nvSpPr>
        <p:spPr>
          <a:xfrm>
            <a:off x="842434" y="4381898"/>
            <a:ext cx="4878000" cy="216000"/>
          </a:xfrm>
        </p:spPr>
        <p:txBody>
          <a:bodyPr tIns="0" bIns="0"/>
          <a:lstStyle>
            <a:lvl1pPr marL="0" indent="0" algn="l">
              <a:lnSpc>
                <a:spcPts val="1350"/>
              </a:lnSpc>
              <a:buNone/>
              <a:defRPr sz="1350">
                <a:solidFill>
                  <a:srgbClr val="000000"/>
                </a:solidFill>
                <a:latin typeface="+mn-lt"/>
              </a:defRPr>
            </a:lvl1pPr>
            <a:lvl2pPr>
              <a:defRPr sz="2200">
                <a:solidFill>
                  <a:srgbClr val="000000"/>
                </a:solidFill>
              </a:defRPr>
            </a:lvl2pPr>
            <a:lvl3pPr>
              <a:defRPr sz="2200">
                <a:solidFill>
                  <a:srgbClr val="000000"/>
                </a:solidFill>
              </a:defRPr>
            </a:lvl3pPr>
            <a:lvl4pPr>
              <a:defRPr sz="2200">
                <a:solidFill>
                  <a:srgbClr val="000000"/>
                </a:solidFill>
              </a:defRPr>
            </a:lvl4pPr>
            <a:lvl5pPr>
              <a:defRPr sz="2200">
                <a:solidFill>
                  <a:srgbClr val="000000"/>
                </a:solidFill>
              </a:defRPr>
            </a:lvl5pPr>
          </a:lstStyle>
          <a:p>
            <a:pPr lvl="0"/>
            <a:r>
              <a:rPr lang="en-GB" noProof="0" dirty="0"/>
              <a:t>Click to edit location and date</a:t>
            </a:r>
          </a:p>
        </p:txBody>
      </p:sp>
      <p:sp>
        <p:nvSpPr>
          <p:cNvPr id="65" name="Picture Placeholder 64"/>
          <p:cNvSpPr>
            <a:spLocks noGrp="1"/>
          </p:cNvSpPr>
          <p:nvPr>
            <p:ph type="pic" sz="quarter" idx="12"/>
          </p:nvPr>
        </p:nvSpPr>
        <p:spPr bwMode="gray">
          <a:xfrm>
            <a:off x="-3176" y="1"/>
            <a:ext cx="12195175" cy="6024879"/>
          </a:xfrm>
          <a:custGeom>
            <a:avLst/>
            <a:gdLst>
              <a:gd name="connsiteX0" fmla="*/ 0 w 12195175"/>
              <a:gd name="connsiteY0" fmla="*/ 0 h 6024879"/>
              <a:gd name="connsiteX1" fmla="*/ 12195175 w 12195175"/>
              <a:gd name="connsiteY1" fmla="*/ 0 h 6024879"/>
              <a:gd name="connsiteX2" fmla="*/ 12195175 w 12195175"/>
              <a:gd name="connsiteY2" fmla="*/ 6024879 h 6024879"/>
              <a:gd name="connsiteX3" fmla="*/ 0 w 12195175"/>
              <a:gd name="connsiteY3" fmla="*/ 6024879 h 6024879"/>
              <a:gd name="connsiteX4" fmla="*/ 0 w 12195175"/>
              <a:gd name="connsiteY4" fmla="*/ 4688798 h 6024879"/>
              <a:gd name="connsiteX5" fmla="*/ 3176 w 12195175"/>
              <a:gd name="connsiteY5" fmla="*/ 4688798 h 6024879"/>
              <a:gd name="connsiteX6" fmla="*/ 61412 w 12195175"/>
              <a:gd name="connsiteY6" fmla="*/ 4688798 h 6024879"/>
              <a:gd name="connsiteX7" fmla="*/ 530839 w 12195175"/>
              <a:gd name="connsiteY7" fmla="*/ 4688798 h 6024879"/>
              <a:gd name="connsiteX8" fmla="*/ 5811194 w 12195175"/>
              <a:gd name="connsiteY8" fmla="*/ 4688798 h 6024879"/>
              <a:gd name="connsiteX9" fmla="*/ 5912496 w 12195175"/>
              <a:gd name="connsiteY9" fmla="*/ 4587218 h 6024879"/>
              <a:gd name="connsiteX10" fmla="*/ 5912496 w 12195175"/>
              <a:gd name="connsiteY10" fmla="*/ 3918482 h 6024879"/>
              <a:gd name="connsiteX11" fmla="*/ 5912496 w 12195175"/>
              <a:gd name="connsiteY11" fmla="*/ 1744697 h 6024879"/>
              <a:gd name="connsiteX12" fmla="*/ 5811194 w 12195175"/>
              <a:gd name="connsiteY12" fmla="*/ 1643198 h 6024879"/>
              <a:gd name="connsiteX13" fmla="*/ 61412 w 12195175"/>
              <a:gd name="connsiteY13" fmla="*/ 1643198 h 6024879"/>
              <a:gd name="connsiteX14" fmla="*/ 3176 w 12195175"/>
              <a:gd name="connsiteY14" fmla="*/ 1643198 h 6024879"/>
              <a:gd name="connsiteX15" fmla="*/ 0 w 12195175"/>
              <a:gd name="connsiteY15" fmla="*/ 1643198 h 6024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2195175" h="6024879">
                <a:moveTo>
                  <a:pt x="0" y="0"/>
                </a:moveTo>
                <a:lnTo>
                  <a:pt x="12195175" y="0"/>
                </a:lnTo>
                <a:lnTo>
                  <a:pt x="12195175" y="6024879"/>
                </a:lnTo>
                <a:lnTo>
                  <a:pt x="0" y="6024879"/>
                </a:lnTo>
                <a:lnTo>
                  <a:pt x="0" y="4688798"/>
                </a:lnTo>
                <a:lnTo>
                  <a:pt x="3176" y="4688798"/>
                </a:lnTo>
                <a:lnTo>
                  <a:pt x="61412" y="4688798"/>
                </a:lnTo>
                <a:lnTo>
                  <a:pt x="530839" y="4688798"/>
                </a:lnTo>
                <a:cubicBezTo>
                  <a:pt x="5811194" y="4688798"/>
                  <a:pt x="5811194" y="4688798"/>
                  <a:pt x="5811194" y="4688798"/>
                </a:cubicBezTo>
                <a:cubicBezTo>
                  <a:pt x="5811194" y="4688798"/>
                  <a:pt x="5912496" y="4688798"/>
                  <a:pt x="5912496" y="4587218"/>
                </a:cubicBezTo>
                <a:cubicBezTo>
                  <a:pt x="5912496" y="3918482"/>
                  <a:pt x="5912496" y="3918482"/>
                  <a:pt x="5912496" y="3918482"/>
                </a:cubicBezTo>
                <a:cubicBezTo>
                  <a:pt x="5912496" y="1744697"/>
                  <a:pt x="5912496" y="1744697"/>
                  <a:pt x="5912496" y="1744697"/>
                </a:cubicBezTo>
                <a:cubicBezTo>
                  <a:pt x="5912496" y="1744697"/>
                  <a:pt x="5912496" y="1643198"/>
                  <a:pt x="5811194" y="1643198"/>
                </a:cubicBezTo>
                <a:lnTo>
                  <a:pt x="61412" y="1643198"/>
                </a:lnTo>
                <a:lnTo>
                  <a:pt x="3176" y="1643198"/>
                </a:lnTo>
                <a:lnTo>
                  <a:pt x="0" y="1643198"/>
                </a:lnTo>
                <a:close/>
              </a:path>
            </a:pathLst>
          </a:custGeom>
          <a:solidFill>
            <a:srgbClr val="E9E9E9">
              <a:alpha val="10000"/>
            </a:srgbClr>
          </a:solidFill>
        </p:spPr>
        <p:txBody>
          <a:bodyPr wrap="square" lIns="2880000" tIns="0" anchor="ctr" anchorCtr="0">
            <a:noAutofit/>
          </a:bodyPr>
          <a:lstStyle>
            <a:lvl1pPr algn="ctr">
              <a:defRPr sz="1400" b="0"/>
            </a:lvl1pPr>
          </a:lstStyle>
          <a:p>
            <a:r>
              <a:rPr lang="en-GB" noProof="0" dirty="0"/>
              <a:t>Click icon to add picture</a:t>
            </a:r>
          </a:p>
        </p:txBody>
      </p:sp>
      <p:grpSp>
        <p:nvGrpSpPr>
          <p:cNvPr id="52" name="Group 51"/>
          <p:cNvGrpSpPr/>
          <p:nvPr userDrawn="1"/>
        </p:nvGrpSpPr>
        <p:grpSpPr>
          <a:xfrm>
            <a:off x="-2035175" y="0"/>
            <a:ext cx="1881477" cy="5176146"/>
            <a:chOff x="-2035175" y="0"/>
            <a:chExt cx="1881477" cy="5176146"/>
          </a:xfrm>
        </p:grpSpPr>
        <p:sp>
          <p:nvSpPr>
            <p:cNvPr id="53" name="Rectangle 104"/>
            <p:cNvSpPr>
              <a:spLocks noChangeArrowheads="1"/>
            </p:cNvSpPr>
            <p:nvPr userDrawn="1"/>
          </p:nvSpPr>
          <p:spPr bwMode="gray">
            <a:xfrm>
              <a:off x="-2025698" y="0"/>
              <a:ext cx="1872000" cy="5176145"/>
            </a:xfrm>
            <a:prstGeom prst="rect">
              <a:avLst/>
            </a:prstGeom>
            <a:solidFill>
              <a:srgbClr val="EAEAEA"/>
            </a:solidFill>
            <a:ln>
              <a:noFill/>
            </a:ln>
            <a:effectLst/>
          </p:spPr>
          <p:txBody>
            <a:bodyPr wrap="square" lIns="180000" tIns="180000" rIns="180000" bIns="180000" anchor="ctr">
              <a:noAutofit/>
            </a:bodyPr>
            <a:lstStyle/>
            <a:p>
              <a:endParaRPr lang="en-GB" sz="1000" dirty="0">
                <a:solidFill>
                  <a:srgbClr val="333333"/>
                </a:solidFill>
                <a:latin typeface="ING Me"/>
              </a:endParaRPr>
            </a:p>
          </p:txBody>
        </p:sp>
        <p:grpSp>
          <p:nvGrpSpPr>
            <p:cNvPr id="54" name="Group 53"/>
            <p:cNvGrpSpPr/>
            <p:nvPr userDrawn="1"/>
          </p:nvGrpSpPr>
          <p:grpSpPr>
            <a:xfrm>
              <a:off x="-2035175" y="0"/>
              <a:ext cx="1872000" cy="5176146"/>
              <a:chOff x="-2035175" y="0"/>
              <a:chExt cx="1872000" cy="5730107"/>
            </a:xfrm>
          </p:grpSpPr>
          <p:sp>
            <p:nvSpPr>
              <p:cNvPr id="55" name="Rectangle 104"/>
              <p:cNvSpPr>
                <a:spLocks noChangeArrowheads="1"/>
              </p:cNvSpPr>
              <p:nvPr/>
            </p:nvSpPr>
            <p:spPr bwMode="gray">
              <a:xfrm>
                <a:off x="-2035175" y="4686980"/>
                <a:ext cx="1872000" cy="1043127"/>
              </a:xfrm>
              <a:prstGeom prst="rect">
                <a:avLst/>
              </a:prstGeom>
              <a:solidFill>
                <a:srgbClr val="EAEAEA"/>
              </a:solidFill>
              <a:ln>
                <a:noFill/>
              </a:ln>
              <a:effectLst/>
            </p:spPr>
            <p:txBody>
              <a:bodyPr wrap="square" lIns="180000" tIns="180000" rIns="180000" bIns="180000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56" name="Rectangle 104"/>
              <p:cNvSpPr>
                <a:spLocks noChangeArrowheads="1"/>
              </p:cNvSpPr>
              <p:nvPr userDrawn="1"/>
            </p:nvSpPr>
            <p:spPr bwMode="gray">
              <a:xfrm>
                <a:off x="-2035175" y="0"/>
                <a:ext cx="1872000" cy="4709801"/>
              </a:xfrm>
              <a:prstGeom prst="rect">
                <a:avLst/>
              </a:prstGeom>
              <a:solidFill>
                <a:srgbClr val="EAEAEA"/>
              </a:solidFill>
              <a:ln>
                <a:noFill/>
              </a:ln>
              <a:effectLst/>
            </p:spPr>
            <p:txBody>
              <a:bodyPr wrap="square" lIns="180000" tIns="180000" rIns="180000" bIns="180000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57" name="Rectangle 105"/>
              <p:cNvSpPr>
                <a:spLocks noChangeArrowheads="1"/>
              </p:cNvSpPr>
              <p:nvPr userDrawn="1"/>
            </p:nvSpPr>
            <p:spPr bwMode="gray">
              <a:xfrm>
                <a:off x="-1903413" y="665771"/>
                <a:ext cx="215900" cy="215900"/>
              </a:xfrm>
              <a:prstGeom prst="rect">
                <a:avLst/>
              </a:prstGeom>
              <a:solidFill>
                <a:srgbClr val="FF6200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58" name="Rectangle 106"/>
              <p:cNvSpPr>
                <a:spLocks noChangeArrowheads="1"/>
              </p:cNvSpPr>
              <p:nvPr userDrawn="1"/>
            </p:nvSpPr>
            <p:spPr bwMode="gray">
              <a:xfrm>
                <a:off x="-1612900" y="675296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ING Orange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RGB= 255, 98, 0</a:t>
                </a:r>
              </a:p>
            </p:txBody>
          </p:sp>
          <p:sp>
            <p:nvSpPr>
              <p:cNvPr id="59" name="Rectangle 107"/>
              <p:cNvSpPr>
                <a:spLocks noChangeArrowheads="1"/>
              </p:cNvSpPr>
              <p:nvPr userDrawn="1"/>
            </p:nvSpPr>
            <p:spPr bwMode="gray">
              <a:xfrm>
                <a:off x="-1903413" y="1055027"/>
                <a:ext cx="215900" cy="215900"/>
              </a:xfrm>
              <a:prstGeom prst="rect">
                <a:avLst/>
              </a:prstGeom>
              <a:solidFill>
                <a:srgbClr val="A8A8A8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60" name="Rectangle 108"/>
              <p:cNvSpPr>
                <a:spLocks noChangeArrowheads="1"/>
              </p:cNvSpPr>
              <p:nvPr userDrawn="1"/>
            </p:nvSpPr>
            <p:spPr bwMode="gray">
              <a:xfrm>
                <a:off x="-1612900" y="1080427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ING Light Grey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RGB= 168, 168, 168</a:t>
                </a:r>
              </a:p>
            </p:txBody>
          </p:sp>
          <p:sp>
            <p:nvSpPr>
              <p:cNvPr id="61" name="Rectangle 109"/>
              <p:cNvSpPr>
                <a:spLocks noChangeArrowheads="1"/>
              </p:cNvSpPr>
              <p:nvPr userDrawn="1"/>
            </p:nvSpPr>
            <p:spPr bwMode="gray">
              <a:xfrm>
                <a:off x="-1903413" y="2583180"/>
                <a:ext cx="215900" cy="215900"/>
              </a:xfrm>
              <a:prstGeom prst="rect">
                <a:avLst/>
              </a:prstGeom>
              <a:solidFill>
                <a:srgbClr val="525199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62" name="Rectangle 110"/>
              <p:cNvSpPr>
                <a:spLocks noChangeArrowheads="1"/>
              </p:cNvSpPr>
              <p:nvPr userDrawn="1"/>
            </p:nvSpPr>
            <p:spPr bwMode="gray">
              <a:xfrm>
                <a:off x="-1612900" y="2592705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ING Indigo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RGB= 82, 81, 153</a:t>
                </a:r>
              </a:p>
            </p:txBody>
          </p:sp>
          <p:sp>
            <p:nvSpPr>
              <p:cNvPr id="63" name="Rectangle 111"/>
              <p:cNvSpPr>
                <a:spLocks noChangeArrowheads="1"/>
              </p:cNvSpPr>
              <p:nvPr userDrawn="1"/>
            </p:nvSpPr>
            <p:spPr bwMode="gray">
              <a:xfrm>
                <a:off x="-1903413" y="3009234"/>
                <a:ext cx="215900" cy="215900"/>
              </a:xfrm>
              <a:prstGeom prst="rect">
                <a:avLst/>
              </a:prstGeom>
              <a:solidFill>
                <a:srgbClr val="60A6DA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64" name="Rectangle 112"/>
              <p:cNvSpPr>
                <a:spLocks noChangeArrowheads="1"/>
              </p:cNvSpPr>
              <p:nvPr userDrawn="1"/>
            </p:nvSpPr>
            <p:spPr bwMode="gray">
              <a:xfrm>
                <a:off x="-1612900" y="3009234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ING Sky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RGB= 96, 166, 218</a:t>
                </a:r>
              </a:p>
            </p:txBody>
          </p:sp>
          <p:sp>
            <p:nvSpPr>
              <p:cNvPr id="69" name="Rectangle 113"/>
              <p:cNvSpPr>
                <a:spLocks noChangeArrowheads="1"/>
              </p:cNvSpPr>
              <p:nvPr userDrawn="1"/>
            </p:nvSpPr>
            <p:spPr bwMode="gray">
              <a:xfrm>
                <a:off x="-1903413" y="166884"/>
                <a:ext cx="1692000" cy="165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90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200" b="1" dirty="0">
                    <a:solidFill>
                      <a:srgbClr val="333333"/>
                    </a:solidFill>
                    <a:latin typeface="ING Me"/>
                  </a:rPr>
                  <a:t>Colour guidelines</a:t>
                </a:r>
              </a:p>
            </p:txBody>
          </p:sp>
          <p:sp>
            <p:nvSpPr>
              <p:cNvPr id="70" name="Rectangle 107"/>
              <p:cNvSpPr>
                <a:spLocks noChangeArrowheads="1"/>
              </p:cNvSpPr>
              <p:nvPr/>
            </p:nvSpPr>
            <p:spPr bwMode="gray">
              <a:xfrm>
                <a:off x="-1903413" y="3435288"/>
                <a:ext cx="215900" cy="215900"/>
              </a:xfrm>
              <a:prstGeom prst="rect">
                <a:avLst/>
              </a:prstGeom>
              <a:solidFill>
                <a:srgbClr val="AB0066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71" name="Rectangle 108"/>
              <p:cNvSpPr>
                <a:spLocks noChangeArrowheads="1"/>
              </p:cNvSpPr>
              <p:nvPr/>
            </p:nvSpPr>
            <p:spPr bwMode="gray">
              <a:xfrm>
                <a:off x="-1612900" y="3434952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ING Fuchsia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RGB= 171, 0, 102</a:t>
                </a:r>
              </a:p>
            </p:txBody>
          </p:sp>
          <p:sp>
            <p:nvSpPr>
              <p:cNvPr id="72" name="Rectangle 109"/>
              <p:cNvSpPr>
                <a:spLocks noChangeArrowheads="1"/>
              </p:cNvSpPr>
              <p:nvPr/>
            </p:nvSpPr>
            <p:spPr bwMode="gray">
              <a:xfrm>
                <a:off x="-1903413" y="3853390"/>
                <a:ext cx="215900" cy="215900"/>
              </a:xfrm>
              <a:prstGeom prst="rect">
                <a:avLst/>
              </a:prstGeom>
              <a:solidFill>
                <a:srgbClr val="D0D93C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73" name="Rectangle 110"/>
              <p:cNvSpPr>
                <a:spLocks noChangeArrowheads="1"/>
              </p:cNvSpPr>
              <p:nvPr/>
            </p:nvSpPr>
            <p:spPr bwMode="gray">
              <a:xfrm>
                <a:off x="-1612900" y="3852185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ING Lime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RGB= 208, 217, 60</a:t>
                </a:r>
              </a:p>
            </p:txBody>
          </p:sp>
          <p:sp>
            <p:nvSpPr>
              <p:cNvPr id="74" name="Rectangle 111"/>
              <p:cNvSpPr>
                <a:spLocks noChangeArrowheads="1"/>
              </p:cNvSpPr>
              <p:nvPr/>
            </p:nvSpPr>
            <p:spPr bwMode="gray">
              <a:xfrm>
                <a:off x="-1903413" y="4247638"/>
                <a:ext cx="215900" cy="215900"/>
              </a:xfrm>
              <a:prstGeom prst="rect">
                <a:avLst/>
              </a:prstGeom>
              <a:solidFill>
                <a:srgbClr val="019649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75" name="Rectangle 112"/>
              <p:cNvSpPr>
                <a:spLocks noChangeArrowheads="1"/>
              </p:cNvSpPr>
              <p:nvPr/>
            </p:nvSpPr>
            <p:spPr bwMode="gray">
              <a:xfrm>
                <a:off x="-1612900" y="4252640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ING Leaf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RGB= 52, 150, 81</a:t>
                </a:r>
              </a:p>
            </p:txBody>
          </p:sp>
          <p:sp>
            <p:nvSpPr>
              <p:cNvPr id="76" name="Rectangle 109"/>
              <p:cNvSpPr>
                <a:spLocks noChangeArrowheads="1"/>
              </p:cNvSpPr>
              <p:nvPr/>
            </p:nvSpPr>
            <p:spPr bwMode="gray">
              <a:xfrm>
                <a:off x="-1903413" y="1489280"/>
                <a:ext cx="215900" cy="215900"/>
              </a:xfrm>
              <a:prstGeom prst="rect">
                <a:avLst/>
              </a:prstGeom>
              <a:solidFill>
                <a:srgbClr val="696969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77" name="Rectangle 110"/>
              <p:cNvSpPr>
                <a:spLocks noChangeArrowheads="1"/>
              </p:cNvSpPr>
              <p:nvPr/>
            </p:nvSpPr>
            <p:spPr bwMode="gray">
              <a:xfrm>
                <a:off x="-1612900" y="1498805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ING Mid Grey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RGB= 105, 105, 105</a:t>
                </a:r>
              </a:p>
            </p:txBody>
          </p:sp>
          <p:sp>
            <p:nvSpPr>
              <p:cNvPr id="78" name="Rectangle 111"/>
              <p:cNvSpPr>
                <a:spLocks noChangeArrowheads="1"/>
              </p:cNvSpPr>
              <p:nvPr/>
            </p:nvSpPr>
            <p:spPr bwMode="gray">
              <a:xfrm>
                <a:off x="-1903413" y="1895419"/>
                <a:ext cx="215900" cy="215900"/>
              </a:xfrm>
              <a:prstGeom prst="rect">
                <a:avLst/>
              </a:prstGeom>
              <a:solidFill>
                <a:srgbClr val="333333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79" name="Rectangle 112"/>
              <p:cNvSpPr>
                <a:spLocks noChangeArrowheads="1"/>
              </p:cNvSpPr>
              <p:nvPr/>
            </p:nvSpPr>
            <p:spPr bwMode="gray">
              <a:xfrm>
                <a:off x="-1612900" y="1904944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Text Colour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RGB= 51, 51, 51</a:t>
                </a:r>
              </a:p>
            </p:txBody>
          </p:sp>
          <p:pic>
            <p:nvPicPr>
              <p:cNvPr id="80" name="Picture 79"/>
              <p:cNvPicPr>
                <a:picLocks noChangeAspect="1"/>
              </p:cNvPicPr>
              <p:nvPr userDrawn="1"/>
            </p:nvPicPr>
            <p:blipFill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1804990" y="2022815"/>
                <a:ext cx="154783" cy="138908"/>
              </a:xfrm>
              <a:prstGeom prst="rect">
                <a:avLst/>
              </a:prstGeom>
            </p:spPr>
          </p:pic>
          <p:sp>
            <p:nvSpPr>
              <p:cNvPr id="81" name="Rectangle 111"/>
              <p:cNvSpPr>
                <a:spLocks noChangeArrowheads="1"/>
              </p:cNvSpPr>
              <p:nvPr userDrawn="1"/>
            </p:nvSpPr>
            <p:spPr bwMode="gray">
              <a:xfrm>
                <a:off x="-1903413" y="4979815"/>
                <a:ext cx="215900" cy="215900"/>
              </a:xfrm>
              <a:prstGeom prst="rect">
                <a:avLst/>
              </a:prstGeom>
              <a:solidFill>
                <a:srgbClr val="FF0000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82" name="Rectangle 112"/>
              <p:cNvSpPr>
                <a:spLocks noChangeArrowheads="1"/>
              </p:cNvSpPr>
              <p:nvPr userDrawn="1"/>
            </p:nvSpPr>
            <p:spPr bwMode="gray">
              <a:xfrm>
                <a:off x="-1612900" y="4979815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ING Minus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RGB= 255, 0, 0</a:t>
                </a:r>
              </a:p>
            </p:txBody>
          </p:sp>
          <p:sp>
            <p:nvSpPr>
              <p:cNvPr id="83" name="Rectangle 111"/>
              <p:cNvSpPr>
                <a:spLocks noChangeArrowheads="1"/>
              </p:cNvSpPr>
              <p:nvPr userDrawn="1"/>
            </p:nvSpPr>
            <p:spPr bwMode="gray">
              <a:xfrm>
                <a:off x="-1903413" y="5343581"/>
                <a:ext cx="215900" cy="215900"/>
              </a:xfrm>
              <a:prstGeom prst="rect">
                <a:avLst/>
              </a:prstGeom>
              <a:solidFill>
                <a:srgbClr val="019649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84" name="Rectangle 112"/>
              <p:cNvSpPr>
                <a:spLocks noChangeArrowheads="1"/>
              </p:cNvSpPr>
              <p:nvPr userDrawn="1"/>
            </p:nvSpPr>
            <p:spPr bwMode="gray">
              <a:xfrm>
                <a:off x="-1612900" y="5353106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ING Plus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RGB= 52, 150, 81</a:t>
                </a:r>
              </a:p>
            </p:txBody>
          </p:sp>
          <p:sp>
            <p:nvSpPr>
              <p:cNvPr id="85" name="Rectangle 113"/>
              <p:cNvSpPr>
                <a:spLocks noChangeArrowheads="1"/>
              </p:cNvSpPr>
              <p:nvPr userDrawn="1"/>
            </p:nvSpPr>
            <p:spPr bwMode="gray">
              <a:xfrm>
                <a:off x="-1903413" y="450038"/>
                <a:ext cx="1692000" cy="165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90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b="1" dirty="0">
                    <a:solidFill>
                      <a:srgbClr val="333333"/>
                    </a:solidFill>
                    <a:latin typeface="ING Me"/>
                  </a:rPr>
                  <a:t>Primary colours</a:t>
                </a:r>
              </a:p>
            </p:txBody>
          </p:sp>
          <p:sp>
            <p:nvSpPr>
              <p:cNvPr id="86" name="Rectangle 113"/>
              <p:cNvSpPr>
                <a:spLocks noChangeArrowheads="1"/>
              </p:cNvSpPr>
              <p:nvPr userDrawn="1"/>
            </p:nvSpPr>
            <p:spPr bwMode="gray">
              <a:xfrm>
                <a:off x="-1903413" y="2380422"/>
                <a:ext cx="1692000" cy="165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90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b="1" dirty="0">
                    <a:solidFill>
                      <a:srgbClr val="333333"/>
                    </a:solidFill>
                    <a:latin typeface="ING Me"/>
                  </a:rPr>
                  <a:t>Secondary colours</a:t>
                </a:r>
              </a:p>
            </p:txBody>
          </p:sp>
          <p:sp>
            <p:nvSpPr>
              <p:cNvPr id="104" name="Rectangle 113"/>
              <p:cNvSpPr>
                <a:spLocks noChangeArrowheads="1"/>
              </p:cNvSpPr>
              <p:nvPr userDrawn="1"/>
            </p:nvSpPr>
            <p:spPr bwMode="gray">
              <a:xfrm>
                <a:off x="-1903413" y="4757632"/>
                <a:ext cx="1692000" cy="165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90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b="1" dirty="0">
                    <a:solidFill>
                      <a:srgbClr val="333333"/>
                    </a:solidFill>
                    <a:latin typeface="ING Me"/>
                  </a:rPr>
                  <a:t>Functional colours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3852149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35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Confidential">
    <p:bg bwMode="gray"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340473787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216" imgH="216" progId="TCLayout.ActiveDocument.1">
                  <p:embed/>
                </p:oleObj>
              </mc:Choice>
              <mc:Fallback>
                <p:oleObj name="think-cell Slide" r:id="rId4" imgW="216" imgH="216" progId="TCLayout.ActiveDocument.1">
                  <p:embed/>
                  <p:pic>
                    <p:nvPicPr>
                      <p:cNvPr id="3" name="Object 2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rgbClr val="D9D9D9"/>
          </a:solidFill>
          <a:ln w="6350"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4600"/>
              </a:lnSpc>
              <a:spcBef>
                <a:spcPct val="0"/>
              </a:spcBef>
              <a:spcAft>
                <a:spcPct val="0"/>
              </a:spcAft>
            </a:pPr>
            <a:endParaRPr lang="en-GB" sz="4600" b="1" dirty="0" err="1">
              <a:solidFill>
                <a:srgbClr val="333333"/>
              </a:solidFill>
              <a:latin typeface="ING Me" panose="02000506040000020004" pitchFamily="2" charset="0"/>
              <a:cs typeface="ING Me" panose="02000506040000020004" pitchFamily="2" charset="0"/>
              <a:sym typeface="ING Me" panose="02000506040000020004" pitchFamily="2" charset="0"/>
            </a:endParaRPr>
          </a:p>
        </p:txBody>
      </p:sp>
      <p:grpSp>
        <p:nvGrpSpPr>
          <p:cNvPr id="50" name="Group 49"/>
          <p:cNvGrpSpPr/>
          <p:nvPr userDrawn="1"/>
        </p:nvGrpSpPr>
        <p:grpSpPr bwMode="gray">
          <a:xfrm>
            <a:off x="0" y="1643199"/>
            <a:ext cx="11339513" cy="3055937"/>
            <a:chOff x="409575" y="3144838"/>
            <a:chExt cx="11339513" cy="3055937"/>
          </a:xfrm>
        </p:grpSpPr>
        <p:sp>
          <p:nvSpPr>
            <p:cNvPr id="51" name="Freeform 5"/>
            <p:cNvSpPr>
              <a:spLocks/>
            </p:cNvSpPr>
            <p:nvPr/>
          </p:nvSpPr>
          <p:spPr bwMode="gray">
            <a:xfrm>
              <a:off x="409575" y="5521325"/>
              <a:ext cx="11339513" cy="679450"/>
            </a:xfrm>
            <a:custGeom>
              <a:avLst/>
              <a:gdLst>
                <a:gd name="T0" fmla="*/ 0 w 2680"/>
                <a:gd name="T1" fmla="*/ 0 h 160"/>
                <a:gd name="T2" fmla="*/ 0 w 2680"/>
                <a:gd name="T3" fmla="*/ 160 h 160"/>
                <a:gd name="T4" fmla="*/ 2656 w 2680"/>
                <a:gd name="T5" fmla="*/ 160 h 160"/>
                <a:gd name="T6" fmla="*/ 2680 w 2680"/>
                <a:gd name="T7" fmla="*/ 136 h 160"/>
                <a:gd name="T8" fmla="*/ 2680 w 2680"/>
                <a:gd name="T9" fmla="*/ 0 h 160"/>
                <a:gd name="T10" fmla="*/ 0 w 2680"/>
                <a:gd name="T11" fmla="*/ 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680" h="160">
                  <a:moveTo>
                    <a:pt x="0" y="0"/>
                  </a:moveTo>
                  <a:cubicBezTo>
                    <a:pt x="0" y="160"/>
                    <a:pt x="0" y="160"/>
                    <a:pt x="0" y="160"/>
                  </a:cubicBezTo>
                  <a:cubicBezTo>
                    <a:pt x="2656" y="160"/>
                    <a:pt x="2656" y="160"/>
                    <a:pt x="2656" y="160"/>
                  </a:cubicBezTo>
                  <a:cubicBezTo>
                    <a:pt x="2656" y="160"/>
                    <a:pt x="2680" y="160"/>
                    <a:pt x="2680" y="136"/>
                  </a:cubicBezTo>
                  <a:cubicBezTo>
                    <a:pt x="2680" y="0"/>
                    <a:pt x="2680" y="0"/>
                    <a:pt x="268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EAEAE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>
                <a:solidFill>
                  <a:srgbClr val="333333"/>
                </a:solidFill>
                <a:latin typeface="ING Me"/>
              </a:endParaRPr>
            </a:p>
          </p:txBody>
        </p:sp>
        <p:sp>
          <p:nvSpPr>
            <p:cNvPr id="52" name="Freeform 6"/>
            <p:cNvSpPr>
              <a:spLocks/>
            </p:cNvSpPr>
            <p:nvPr/>
          </p:nvSpPr>
          <p:spPr bwMode="gray">
            <a:xfrm>
              <a:off x="409575" y="3144838"/>
              <a:ext cx="11339513" cy="2376487"/>
            </a:xfrm>
            <a:custGeom>
              <a:avLst/>
              <a:gdLst>
                <a:gd name="T0" fmla="*/ 0 w 2680"/>
                <a:gd name="T1" fmla="*/ 0 h 560"/>
                <a:gd name="T2" fmla="*/ 0 w 2680"/>
                <a:gd name="T3" fmla="*/ 560 h 560"/>
                <a:gd name="T4" fmla="*/ 2680 w 2680"/>
                <a:gd name="T5" fmla="*/ 560 h 560"/>
                <a:gd name="T6" fmla="*/ 2680 w 2680"/>
                <a:gd name="T7" fmla="*/ 24 h 560"/>
                <a:gd name="T8" fmla="*/ 2656 w 2680"/>
                <a:gd name="T9" fmla="*/ 0 h 560"/>
                <a:gd name="T10" fmla="*/ 0 w 2680"/>
                <a:gd name="T11" fmla="*/ 0 h 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680" h="560">
                  <a:moveTo>
                    <a:pt x="0" y="0"/>
                  </a:moveTo>
                  <a:cubicBezTo>
                    <a:pt x="0" y="560"/>
                    <a:pt x="0" y="560"/>
                    <a:pt x="0" y="560"/>
                  </a:cubicBezTo>
                  <a:cubicBezTo>
                    <a:pt x="2680" y="560"/>
                    <a:pt x="2680" y="560"/>
                    <a:pt x="2680" y="560"/>
                  </a:cubicBezTo>
                  <a:cubicBezTo>
                    <a:pt x="2680" y="24"/>
                    <a:pt x="2680" y="24"/>
                    <a:pt x="2680" y="24"/>
                  </a:cubicBezTo>
                  <a:cubicBezTo>
                    <a:pt x="2680" y="24"/>
                    <a:pt x="2680" y="0"/>
                    <a:pt x="2656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6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>
                <a:solidFill>
                  <a:srgbClr val="333333"/>
                </a:solidFill>
                <a:latin typeface="ING Me"/>
              </a:endParaRPr>
            </a:p>
          </p:txBody>
        </p:sp>
      </p:grpSp>
      <p:sp>
        <p:nvSpPr>
          <p:cNvPr id="8" name="Rectangle 7"/>
          <p:cNvSpPr/>
          <p:nvPr userDrawn="1"/>
        </p:nvSpPr>
        <p:spPr bwMode="gray">
          <a:xfrm>
            <a:off x="1" y="6024880"/>
            <a:ext cx="12190193" cy="8331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dirty="0">
              <a:solidFill>
                <a:prstClr val="white"/>
              </a:solidFill>
              <a:latin typeface="ING Me"/>
            </a:endParaRPr>
          </a:p>
        </p:txBody>
      </p:sp>
      <p:sp>
        <p:nvSpPr>
          <p:cNvPr id="25" name="Title 1"/>
          <p:cNvSpPr>
            <a:spLocks noGrp="1"/>
          </p:cNvSpPr>
          <p:nvPr>
            <p:ph type="ctrTitle"/>
          </p:nvPr>
        </p:nvSpPr>
        <p:spPr bwMode="gray">
          <a:xfrm>
            <a:off x="842433" y="2116800"/>
            <a:ext cx="10313209" cy="1227573"/>
          </a:xfrm>
        </p:spPr>
        <p:txBody>
          <a:bodyPr anchor="ctr" anchorCtr="0">
            <a:noAutofit/>
          </a:bodyPr>
          <a:lstStyle>
            <a:lvl1pPr algn="l">
              <a:lnSpc>
                <a:spcPts val="4600"/>
              </a:lnSpc>
              <a:defRPr sz="46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Click to edit Master title style</a:t>
            </a:r>
          </a:p>
        </p:txBody>
      </p:sp>
      <p:sp>
        <p:nvSpPr>
          <p:cNvPr id="26" name="Subtitle 2"/>
          <p:cNvSpPr>
            <a:spLocks noGrp="1"/>
          </p:cNvSpPr>
          <p:nvPr>
            <p:ph type="subTitle" idx="1"/>
          </p:nvPr>
        </p:nvSpPr>
        <p:spPr bwMode="gray">
          <a:xfrm>
            <a:off x="842433" y="4240704"/>
            <a:ext cx="7082733" cy="306798"/>
          </a:xfrm>
        </p:spPr>
        <p:txBody>
          <a:bodyPr anchor="ctr" anchorCtr="0">
            <a:noAutofit/>
          </a:bodyPr>
          <a:lstStyle>
            <a:lvl1pPr marL="0" indent="0" algn="l">
              <a:lnSpc>
                <a:spcPts val="2200"/>
              </a:lnSpc>
              <a:buNone/>
              <a:defRPr sz="2000" b="0" i="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GB" noProof="0" dirty="0"/>
              <a:t>Click to edit Master subtitle style</a:t>
            </a:r>
          </a:p>
        </p:txBody>
      </p:sp>
      <p:sp>
        <p:nvSpPr>
          <p:cNvPr id="27" name="Text Placeholder 6"/>
          <p:cNvSpPr>
            <a:spLocks noGrp="1"/>
          </p:cNvSpPr>
          <p:nvPr>
            <p:ph type="body" sz="quarter" idx="11"/>
          </p:nvPr>
        </p:nvSpPr>
        <p:spPr bwMode="gray">
          <a:xfrm>
            <a:off x="842400" y="3556800"/>
            <a:ext cx="10305675" cy="385233"/>
          </a:xfrm>
        </p:spPr>
        <p:txBody>
          <a:bodyPr>
            <a:noAutofit/>
          </a:bodyPr>
          <a:lstStyle>
            <a:lvl1pPr>
              <a:lnSpc>
                <a:spcPts val="2200"/>
              </a:lnSpc>
              <a:defRPr sz="22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Edit Master text styles</a:t>
            </a:r>
          </a:p>
        </p:txBody>
      </p:sp>
      <p:sp>
        <p:nvSpPr>
          <p:cNvPr id="28" name="Picture Placeholder 2"/>
          <p:cNvSpPr>
            <a:spLocks noGrp="1"/>
          </p:cNvSpPr>
          <p:nvPr>
            <p:ph type="pic" sz="quarter" idx="13" hasCustomPrompt="1"/>
          </p:nvPr>
        </p:nvSpPr>
        <p:spPr>
          <a:xfrm>
            <a:off x="838200" y="5242062"/>
            <a:ext cx="2196000" cy="1317138"/>
          </a:xfrm>
        </p:spPr>
        <p:txBody>
          <a:bodyPr lIns="0" anchor="ctr" anchorCtr="0"/>
          <a:lstStyle>
            <a:lvl1pPr algn="l">
              <a:lnSpc>
                <a:spcPct val="100000"/>
              </a:lnSpc>
              <a:defRPr sz="900" b="0"/>
            </a:lvl1pPr>
          </a:lstStyle>
          <a:p>
            <a:r>
              <a:rPr lang="en-GB" dirty="0"/>
              <a:t>Click to insert project logo</a:t>
            </a:r>
          </a:p>
        </p:txBody>
      </p:sp>
      <p:pic>
        <p:nvPicPr>
          <p:cNvPr id="30" name="Picture 29"/>
          <p:cNvPicPr>
            <a:picLocks noChangeAspect="1"/>
          </p:cNvPicPr>
          <p:nvPr userDrawn="1"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73167" y="6203775"/>
            <a:ext cx="1518197" cy="378000"/>
          </a:xfrm>
          <a:prstGeom prst="rect">
            <a:avLst/>
          </a:prstGeom>
        </p:spPr>
      </p:pic>
      <p:cxnSp>
        <p:nvCxnSpPr>
          <p:cNvPr id="16" name="Straight Connector 15"/>
          <p:cNvCxnSpPr/>
          <p:nvPr userDrawn="1"/>
        </p:nvCxnSpPr>
        <p:spPr>
          <a:xfrm>
            <a:off x="3015150" y="6953250"/>
            <a:ext cx="0" cy="36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 userDrawn="1"/>
        </p:nvCxnSpPr>
        <p:spPr>
          <a:xfrm>
            <a:off x="-426676" y="6200775"/>
            <a:ext cx="360000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 userDrawn="1"/>
        </p:nvSpPr>
        <p:spPr>
          <a:xfrm>
            <a:off x="1206675" y="7019955"/>
            <a:ext cx="1440000" cy="226591"/>
          </a:xfrm>
          <a:prstGeom prst="rect">
            <a:avLst/>
          </a:prstGeom>
          <a:noFill/>
        </p:spPr>
        <p:txBody>
          <a:bodyPr wrap="square" lIns="36000" tIns="36000" rIns="36000" bIns="36000" rtlCol="0">
            <a:spAutoFit/>
          </a:bodyPr>
          <a:lstStyle/>
          <a:p>
            <a:pPr algn="ctr"/>
            <a:r>
              <a:rPr lang="en-GB" sz="1000" dirty="0">
                <a:solidFill>
                  <a:srgbClr val="333333"/>
                </a:solidFill>
                <a:latin typeface="ING Me"/>
              </a:rPr>
              <a:t>Max. width</a:t>
            </a:r>
          </a:p>
        </p:txBody>
      </p:sp>
      <p:sp>
        <p:nvSpPr>
          <p:cNvPr id="22" name="TextBox 21"/>
          <p:cNvSpPr txBox="1"/>
          <p:nvPr userDrawn="1"/>
        </p:nvSpPr>
        <p:spPr>
          <a:xfrm>
            <a:off x="-1506676" y="6266692"/>
            <a:ext cx="1440000" cy="226591"/>
          </a:xfrm>
          <a:prstGeom prst="rect">
            <a:avLst/>
          </a:prstGeom>
          <a:noFill/>
        </p:spPr>
        <p:txBody>
          <a:bodyPr wrap="square" lIns="36000" tIns="36000" rIns="36000" bIns="36000" rtlCol="0">
            <a:spAutoFit/>
          </a:bodyPr>
          <a:lstStyle/>
          <a:p>
            <a:pPr algn="r"/>
            <a:r>
              <a:rPr lang="en-GB" sz="1000" dirty="0">
                <a:solidFill>
                  <a:srgbClr val="333333"/>
                </a:solidFill>
                <a:latin typeface="ING Me"/>
              </a:rPr>
              <a:t>Min. height</a:t>
            </a:r>
          </a:p>
        </p:txBody>
      </p:sp>
      <p:sp>
        <p:nvSpPr>
          <p:cNvPr id="32" name="TextBox 31"/>
          <p:cNvSpPr txBox="1"/>
          <p:nvPr userDrawn="1"/>
        </p:nvSpPr>
        <p:spPr>
          <a:xfrm>
            <a:off x="-1506676" y="5297118"/>
            <a:ext cx="1440000" cy="226591"/>
          </a:xfrm>
          <a:prstGeom prst="rect">
            <a:avLst/>
          </a:prstGeom>
          <a:noFill/>
        </p:spPr>
        <p:txBody>
          <a:bodyPr wrap="square" lIns="36000" tIns="36000" rIns="36000" bIns="36000" rtlCol="0">
            <a:spAutoFit/>
          </a:bodyPr>
          <a:lstStyle/>
          <a:p>
            <a:pPr algn="r"/>
            <a:r>
              <a:rPr lang="en-GB" sz="1000" dirty="0">
                <a:solidFill>
                  <a:srgbClr val="333333"/>
                </a:solidFill>
                <a:latin typeface="ING Me"/>
              </a:rPr>
              <a:t>Max. height</a:t>
            </a:r>
          </a:p>
        </p:txBody>
      </p:sp>
      <p:cxnSp>
        <p:nvCxnSpPr>
          <p:cNvPr id="33" name="Straight Connector 32"/>
          <p:cNvCxnSpPr/>
          <p:nvPr userDrawn="1"/>
        </p:nvCxnSpPr>
        <p:spPr>
          <a:xfrm>
            <a:off x="838200" y="6953250"/>
            <a:ext cx="0" cy="360000"/>
          </a:xfrm>
          <a:prstGeom prst="line">
            <a:avLst/>
          </a:prstGeom>
          <a:ln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 userDrawn="1"/>
        </p:nvCxnSpPr>
        <p:spPr>
          <a:xfrm>
            <a:off x="-426676" y="6559200"/>
            <a:ext cx="360000" cy="0"/>
          </a:xfrm>
          <a:prstGeom prst="line">
            <a:avLst/>
          </a:prstGeom>
          <a:ln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 Placeholder 2"/>
          <p:cNvSpPr>
            <a:spLocks noGrp="1"/>
          </p:cNvSpPr>
          <p:nvPr>
            <p:ph type="body" sz="quarter" idx="14" hasCustomPrompt="1"/>
          </p:nvPr>
        </p:nvSpPr>
        <p:spPr>
          <a:xfrm>
            <a:off x="8167642" y="4291504"/>
            <a:ext cx="2988000" cy="275612"/>
          </a:xfrm>
        </p:spPr>
        <p:txBody>
          <a:bodyPr tIns="0" bIns="0"/>
          <a:lstStyle>
            <a:lvl1pPr marL="0" indent="0" algn="r">
              <a:lnSpc>
                <a:spcPct val="100000"/>
              </a:lnSpc>
              <a:buNone/>
              <a:defRPr sz="1500">
                <a:solidFill>
                  <a:srgbClr val="000000"/>
                </a:solidFill>
                <a:latin typeface="+mn-lt"/>
              </a:defRPr>
            </a:lvl1pPr>
            <a:lvl2pPr>
              <a:defRPr sz="2200">
                <a:solidFill>
                  <a:srgbClr val="000000"/>
                </a:solidFill>
              </a:defRPr>
            </a:lvl2pPr>
            <a:lvl3pPr>
              <a:defRPr sz="2200">
                <a:solidFill>
                  <a:srgbClr val="000000"/>
                </a:solidFill>
              </a:defRPr>
            </a:lvl3pPr>
            <a:lvl4pPr>
              <a:defRPr sz="2200">
                <a:solidFill>
                  <a:srgbClr val="000000"/>
                </a:solidFill>
              </a:defRPr>
            </a:lvl4pPr>
            <a:lvl5pPr>
              <a:defRPr sz="2200">
                <a:solidFill>
                  <a:srgbClr val="000000"/>
                </a:solidFill>
              </a:defRPr>
            </a:lvl5pPr>
          </a:lstStyle>
          <a:p>
            <a:pPr lvl="0"/>
            <a:r>
              <a:rPr lang="en-GB" noProof="0" dirty="0"/>
              <a:t>Click to edit location and date</a:t>
            </a:r>
          </a:p>
        </p:txBody>
      </p:sp>
      <p:grpSp>
        <p:nvGrpSpPr>
          <p:cNvPr id="56" name="Group 55"/>
          <p:cNvGrpSpPr/>
          <p:nvPr userDrawn="1"/>
        </p:nvGrpSpPr>
        <p:grpSpPr>
          <a:xfrm>
            <a:off x="10749167" y="-133099"/>
            <a:ext cx="1441027" cy="1565166"/>
            <a:chOff x="5364088" y="4720073"/>
            <a:chExt cx="1441027" cy="1565166"/>
          </a:xfrm>
        </p:grpSpPr>
        <p:sp>
          <p:nvSpPr>
            <p:cNvPr id="57" name="Freeform 5"/>
            <p:cNvSpPr>
              <a:spLocks/>
            </p:cNvSpPr>
            <p:nvPr/>
          </p:nvSpPr>
          <p:spPr bwMode="gray">
            <a:xfrm>
              <a:off x="5364088" y="4844212"/>
              <a:ext cx="1441027" cy="1441027"/>
            </a:xfrm>
            <a:custGeom>
              <a:avLst/>
              <a:gdLst>
                <a:gd name="T0" fmla="*/ 0 w 810"/>
                <a:gd name="T1" fmla="*/ 0 h 810"/>
                <a:gd name="T2" fmla="*/ 810 w 810"/>
                <a:gd name="T3" fmla="*/ 810 h 810"/>
                <a:gd name="T4" fmla="*/ 810 w 810"/>
                <a:gd name="T5" fmla="*/ 536 h 810"/>
                <a:gd name="T6" fmla="*/ 274 w 810"/>
                <a:gd name="T7" fmla="*/ 0 h 810"/>
                <a:gd name="T8" fmla="*/ 0 w 810"/>
                <a:gd name="T9" fmla="*/ 0 h 8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0" h="810">
                  <a:moveTo>
                    <a:pt x="0" y="0"/>
                  </a:moveTo>
                  <a:lnTo>
                    <a:pt x="810" y="810"/>
                  </a:lnTo>
                  <a:lnTo>
                    <a:pt x="810" y="536"/>
                  </a:lnTo>
                  <a:lnTo>
                    <a:pt x="274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7A7DC"/>
            </a:solidFill>
            <a:ln w="19050">
              <a:solidFill>
                <a:srgbClr val="60A6DA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sz="3200" dirty="0">
                <a:solidFill>
                  <a:srgbClr val="333333"/>
                </a:solidFill>
                <a:latin typeface="ING Me"/>
              </a:endParaRPr>
            </a:p>
          </p:txBody>
        </p:sp>
        <p:sp>
          <p:nvSpPr>
            <p:cNvPr id="80" name="Title 14"/>
            <p:cNvSpPr txBox="1">
              <a:spLocks/>
            </p:cNvSpPr>
            <p:nvPr userDrawn="1"/>
          </p:nvSpPr>
          <p:spPr bwMode="gray">
            <a:xfrm rot="2700000">
              <a:off x="5481455" y="5320862"/>
              <a:ext cx="1447800" cy="246221"/>
            </a:xfrm>
            <a:prstGeom prst="rect">
              <a:avLst/>
            </a:prstGeom>
          </p:spPr>
          <p:txBody>
            <a:bodyPr vert="horz" wrap="none" lIns="0" tIns="0" rIns="0" bIns="0" rtlCol="0" anchor="ctr" anchorCtr="0">
              <a:noAutofit/>
            </a:bodyPr>
            <a:lstStyle>
              <a:lvl1pPr algn="l" defTabSz="914400" rtl="0" eaLnBrk="1" latinLnBrk="0" hangingPunct="1">
                <a:lnSpc>
                  <a:spcPts val="4600"/>
                </a:lnSpc>
                <a:spcBef>
                  <a:spcPct val="0"/>
                </a:spcBef>
                <a:buNone/>
                <a:defRPr sz="4400" b="1" kern="1200" baseline="0">
                  <a:solidFill>
                    <a:schemeClr val="bg1"/>
                  </a:solidFill>
                  <a:latin typeface="+mj-lt"/>
                  <a:ea typeface="+mj-ea"/>
                  <a:cs typeface="Arial" panose="020B0604020202020204" pitchFamily="34" charset="0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en-GB" sz="1600" dirty="0">
                  <a:solidFill>
                    <a:prstClr val="white"/>
                  </a:solidFill>
                  <a:latin typeface="ING Me"/>
                </a:rPr>
                <a:t>Confidential</a:t>
              </a:r>
            </a:p>
          </p:txBody>
        </p:sp>
      </p:grpSp>
      <p:grpSp>
        <p:nvGrpSpPr>
          <p:cNvPr id="53" name="Group 52"/>
          <p:cNvGrpSpPr/>
          <p:nvPr userDrawn="1"/>
        </p:nvGrpSpPr>
        <p:grpSpPr>
          <a:xfrm>
            <a:off x="-2035175" y="0"/>
            <a:ext cx="1881477" cy="5176145"/>
            <a:chOff x="-2035175" y="0"/>
            <a:chExt cx="1881477" cy="5176145"/>
          </a:xfrm>
        </p:grpSpPr>
        <p:sp>
          <p:nvSpPr>
            <p:cNvPr id="54" name="Rectangle 104"/>
            <p:cNvSpPr>
              <a:spLocks noChangeArrowheads="1"/>
            </p:cNvSpPr>
            <p:nvPr userDrawn="1"/>
          </p:nvSpPr>
          <p:spPr bwMode="gray">
            <a:xfrm>
              <a:off x="-2025698" y="0"/>
              <a:ext cx="1872000" cy="5176145"/>
            </a:xfrm>
            <a:prstGeom prst="rect">
              <a:avLst/>
            </a:prstGeom>
            <a:solidFill>
              <a:srgbClr val="EAEAEA"/>
            </a:solidFill>
            <a:ln>
              <a:noFill/>
            </a:ln>
            <a:effectLst/>
          </p:spPr>
          <p:txBody>
            <a:bodyPr wrap="square" lIns="180000" tIns="180000" rIns="180000" bIns="180000" anchor="ctr">
              <a:noAutofit/>
            </a:bodyPr>
            <a:lstStyle/>
            <a:p>
              <a:endParaRPr lang="en-GB" sz="1000" dirty="0">
                <a:solidFill>
                  <a:srgbClr val="333333"/>
                </a:solidFill>
                <a:latin typeface="ING Me"/>
              </a:endParaRPr>
            </a:p>
          </p:txBody>
        </p:sp>
        <p:grpSp>
          <p:nvGrpSpPr>
            <p:cNvPr id="55" name="Group 54"/>
            <p:cNvGrpSpPr/>
            <p:nvPr userDrawn="1"/>
          </p:nvGrpSpPr>
          <p:grpSpPr>
            <a:xfrm>
              <a:off x="-2035175" y="0"/>
              <a:ext cx="1872000" cy="5176145"/>
              <a:chOff x="-2035175" y="0"/>
              <a:chExt cx="1872000" cy="5730106"/>
            </a:xfrm>
          </p:grpSpPr>
          <p:sp>
            <p:nvSpPr>
              <p:cNvPr id="81" name="Rectangle 104"/>
              <p:cNvSpPr>
                <a:spLocks noChangeArrowheads="1"/>
              </p:cNvSpPr>
              <p:nvPr/>
            </p:nvSpPr>
            <p:spPr bwMode="gray">
              <a:xfrm>
                <a:off x="-2035175" y="4672310"/>
                <a:ext cx="1872000" cy="1057796"/>
              </a:xfrm>
              <a:prstGeom prst="rect">
                <a:avLst/>
              </a:prstGeom>
              <a:solidFill>
                <a:srgbClr val="EAEAEA"/>
              </a:solidFill>
              <a:ln>
                <a:noFill/>
              </a:ln>
              <a:effectLst/>
            </p:spPr>
            <p:txBody>
              <a:bodyPr wrap="square" lIns="180000" tIns="180000" rIns="180000" bIns="180000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82" name="Rectangle 104"/>
              <p:cNvSpPr>
                <a:spLocks noChangeArrowheads="1"/>
              </p:cNvSpPr>
              <p:nvPr userDrawn="1"/>
            </p:nvSpPr>
            <p:spPr bwMode="gray">
              <a:xfrm>
                <a:off x="-2035175" y="0"/>
                <a:ext cx="1872000" cy="4709801"/>
              </a:xfrm>
              <a:prstGeom prst="rect">
                <a:avLst/>
              </a:prstGeom>
              <a:solidFill>
                <a:srgbClr val="EAEAEA"/>
              </a:solidFill>
              <a:ln>
                <a:noFill/>
              </a:ln>
              <a:effectLst/>
            </p:spPr>
            <p:txBody>
              <a:bodyPr wrap="square" lIns="180000" tIns="180000" rIns="180000" bIns="180000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83" name="Rectangle 105"/>
              <p:cNvSpPr>
                <a:spLocks noChangeArrowheads="1"/>
              </p:cNvSpPr>
              <p:nvPr userDrawn="1"/>
            </p:nvSpPr>
            <p:spPr bwMode="gray">
              <a:xfrm>
                <a:off x="-1903413" y="665771"/>
                <a:ext cx="215900" cy="215900"/>
              </a:xfrm>
              <a:prstGeom prst="rect">
                <a:avLst/>
              </a:prstGeom>
              <a:solidFill>
                <a:srgbClr val="FF6200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84" name="Rectangle 106"/>
              <p:cNvSpPr>
                <a:spLocks noChangeArrowheads="1"/>
              </p:cNvSpPr>
              <p:nvPr userDrawn="1"/>
            </p:nvSpPr>
            <p:spPr bwMode="gray">
              <a:xfrm>
                <a:off x="-1612900" y="675296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ING Orange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RGB= 255, 98, 0</a:t>
                </a:r>
              </a:p>
            </p:txBody>
          </p:sp>
          <p:sp>
            <p:nvSpPr>
              <p:cNvPr id="85" name="Rectangle 107"/>
              <p:cNvSpPr>
                <a:spLocks noChangeArrowheads="1"/>
              </p:cNvSpPr>
              <p:nvPr userDrawn="1"/>
            </p:nvSpPr>
            <p:spPr bwMode="gray">
              <a:xfrm>
                <a:off x="-1903413" y="1055027"/>
                <a:ext cx="215900" cy="215900"/>
              </a:xfrm>
              <a:prstGeom prst="rect">
                <a:avLst/>
              </a:prstGeom>
              <a:solidFill>
                <a:srgbClr val="A8A8A8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86" name="Rectangle 108"/>
              <p:cNvSpPr>
                <a:spLocks noChangeArrowheads="1"/>
              </p:cNvSpPr>
              <p:nvPr userDrawn="1"/>
            </p:nvSpPr>
            <p:spPr bwMode="gray">
              <a:xfrm>
                <a:off x="-1612900" y="1080427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ING Light Grey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RGB= 168, 168, 168</a:t>
                </a:r>
              </a:p>
            </p:txBody>
          </p:sp>
          <p:sp>
            <p:nvSpPr>
              <p:cNvPr id="87" name="Rectangle 109"/>
              <p:cNvSpPr>
                <a:spLocks noChangeArrowheads="1"/>
              </p:cNvSpPr>
              <p:nvPr userDrawn="1"/>
            </p:nvSpPr>
            <p:spPr bwMode="gray">
              <a:xfrm>
                <a:off x="-1903413" y="2583180"/>
                <a:ext cx="215900" cy="215900"/>
              </a:xfrm>
              <a:prstGeom prst="rect">
                <a:avLst/>
              </a:prstGeom>
              <a:solidFill>
                <a:srgbClr val="525199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88" name="Rectangle 110"/>
              <p:cNvSpPr>
                <a:spLocks noChangeArrowheads="1"/>
              </p:cNvSpPr>
              <p:nvPr userDrawn="1"/>
            </p:nvSpPr>
            <p:spPr bwMode="gray">
              <a:xfrm>
                <a:off x="-1612900" y="2592705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ING Indigo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RGB= 82, 81, 153</a:t>
                </a:r>
              </a:p>
            </p:txBody>
          </p:sp>
          <p:sp>
            <p:nvSpPr>
              <p:cNvPr id="89" name="Rectangle 111"/>
              <p:cNvSpPr>
                <a:spLocks noChangeArrowheads="1"/>
              </p:cNvSpPr>
              <p:nvPr userDrawn="1"/>
            </p:nvSpPr>
            <p:spPr bwMode="gray">
              <a:xfrm>
                <a:off x="-1903413" y="3009234"/>
                <a:ext cx="215900" cy="215900"/>
              </a:xfrm>
              <a:prstGeom prst="rect">
                <a:avLst/>
              </a:prstGeom>
              <a:solidFill>
                <a:srgbClr val="60A6DA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90" name="Rectangle 112"/>
              <p:cNvSpPr>
                <a:spLocks noChangeArrowheads="1"/>
              </p:cNvSpPr>
              <p:nvPr userDrawn="1"/>
            </p:nvSpPr>
            <p:spPr bwMode="gray">
              <a:xfrm>
                <a:off x="-1612900" y="3009234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ING Sky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RGB= 96, 166, 218</a:t>
                </a:r>
              </a:p>
            </p:txBody>
          </p:sp>
          <p:sp>
            <p:nvSpPr>
              <p:cNvPr id="91" name="Rectangle 113"/>
              <p:cNvSpPr>
                <a:spLocks noChangeArrowheads="1"/>
              </p:cNvSpPr>
              <p:nvPr userDrawn="1"/>
            </p:nvSpPr>
            <p:spPr bwMode="gray">
              <a:xfrm>
                <a:off x="-1903413" y="166884"/>
                <a:ext cx="1692000" cy="165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90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200" b="1" dirty="0">
                    <a:solidFill>
                      <a:srgbClr val="333333"/>
                    </a:solidFill>
                    <a:latin typeface="ING Me"/>
                  </a:rPr>
                  <a:t>Colour guidelines</a:t>
                </a:r>
              </a:p>
            </p:txBody>
          </p:sp>
          <p:sp>
            <p:nvSpPr>
              <p:cNvPr id="92" name="Rectangle 107"/>
              <p:cNvSpPr>
                <a:spLocks noChangeArrowheads="1"/>
              </p:cNvSpPr>
              <p:nvPr/>
            </p:nvSpPr>
            <p:spPr bwMode="gray">
              <a:xfrm>
                <a:off x="-1903413" y="3435288"/>
                <a:ext cx="215900" cy="215900"/>
              </a:xfrm>
              <a:prstGeom prst="rect">
                <a:avLst/>
              </a:prstGeom>
              <a:solidFill>
                <a:srgbClr val="AB0066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93" name="Rectangle 108"/>
              <p:cNvSpPr>
                <a:spLocks noChangeArrowheads="1"/>
              </p:cNvSpPr>
              <p:nvPr/>
            </p:nvSpPr>
            <p:spPr bwMode="gray">
              <a:xfrm>
                <a:off x="-1612900" y="3434952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ING Fuchsia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RGB= 171, 0, 102</a:t>
                </a:r>
              </a:p>
            </p:txBody>
          </p:sp>
          <p:sp>
            <p:nvSpPr>
              <p:cNvPr id="94" name="Rectangle 109"/>
              <p:cNvSpPr>
                <a:spLocks noChangeArrowheads="1"/>
              </p:cNvSpPr>
              <p:nvPr/>
            </p:nvSpPr>
            <p:spPr bwMode="gray">
              <a:xfrm>
                <a:off x="-1903413" y="3853390"/>
                <a:ext cx="215900" cy="215900"/>
              </a:xfrm>
              <a:prstGeom prst="rect">
                <a:avLst/>
              </a:prstGeom>
              <a:solidFill>
                <a:srgbClr val="D0D93C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95" name="Rectangle 110"/>
              <p:cNvSpPr>
                <a:spLocks noChangeArrowheads="1"/>
              </p:cNvSpPr>
              <p:nvPr/>
            </p:nvSpPr>
            <p:spPr bwMode="gray">
              <a:xfrm>
                <a:off x="-1612900" y="3852185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ING Lime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RGB= 208, 217, 60</a:t>
                </a:r>
              </a:p>
            </p:txBody>
          </p:sp>
          <p:sp>
            <p:nvSpPr>
              <p:cNvPr id="96" name="Rectangle 111"/>
              <p:cNvSpPr>
                <a:spLocks noChangeArrowheads="1"/>
              </p:cNvSpPr>
              <p:nvPr/>
            </p:nvSpPr>
            <p:spPr bwMode="gray">
              <a:xfrm>
                <a:off x="-1903413" y="4247638"/>
                <a:ext cx="215900" cy="215900"/>
              </a:xfrm>
              <a:prstGeom prst="rect">
                <a:avLst/>
              </a:prstGeom>
              <a:solidFill>
                <a:srgbClr val="019649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99" name="Rectangle 112"/>
              <p:cNvSpPr>
                <a:spLocks noChangeArrowheads="1"/>
              </p:cNvSpPr>
              <p:nvPr/>
            </p:nvSpPr>
            <p:spPr bwMode="gray">
              <a:xfrm>
                <a:off x="-1612900" y="4252640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ING Leaf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RGB= 52, 150, 81</a:t>
                </a:r>
              </a:p>
            </p:txBody>
          </p:sp>
          <p:sp>
            <p:nvSpPr>
              <p:cNvPr id="100" name="Rectangle 109"/>
              <p:cNvSpPr>
                <a:spLocks noChangeArrowheads="1"/>
              </p:cNvSpPr>
              <p:nvPr/>
            </p:nvSpPr>
            <p:spPr bwMode="gray">
              <a:xfrm>
                <a:off x="-1903413" y="1489280"/>
                <a:ext cx="215900" cy="215900"/>
              </a:xfrm>
              <a:prstGeom prst="rect">
                <a:avLst/>
              </a:prstGeom>
              <a:solidFill>
                <a:srgbClr val="696969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101" name="Rectangle 110"/>
              <p:cNvSpPr>
                <a:spLocks noChangeArrowheads="1"/>
              </p:cNvSpPr>
              <p:nvPr/>
            </p:nvSpPr>
            <p:spPr bwMode="gray">
              <a:xfrm>
                <a:off x="-1612900" y="1498805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ING Mid Grey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RGB= 105, 105, 105</a:t>
                </a:r>
              </a:p>
            </p:txBody>
          </p:sp>
          <p:sp>
            <p:nvSpPr>
              <p:cNvPr id="108" name="Rectangle 111"/>
              <p:cNvSpPr>
                <a:spLocks noChangeArrowheads="1"/>
              </p:cNvSpPr>
              <p:nvPr/>
            </p:nvSpPr>
            <p:spPr bwMode="gray">
              <a:xfrm>
                <a:off x="-1903413" y="1895419"/>
                <a:ext cx="215900" cy="215900"/>
              </a:xfrm>
              <a:prstGeom prst="rect">
                <a:avLst/>
              </a:prstGeom>
              <a:solidFill>
                <a:srgbClr val="333333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109" name="Rectangle 112"/>
              <p:cNvSpPr>
                <a:spLocks noChangeArrowheads="1"/>
              </p:cNvSpPr>
              <p:nvPr/>
            </p:nvSpPr>
            <p:spPr bwMode="gray">
              <a:xfrm>
                <a:off x="-1612900" y="1904944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Text Colour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RGB= 51, 51, 51</a:t>
                </a:r>
              </a:p>
            </p:txBody>
          </p:sp>
          <p:pic>
            <p:nvPicPr>
              <p:cNvPr id="110" name="Picture 109"/>
              <p:cNvPicPr>
                <a:picLocks noChangeAspect="1"/>
              </p:cNvPicPr>
              <p:nvPr userDrawn="1"/>
            </p:nvPicPr>
            <p:blipFill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1804990" y="2022815"/>
                <a:ext cx="154783" cy="138908"/>
              </a:xfrm>
              <a:prstGeom prst="rect">
                <a:avLst/>
              </a:prstGeom>
            </p:spPr>
          </p:pic>
          <p:sp>
            <p:nvSpPr>
              <p:cNvPr id="111" name="Rectangle 111"/>
              <p:cNvSpPr>
                <a:spLocks noChangeArrowheads="1"/>
              </p:cNvSpPr>
              <p:nvPr userDrawn="1"/>
            </p:nvSpPr>
            <p:spPr bwMode="gray">
              <a:xfrm>
                <a:off x="-1903413" y="4979815"/>
                <a:ext cx="215900" cy="215900"/>
              </a:xfrm>
              <a:prstGeom prst="rect">
                <a:avLst/>
              </a:prstGeom>
              <a:solidFill>
                <a:srgbClr val="FF0000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112" name="Rectangle 112"/>
              <p:cNvSpPr>
                <a:spLocks noChangeArrowheads="1"/>
              </p:cNvSpPr>
              <p:nvPr userDrawn="1"/>
            </p:nvSpPr>
            <p:spPr bwMode="gray">
              <a:xfrm>
                <a:off x="-1612900" y="4979815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ING Minus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RGB= 255, 0, 0</a:t>
                </a:r>
              </a:p>
            </p:txBody>
          </p:sp>
          <p:sp>
            <p:nvSpPr>
              <p:cNvPr id="113" name="Rectangle 111"/>
              <p:cNvSpPr>
                <a:spLocks noChangeArrowheads="1"/>
              </p:cNvSpPr>
              <p:nvPr userDrawn="1"/>
            </p:nvSpPr>
            <p:spPr bwMode="gray">
              <a:xfrm>
                <a:off x="-1903413" y="5343581"/>
                <a:ext cx="215900" cy="215900"/>
              </a:xfrm>
              <a:prstGeom prst="rect">
                <a:avLst/>
              </a:prstGeom>
              <a:solidFill>
                <a:srgbClr val="019649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114" name="Rectangle 112"/>
              <p:cNvSpPr>
                <a:spLocks noChangeArrowheads="1"/>
              </p:cNvSpPr>
              <p:nvPr userDrawn="1"/>
            </p:nvSpPr>
            <p:spPr bwMode="gray">
              <a:xfrm>
                <a:off x="-1612900" y="5353106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ING Plus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RGB= 52, 150, 81</a:t>
                </a:r>
              </a:p>
            </p:txBody>
          </p:sp>
          <p:sp>
            <p:nvSpPr>
              <p:cNvPr id="115" name="Rectangle 113"/>
              <p:cNvSpPr>
                <a:spLocks noChangeArrowheads="1"/>
              </p:cNvSpPr>
              <p:nvPr userDrawn="1"/>
            </p:nvSpPr>
            <p:spPr bwMode="gray">
              <a:xfrm>
                <a:off x="-1903413" y="450038"/>
                <a:ext cx="1692000" cy="165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90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b="1" dirty="0">
                    <a:solidFill>
                      <a:srgbClr val="333333"/>
                    </a:solidFill>
                    <a:latin typeface="ING Me"/>
                  </a:rPr>
                  <a:t>Primary colours</a:t>
                </a:r>
              </a:p>
            </p:txBody>
          </p:sp>
          <p:sp>
            <p:nvSpPr>
              <p:cNvPr id="116" name="Rectangle 113"/>
              <p:cNvSpPr>
                <a:spLocks noChangeArrowheads="1"/>
              </p:cNvSpPr>
              <p:nvPr userDrawn="1"/>
            </p:nvSpPr>
            <p:spPr bwMode="gray">
              <a:xfrm>
                <a:off x="-1903413" y="2380422"/>
                <a:ext cx="1692000" cy="165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90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b="1" dirty="0">
                    <a:solidFill>
                      <a:srgbClr val="333333"/>
                    </a:solidFill>
                    <a:latin typeface="ING Me"/>
                  </a:rPr>
                  <a:t>Secondary colours</a:t>
                </a:r>
              </a:p>
            </p:txBody>
          </p:sp>
          <p:sp>
            <p:nvSpPr>
              <p:cNvPr id="117" name="Rectangle 113"/>
              <p:cNvSpPr>
                <a:spLocks noChangeArrowheads="1"/>
              </p:cNvSpPr>
              <p:nvPr userDrawn="1"/>
            </p:nvSpPr>
            <p:spPr bwMode="gray">
              <a:xfrm>
                <a:off x="-1903413" y="4757632"/>
                <a:ext cx="1692000" cy="165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90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b="1" dirty="0">
                    <a:solidFill>
                      <a:srgbClr val="333333"/>
                    </a:solidFill>
                    <a:latin typeface="ING Me"/>
                  </a:rPr>
                  <a:t>Functional colours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2779332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35" userDrawn="1">
          <p15:clr>
            <a:srgbClr val="FBAE40"/>
          </p15:clr>
        </p15:guide>
        <p15:guide id="2" orient="horz" pos="3304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Full Picture Confidenti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747496053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216" imgH="216" progId="TCLayout.ActiveDocument.1">
                  <p:embed/>
                </p:oleObj>
              </mc:Choice>
              <mc:Fallback>
                <p:oleObj name="think-cell Slide" r:id="rId4" imgW="216" imgH="216" progId="TCLayout.ActiveDocument.1">
                  <p:embed/>
                  <p:pic>
                    <p:nvPicPr>
                      <p:cNvPr id="3" name="Object 2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rgbClr val="D9D9D9"/>
          </a:solidFill>
          <a:ln w="6350"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3800"/>
              </a:lnSpc>
              <a:spcBef>
                <a:spcPct val="0"/>
              </a:spcBef>
              <a:spcAft>
                <a:spcPct val="0"/>
              </a:spcAft>
            </a:pPr>
            <a:endParaRPr lang="en-GB" sz="3800" b="1" dirty="0" err="1">
              <a:solidFill>
                <a:srgbClr val="333333"/>
              </a:solidFill>
              <a:latin typeface="ING Me" panose="02000506040000020004" pitchFamily="2" charset="0"/>
              <a:cs typeface="ING Me" panose="02000506040000020004" pitchFamily="2" charset="0"/>
              <a:sym typeface="ING Me" panose="02000506040000020004" pitchFamily="2" charset="0"/>
            </a:endParaRPr>
          </a:p>
        </p:txBody>
      </p:sp>
      <p:grpSp>
        <p:nvGrpSpPr>
          <p:cNvPr id="80" name="Group 79"/>
          <p:cNvGrpSpPr>
            <a:grpSpLocks noChangeAspect="1"/>
          </p:cNvGrpSpPr>
          <p:nvPr userDrawn="1"/>
        </p:nvGrpSpPr>
        <p:grpSpPr bwMode="gray">
          <a:xfrm>
            <a:off x="0" y="1643199"/>
            <a:ext cx="5909320" cy="3045600"/>
            <a:chOff x="3465513" y="2070100"/>
            <a:chExt cx="5260975" cy="2711450"/>
          </a:xfrm>
        </p:grpSpPr>
        <p:sp>
          <p:nvSpPr>
            <p:cNvPr id="81" name="Freeform 5"/>
            <p:cNvSpPr>
              <a:spLocks/>
            </p:cNvSpPr>
            <p:nvPr userDrawn="1"/>
          </p:nvSpPr>
          <p:spPr bwMode="gray">
            <a:xfrm>
              <a:off x="3465513" y="4095750"/>
              <a:ext cx="5260975" cy="685800"/>
            </a:xfrm>
            <a:custGeom>
              <a:avLst/>
              <a:gdLst>
                <a:gd name="T0" fmla="*/ 0 w 1400"/>
                <a:gd name="T1" fmla="*/ 0 h 182"/>
                <a:gd name="T2" fmla="*/ 0 w 1400"/>
                <a:gd name="T3" fmla="*/ 182 h 182"/>
                <a:gd name="T4" fmla="*/ 1376 w 1400"/>
                <a:gd name="T5" fmla="*/ 182 h 182"/>
                <a:gd name="T6" fmla="*/ 1400 w 1400"/>
                <a:gd name="T7" fmla="*/ 158 h 182"/>
                <a:gd name="T8" fmla="*/ 1400 w 1400"/>
                <a:gd name="T9" fmla="*/ 0 h 182"/>
                <a:gd name="T10" fmla="*/ 0 w 1400"/>
                <a:gd name="T11" fmla="*/ 0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00" h="182">
                  <a:moveTo>
                    <a:pt x="0" y="0"/>
                  </a:moveTo>
                  <a:cubicBezTo>
                    <a:pt x="0" y="182"/>
                    <a:pt x="0" y="182"/>
                    <a:pt x="0" y="182"/>
                  </a:cubicBezTo>
                  <a:cubicBezTo>
                    <a:pt x="1376" y="182"/>
                    <a:pt x="1376" y="182"/>
                    <a:pt x="1376" y="182"/>
                  </a:cubicBezTo>
                  <a:cubicBezTo>
                    <a:pt x="1376" y="182"/>
                    <a:pt x="1400" y="182"/>
                    <a:pt x="1400" y="158"/>
                  </a:cubicBezTo>
                  <a:cubicBezTo>
                    <a:pt x="1400" y="0"/>
                    <a:pt x="1400" y="0"/>
                    <a:pt x="140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EAEAEA"/>
            </a:solidFill>
            <a:ln w="9525">
              <a:solidFill>
                <a:srgbClr val="EAEAEA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>
                <a:solidFill>
                  <a:srgbClr val="333333"/>
                </a:solidFill>
                <a:latin typeface="ING Me"/>
              </a:endParaRPr>
            </a:p>
          </p:txBody>
        </p:sp>
        <p:sp>
          <p:nvSpPr>
            <p:cNvPr id="85" name="Freeform 84"/>
            <p:cNvSpPr>
              <a:spLocks/>
            </p:cNvSpPr>
            <p:nvPr userDrawn="1"/>
          </p:nvSpPr>
          <p:spPr bwMode="gray">
            <a:xfrm>
              <a:off x="3465513" y="2070100"/>
              <a:ext cx="5260975" cy="2025650"/>
            </a:xfrm>
            <a:custGeom>
              <a:avLst/>
              <a:gdLst>
                <a:gd name="T0" fmla="*/ 0 w 1400"/>
                <a:gd name="T1" fmla="*/ 0 h 538"/>
                <a:gd name="T2" fmla="*/ 0 w 1400"/>
                <a:gd name="T3" fmla="*/ 538 h 538"/>
                <a:gd name="T4" fmla="*/ 1400 w 1400"/>
                <a:gd name="T5" fmla="*/ 538 h 538"/>
                <a:gd name="T6" fmla="*/ 1400 w 1400"/>
                <a:gd name="T7" fmla="*/ 24 h 538"/>
                <a:gd name="T8" fmla="*/ 1376 w 1400"/>
                <a:gd name="T9" fmla="*/ 0 h 538"/>
                <a:gd name="T10" fmla="*/ 0 w 1400"/>
                <a:gd name="T11" fmla="*/ 0 h 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00" h="538">
                  <a:moveTo>
                    <a:pt x="0" y="0"/>
                  </a:moveTo>
                  <a:cubicBezTo>
                    <a:pt x="0" y="538"/>
                    <a:pt x="0" y="538"/>
                    <a:pt x="0" y="538"/>
                  </a:cubicBezTo>
                  <a:cubicBezTo>
                    <a:pt x="1400" y="538"/>
                    <a:pt x="1400" y="538"/>
                    <a:pt x="1400" y="538"/>
                  </a:cubicBezTo>
                  <a:cubicBezTo>
                    <a:pt x="1400" y="24"/>
                    <a:pt x="1400" y="24"/>
                    <a:pt x="1400" y="24"/>
                  </a:cubicBezTo>
                  <a:cubicBezTo>
                    <a:pt x="1400" y="24"/>
                    <a:pt x="1400" y="0"/>
                    <a:pt x="1376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6200"/>
            </a:solidFill>
            <a:ln w="9525">
              <a:solidFill>
                <a:srgbClr val="FF62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>
                <a:solidFill>
                  <a:srgbClr val="333333"/>
                </a:solidFill>
                <a:latin typeface="ING Me"/>
              </a:endParaRPr>
            </a:p>
          </p:txBody>
        </p:sp>
      </p:grpSp>
      <p:sp>
        <p:nvSpPr>
          <p:cNvPr id="9" name="Title 1"/>
          <p:cNvSpPr>
            <a:spLocks noGrp="1"/>
          </p:cNvSpPr>
          <p:nvPr>
            <p:ph type="ctrTitle"/>
          </p:nvPr>
        </p:nvSpPr>
        <p:spPr bwMode="gray">
          <a:xfrm>
            <a:off x="842434" y="2012286"/>
            <a:ext cx="4877966" cy="1461600"/>
          </a:xfrm>
        </p:spPr>
        <p:txBody>
          <a:bodyPr anchor="ctr" anchorCtr="0">
            <a:noAutofit/>
          </a:bodyPr>
          <a:lstStyle>
            <a:lvl1pPr algn="l">
              <a:lnSpc>
                <a:spcPts val="3800"/>
              </a:lnSpc>
              <a:defRPr sz="38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Click to edit Master title style</a:t>
            </a:r>
          </a:p>
        </p:txBody>
      </p:sp>
      <p:sp>
        <p:nvSpPr>
          <p:cNvPr id="10" name="Subtitle 2"/>
          <p:cNvSpPr>
            <a:spLocks noGrp="1"/>
          </p:cNvSpPr>
          <p:nvPr>
            <p:ph type="subTitle" idx="1"/>
          </p:nvPr>
        </p:nvSpPr>
        <p:spPr bwMode="gray">
          <a:xfrm>
            <a:off x="842434" y="4031478"/>
            <a:ext cx="4877966" cy="306798"/>
          </a:xfrm>
        </p:spPr>
        <p:txBody>
          <a:bodyPr anchor="ctr" anchorCtr="0">
            <a:noAutofit/>
          </a:bodyPr>
          <a:lstStyle>
            <a:lvl1pPr marL="0" indent="0" algn="l">
              <a:lnSpc>
                <a:spcPts val="2200"/>
              </a:lnSpc>
              <a:buNone/>
              <a:defRPr sz="1700" b="0" i="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GB" noProof="0" dirty="0"/>
              <a:t>Click to edit Master subtitle style</a:t>
            </a:r>
          </a:p>
        </p:txBody>
      </p:sp>
      <p:sp>
        <p:nvSpPr>
          <p:cNvPr id="11" name="Text Placeholder 6"/>
          <p:cNvSpPr>
            <a:spLocks noGrp="1"/>
          </p:cNvSpPr>
          <p:nvPr>
            <p:ph type="body" sz="quarter" idx="11"/>
          </p:nvPr>
        </p:nvSpPr>
        <p:spPr bwMode="gray">
          <a:xfrm>
            <a:off x="842434" y="3603486"/>
            <a:ext cx="4877966" cy="290712"/>
          </a:xfrm>
        </p:spPr>
        <p:txBody>
          <a:bodyPr bIns="0">
            <a:noAutofit/>
          </a:bodyPr>
          <a:lstStyle>
            <a:lvl1pPr algn="l">
              <a:lnSpc>
                <a:spcPts val="1700"/>
              </a:lnSpc>
              <a:defRPr sz="17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Edit Master text styles</a:t>
            </a:r>
          </a:p>
        </p:txBody>
      </p:sp>
      <p:sp>
        <p:nvSpPr>
          <p:cNvPr id="12" name="Rectangle 11"/>
          <p:cNvSpPr/>
          <p:nvPr userDrawn="1"/>
        </p:nvSpPr>
        <p:spPr bwMode="gray">
          <a:xfrm>
            <a:off x="1" y="6024880"/>
            <a:ext cx="12190193" cy="8331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dirty="0">
              <a:solidFill>
                <a:prstClr val="white"/>
              </a:solidFill>
              <a:latin typeface="ING Me"/>
            </a:endParaRPr>
          </a:p>
        </p:txBody>
      </p:sp>
      <p:sp>
        <p:nvSpPr>
          <p:cNvPr id="19" name="Picture Placeholder 2"/>
          <p:cNvSpPr>
            <a:spLocks noGrp="1"/>
          </p:cNvSpPr>
          <p:nvPr>
            <p:ph type="pic" sz="quarter" idx="13" hasCustomPrompt="1"/>
          </p:nvPr>
        </p:nvSpPr>
        <p:spPr>
          <a:xfrm>
            <a:off x="838200" y="6055200"/>
            <a:ext cx="2196000" cy="504000"/>
          </a:xfrm>
        </p:spPr>
        <p:txBody>
          <a:bodyPr lIns="0" anchor="ctr" anchorCtr="0"/>
          <a:lstStyle>
            <a:lvl1pPr algn="l">
              <a:lnSpc>
                <a:spcPct val="100000"/>
              </a:lnSpc>
              <a:defRPr sz="900" b="0"/>
            </a:lvl1pPr>
          </a:lstStyle>
          <a:p>
            <a:r>
              <a:rPr lang="en-GB" dirty="0"/>
              <a:t>Click to insert project logo</a:t>
            </a:r>
          </a:p>
        </p:txBody>
      </p:sp>
      <p:pic>
        <p:nvPicPr>
          <p:cNvPr id="18" name="Picture 17"/>
          <p:cNvPicPr>
            <a:picLocks noChangeAspect="1"/>
          </p:cNvPicPr>
          <p:nvPr userDrawn="1"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73167" y="6203775"/>
            <a:ext cx="1518197" cy="378000"/>
          </a:xfrm>
          <a:prstGeom prst="rect">
            <a:avLst/>
          </a:prstGeom>
        </p:spPr>
      </p:pic>
      <p:cxnSp>
        <p:nvCxnSpPr>
          <p:cNvPr id="17" name="Straight Connector 16"/>
          <p:cNvCxnSpPr/>
          <p:nvPr userDrawn="1"/>
        </p:nvCxnSpPr>
        <p:spPr>
          <a:xfrm>
            <a:off x="3015150" y="6953250"/>
            <a:ext cx="0" cy="36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 userDrawn="1"/>
        </p:nvCxnSpPr>
        <p:spPr>
          <a:xfrm>
            <a:off x="-426676" y="6200775"/>
            <a:ext cx="360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 userDrawn="1"/>
        </p:nvSpPr>
        <p:spPr>
          <a:xfrm>
            <a:off x="1206675" y="7019955"/>
            <a:ext cx="1440000" cy="226591"/>
          </a:xfrm>
          <a:prstGeom prst="rect">
            <a:avLst/>
          </a:prstGeom>
          <a:noFill/>
        </p:spPr>
        <p:txBody>
          <a:bodyPr wrap="square" lIns="36000" tIns="36000" rIns="36000" bIns="36000" rtlCol="0">
            <a:spAutoFit/>
          </a:bodyPr>
          <a:lstStyle/>
          <a:p>
            <a:pPr algn="ctr"/>
            <a:r>
              <a:rPr lang="en-GB" sz="1000" dirty="0">
                <a:solidFill>
                  <a:srgbClr val="333333"/>
                </a:solidFill>
                <a:latin typeface="ING Me"/>
              </a:rPr>
              <a:t>Max. width</a:t>
            </a:r>
          </a:p>
        </p:txBody>
      </p:sp>
      <p:sp>
        <p:nvSpPr>
          <p:cNvPr id="27" name="TextBox 26"/>
          <p:cNvSpPr txBox="1"/>
          <p:nvPr userDrawn="1"/>
        </p:nvSpPr>
        <p:spPr>
          <a:xfrm>
            <a:off x="-1506676" y="6266692"/>
            <a:ext cx="1440000" cy="226591"/>
          </a:xfrm>
          <a:prstGeom prst="rect">
            <a:avLst/>
          </a:prstGeom>
          <a:noFill/>
        </p:spPr>
        <p:txBody>
          <a:bodyPr wrap="square" lIns="36000" tIns="36000" rIns="36000" bIns="36000" rtlCol="0">
            <a:spAutoFit/>
          </a:bodyPr>
          <a:lstStyle/>
          <a:p>
            <a:pPr algn="r"/>
            <a:r>
              <a:rPr lang="en-GB" sz="1000" dirty="0">
                <a:solidFill>
                  <a:srgbClr val="333333"/>
                </a:solidFill>
                <a:latin typeface="ING Me"/>
              </a:rPr>
              <a:t>Max. height</a:t>
            </a:r>
          </a:p>
        </p:txBody>
      </p:sp>
      <p:cxnSp>
        <p:nvCxnSpPr>
          <p:cNvPr id="28" name="Straight Connector 27"/>
          <p:cNvCxnSpPr/>
          <p:nvPr userDrawn="1"/>
        </p:nvCxnSpPr>
        <p:spPr>
          <a:xfrm>
            <a:off x="838200" y="6953250"/>
            <a:ext cx="0" cy="360000"/>
          </a:xfrm>
          <a:prstGeom prst="line">
            <a:avLst/>
          </a:prstGeom>
          <a:ln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 userDrawn="1"/>
        </p:nvCxnSpPr>
        <p:spPr>
          <a:xfrm>
            <a:off x="-426676" y="6559200"/>
            <a:ext cx="360000" cy="0"/>
          </a:xfrm>
          <a:prstGeom prst="line">
            <a:avLst/>
          </a:prstGeom>
          <a:ln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 Placeholder 2"/>
          <p:cNvSpPr>
            <a:spLocks noGrp="1"/>
          </p:cNvSpPr>
          <p:nvPr>
            <p:ph type="body" sz="quarter" idx="14" hasCustomPrompt="1"/>
          </p:nvPr>
        </p:nvSpPr>
        <p:spPr>
          <a:xfrm>
            <a:off x="842434" y="4381898"/>
            <a:ext cx="4878000" cy="216000"/>
          </a:xfrm>
        </p:spPr>
        <p:txBody>
          <a:bodyPr tIns="0" bIns="0"/>
          <a:lstStyle>
            <a:lvl1pPr marL="0" indent="0" algn="l">
              <a:lnSpc>
                <a:spcPts val="1350"/>
              </a:lnSpc>
              <a:buNone/>
              <a:defRPr sz="1350">
                <a:solidFill>
                  <a:srgbClr val="000000"/>
                </a:solidFill>
                <a:latin typeface="+mn-lt"/>
              </a:defRPr>
            </a:lvl1pPr>
            <a:lvl2pPr>
              <a:defRPr sz="2200">
                <a:solidFill>
                  <a:srgbClr val="000000"/>
                </a:solidFill>
              </a:defRPr>
            </a:lvl2pPr>
            <a:lvl3pPr>
              <a:defRPr sz="2200">
                <a:solidFill>
                  <a:srgbClr val="000000"/>
                </a:solidFill>
              </a:defRPr>
            </a:lvl3pPr>
            <a:lvl4pPr>
              <a:defRPr sz="2200">
                <a:solidFill>
                  <a:srgbClr val="000000"/>
                </a:solidFill>
              </a:defRPr>
            </a:lvl4pPr>
            <a:lvl5pPr>
              <a:defRPr sz="2200">
                <a:solidFill>
                  <a:srgbClr val="000000"/>
                </a:solidFill>
              </a:defRPr>
            </a:lvl5pPr>
          </a:lstStyle>
          <a:p>
            <a:pPr lvl="0"/>
            <a:r>
              <a:rPr lang="en-GB" noProof="0" dirty="0"/>
              <a:t>Click to edit location and date</a:t>
            </a:r>
          </a:p>
        </p:txBody>
      </p:sp>
      <p:grpSp>
        <p:nvGrpSpPr>
          <p:cNvPr id="45" name="Group 44"/>
          <p:cNvGrpSpPr/>
          <p:nvPr userDrawn="1"/>
        </p:nvGrpSpPr>
        <p:grpSpPr>
          <a:xfrm>
            <a:off x="10749167" y="-133099"/>
            <a:ext cx="1441027" cy="1565166"/>
            <a:chOff x="5364088" y="4720073"/>
            <a:chExt cx="1441027" cy="1565166"/>
          </a:xfrm>
        </p:grpSpPr>
        <p:sp>
          <p:nvSpPr>
            <p:cNvPr id="47" name="Freeform 5"/>
            <p:cNvSpPr>
              <a:spLocks/>
            </p:cNvSpPr>
            <p:nvPr/>
          </p:nvSpPr>
          <p:spPr bwMode="gray">
            <a:xfrm>
              <a:off x="5364088" y="4844212"/>
              <a:ext cx="1441027" cy="1441027"/>
            </a:xfrm>
            <a:custGeom>
              <a:avLst/>
              <a:gdLst>
                <a:gd name="T0" fmla="*/ 0 w 810"/>
                <a:gd name="T1" fmla="*/ 0 h 810"/>
                <a:gd name="T2" fmla="*/ 810 w 810"/>
                <a:gd name="T3" fmla="*/ 810 h 810"/>
                <a:gd name="T4" fmla="*/ 810 w 810"/>
                <a:gd name="T5" fmla="*/ 536 h 810"/>
                <a:gd name="T6" fmla="*/ 274 w 810"/>
                <a:gd name="T7" fmla="*/ 0 h 810"/>
                <a:gd name="T8" fmla="*/ 0 w 810"/>
                <a:gd name="T9" fmla="*/ 0 h 8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0" h="810">
                  <a:moveTo>
                    <a:pt x="0" y="0"/>
                  </a:moveTo>
                  <a:lnTo>
                    <a:pt x="810" y="810"/>
                  </a:lnTo>
                  <a:lnTo>
                    <a:pt x="810" y="536"/>
                  </a:lnTo>
                  <a:lnTo>
                    <a:pt x="274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7A7DC"/>
            </a:solidFill>
            <a:ln w="19050">
              <a:solidFill>
                <a:srgbClr val="17A7DC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sz="3200" dirty="0">
                <a:solidFill>
                  <a:srgbClr val="333333"/>
                </a:solidFill>
                <a:latin typeface="ING Me"/>
              </a:endParaRPr>
            </a:p>
          </p:txBody>
        </p:sp>
        <p:sp>
          <p:nvSpPr>
            <p:cNvPr id="48" name="Title 14"/>
            <p:cNvSpPr txBox="1">
              <a:spLocks/>
            </p:cNvSpPr>
            <p:nvPr userDrawn="1"/>
          </p:nvSpPr>
          <p:spPr bwMode="gray">
            <a:xfrm rot="2700000">
              <a:off x="5481455" y="5320862"/>
              <a:ext cx="1447800" cy="246221"/>
            </a:xfrm>
            <a:prstGeom prst="rect">
              <a:avLst/>
            </a:prstGeom>
          </p:spPr>
          <p:txBody>
            <a:bodyPr vert="horz" wrap="none" lIns="0" tIns="0" rIns="0" bIns="0" rtlCol="0" anchor="ctr" anchorCtr="0">
              <a:noAutofit/>
            </a:bodyPr>
            <a:lstStyle>
              <a:lvl1pPr algn="l" defTabSz="914400" rtl="0" eaLnBrk="1" latinLnBrk="0" hangingPunct="1">
                <a:lnSpc>
                  <a:spcPts val="4600"/>
                </a:lnSpc>
                <a:spcBef>
                  <a:spcPct val="0"/>
                </a:spcBef>
                <a:buNone/>
                <a:defRPr sz="4400" b="1" kern="1200" baseline="0">
                  <a:solidFill>
                    <a:schemeClr val="bg1"/>
                  </a:solidFill>
                  <a:latin typeface="+mj-lt"/>
                  <a:ea typeface="+mj-ea"/>
                  <a:cs typeface="Arial" panose="020B0604020202020204" pitchFamily="34" charset="0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en-GB" sz="1600" dirty="0">
                  <a:solidFill>
                    <a:prstClr val="white"/>
                  </a:solidFill>
                  <a:latin typeface="ING Me"/>
                </a:rPr>
                <a:t>Confidential</a:t>
              </a:r>
            </a:p>
          </p:txBody>
        </p:sp>
      </p:grpSp>
      <p:sp>
        <p:nvSpPr>
          <p:cNvPr id="54" name="Picture Placeholder 53"/>
          <p:cNvSpPr>
            <a:spLocks noGrp="1"/>
          </p:cNvSpPr>
          <p:nvPr>
            <p:ph type="pic" sz="quarter" idx="12"/>
          </p:nvPr>
        </p:nvSpPr>
        <p:spPr bwMode="gray">
          <a:xfrm>
            <a:off x="-3176" y="1"/>
            <a:ext cx="12195175" cy="6024879"/>
          </a:xfrm>
          <a:custGeom>
            <a:avLst/>
            <a:gdLst>
              <a:gd name="connsiteX0" fmla="*/ 11239226 w 12195175"/>
              <a:gd name="connsiteY0" fmla="*/ 0 h 6024879"/>
              <a:gd name="connsiteX1" fmla="*/ 12195175 w 12195175"/>
              <a:gd name="connsiteY1" fmla="*/ 0 h 6024879"/>
              <a:gd name="connsiteX2" fmla="*/ 12195175 w 12195175"/>
              <a:gd name="connsiteY2" fmla="*/ 955949 h 6024879"/>
              <a:gd name="connsiteX3" fmla="*/ 0 w 12195175"/>
              <a:gd name="connsiteY3" fmla="*/ 0 h 6024879"/>
              <a:gd name="connsiteX4" fmla="*/ 10750550 w 12195175"/>
              <a:gd name="connsiteY4" fmla="*/ 0 h 6024879"/>
              <a:gd name="connsiteX5" fmla="*/ 12195175 w 12195175"/>
              <a:gd name="connsiteY5" fmla="*/ 1444625 h 6024879"/>
              <a:gd name="connsiteX6" fmla="*/ 12195175 w 12195175"/>
              <a:gd name="connsiteY6" fmla="*/ 6024879 h 6024879"/>
              <a:gd name="connsiteX7" fmla="*/ 0 w 12195175"/>
              <a:gd name="connsiteY7" fmla="*/ 6024879 h 6024879"/>
              <a:gd name="connsiteX8" fmla="*/ 0 w 12195175"/>
              <a:gd name="connsiteY8" fmla="*/ 4688798 h 6024879"/>
              <a:gd name="connsiteX9" fmla="*/ 3176 w 12195175"/>
              <a:gd name="connsiteY9" fmla="*/ 4688798 h 6024879"/>
              <a:gd name="connsiteX10" fmla="*/ 61412 w 12195175"/>
              <a:gd name="connsiteY10" fmla="*/ 4688798 h 6024879"/>
              <a:gd name="connsiteX11" fmla="*/ 530839 w 12195175"/>
              <a:gd name="connsiteY11" fmla="*/ 4688798 h 6024879"/>
              <a:gd name="connsiteX12" fmla="*/ 5811194 w 12195175"/>
              <a:gd name="connsiteY12" fmla="*/ 4688798 h 6024879"/>
              <a:gd name="connsiteX13" fmla="*/ 5912496 w 12195175"/>
              <a:gd name="connsiteY13" fmla="*/ 4587218 h 6024879"/>
              <a:gd name="connsiteX14" fmla="*/ 5912496 w 12195175"/>
              <a:gd name="connsiteY14" fmla="*/ 3918482 h 6024879"/>
              <a:gd name="connsiteX15" fmla="*/ 5912496 w 12195175"/>
              <a:gd name="connsiteY15" fmla="*/ 1744697 h 6024879"/>
              <a:gd name="connsiteX16" fmla="*/ 5811194 w 12195175"/>
              <a:gd name="connsiteY16" fmla="*/ 1643198 h 6024879"/>
              <a:gd name="connsiteX17" fmla="*/ 61412 w 12195175"/>
              <a:gd name="connsiteY17" fmla="*/ 1643198 h 6024879"/>
              <a:gd name="connsiteX18" fmla="*/ 3176 w 12195175"/>
              <a:gd name="connsiteY18" fmla="*/ 1643198 h 6024879"/>
              <a:gd name="connsiteX19" fmla="*/ 0 w 12195175"/>
              <a:gd name="connsiteY19" fmla="*/ 1643198 h 6024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2195175" h="6024879">
                <a:moveTo>
                  <a:pt x="11239226" y="0"/>
                </a:moveTo>
                <a:lnTo>
                  <a:pt x="12195175" y="0"/>
                </a:lnTo>
                <a:lnTo>
                  <a:pt x="12195175" y="955949"/>
                </a:lnTo>
                <a:close/>
                <a:moveTo>
                  <a:pt x="0" y="0"/>
                </a:moveTo>
                <a:lnTo>
                  <a:pt x="10750550" y="0"/>
                </a:lnTo>
                <a:lnTo>
                  <a:pt x="12195175" y="1444625"/>
                </a:lnTo>
                <a:lnTo>
                  <a:pt x="12195175" y="6024879"/>
                </a:lnTo>
                <a:lnTo>
                  <a:pt x="0" y="6024879"/>
                </a:lnTo>
                <a:lnTo>
                  <a:pt x="0" y="4688798"/>
                </a:lnTo>
                <a:lnTo>
                  <a:pt x="3176" y="4688798"/>
                </a:lnTo>
                <a:lnTo>
                  <a:pt x="61412" y="4688798"/>
                </a:lnTo>
                <a:lnTo>
                  <a:pt x="530839" y="4688798"/>
                </a:lnTo>
                <a:cubicBezTo>
                  <a:pt x="5811194" y="4688798"/>
                  <a:pt x="5811194" y="4688798"/>
                  <a:pt x="5811194" y="4688798"/>
                </a:cubicBezTo>
                <a:cubicBezTo>
                  <a:pt x="5811194" y="4688798"/>
                  <a:pt x="5912496" y="4688798"/>
                  <a:pt x="5912496" y="4587218"/>
                </a:cubicBezTo>
                <a:cubicBezTo>
                  <a:pt x="5912496" y="3918482"/>
                  <a:pt x="5912496" y="3918482"/>
                  <a:pt x="5912496" y="3918482"/>
                </a:cubicBezTo>
                <a:cubicBezTo>
                  <a:pt x="5912496" y="1744697"/>
                  <a:pt x="5912496" y="1744697"/>
                  <a:pt x="5912496" y="1744697"/>
                </a:cubicBezTo>
                <a:cubicBezTo>
                  <a:pt x="5912496" y="1744697"/>
                  <a:pt x="5912496" y="1643198"/>
                  <a:pt x="5811194" y="1643198"/>
                </a:cubicBezTo>
                <a:lnTo>
                  <a:pt x="61412" y="1643198"/>
                </a:lnTo>
                <a:lnTo>
                  <a:pt x="3176" y="1643198"/>
                </a:lnTo>
                <a:lnTo>
                  <a:pt x="0" y="1643198"/>
                </a:lnTo>
                <a:close/>
              </a:path>
            </a:pathLst>
          </a:custGeom>
          <a:solidFill>
            <a:srgbClr val="E9E9E9">
              <a:alpha val="10000"/>
            </a:srgbClr>
          </a:solidFill>
        </p:spPr>
        <p:txBody>
          <a:bodyPr wrap="square" lIns="2880000" tIns="0" anchor="ctr" anchorCtr="0">
            <a:noAutofit/>
          </a:bodyPr>
          <a:lstStyle>
            <a:lvl1pPr algn="ctr">
              <a:defRPr sz="1400" b="0"/>
            </a:lvl1pPr>
          </a:lstStyle>
          <a:p>
            <a:r>
              <a:rPr lang="en-GB" noProof="0" dirty="0"/>
              <a:t>Click icon to add picture</a:t>
            </a:r>
          </a:p>
        </p:txBody>
      </p:sp>
      <p:grpSp>
        <p:nvGrpSpPr>
          <p:cNvPr id="52" name="Group 51"/>
          <p:cNvGrpSpPr/>
          <p:nvPr userDrawn="1"/>
        </p:nvGrpSpPr>
        <p:grpSpPr>
          <a:xfrm>
            <a:off x="-2035175" y="0"/>
            <a:ext cx="1881477" cy="5176146"/>
            <a:chOff x="-2035175" y="0"/>
            <a:chExt cx="1881477" cy="5176146"/>
          </a:xfrm>
        </p:grpSpPr>
        <p:sp>
          <p:nvSpPr>
            <p:cNvPr id="53" name="Rectangle 104"/>
            <p:cNvSpPr>
              <a:spLocks noChangeArrowheads="1"/>
            </p:cNvSpPr>
            <p:nvPr userDrawn="1"/>
          </p:nvSpPr>
          <p:spPr bwMode="gray">
            <a:xfrm>
              <a:off x="-2025698" y="0"/>
              <a:ext cx="1872000" cy="5176145"/>
            </a:xfrm>
            <a:prstGeom prst="rect">
              <a:avLst/>
            </a:prstGeom>
            <a:solidFill>
              <a:srgbClr val="EAEAEA"/>
            </a:solidFill>
            <a:ln>
              <a:noFill/>
            </a:ln>
            <a:effectLst/>
          </p:spPr>
          <p:txBody>
            <a:bodyPr wrap="square" lIns="180000" tIns="180000" rIns="180000" bIns="180000" anchor="ctr">
              <a:noAutofit/>
            </a:bodyPr>
            <a:lstStyle/>
            <a:p>
              <a:endParaRPr lang="en-GB" sz="1000" dirty="0">
                <a:solidFill>
                  <a:srgbClr val="333333"/>
                </a:solidFill>
                <a:latin typeface="ING Me"/>
              </a:endParaRPr>
            </a:p>
          </p:txBody>
        </p:sp>
        <p:grpSp>
          <p:nvGrpSpPr>
            <p:cNvPr id="55" name="Group 54"/>
            <p:cNvGrpSpPr/>
            <p:nvPr userDrawn="1"/>
          </p:nvGrpSpPr>
          <p:grpSpPr>
            <a:xfrm>
              <a:off x="-2035175" y="0"/>
              <a:ext cx="1872000" cy="5176146"/>
              <a:chOff x="-2035175" y="0"/>
              <a:chExt cx="1872000" cy="5730107"/>
            </a:xfrm>
          </p:grpSpPr>
          <p:sp>
            <p:nvSpPr>
              <p:cNvPr id="56" name="Rectangle 104"/>
              <p:cNvSpPr>
                <a:spLocks noChangeArrowheads="1"/>
              </p:cNvSpPr>
              <p:nvPr/>
            </p:nvSpPr>
            <p:spPr bwMode="gray">
              <a:xfrm>
                <a:off x="-2035175" y="4679072"/>
                <a:ext cx="1872000" cy="1051035"/>
              </a:xfrm>
              <a:prstGeom prst="rect">
                <a:avLst/>
              </a:prstGeom>
              <a:solidFill>
                <a:srgbClr val="EAEAEA"/>
              </a:solidFill>
              <a:ln>
                <a:noFill/>
              </a:ln>
              <a:effectLst/>
            </p:spPr>
            <p:txBody>
              <a:bodyPr wrap="square" lIns="180000" tIns="180000" rIns="180000" bIns="180000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57" name="Rectangle 104"/>
              <p:cNvSpPr>
                <a:spLocks noChangeArrowheads="1"/>
              </p:cNvSpPr>
              <p:nvPr userDrawn="1"/>
            </p:nvSpPr>
            <p:spPr bwMode="gray">
              <a:xfrm>
                <a:off x="-2035175" y="0"/>
                <a:ext cx="1872000" cy="4709801"/>
              </a:xfrm>
              <a:prstGeom prst="rect">
                <a:avLst/>
              </a:prstGeom>
              <a:solidFill>
                <a:srgbClr val="EAEAEA"/>
              </a:solidFill>
              <a:ln>
                <a:noFill/>
              </a:ln>
              <a:effectLst/>
            </p:spPr>
            <p:txBody>
              <a:bodyPr wrap="square" lIns="180000" tIns="180000" rIns="180000" bIns="180000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58" name="Rectangle 105"/>
              <p:cNvSpPr>
                <a:spLocks noChangeArrowheads="1"/>
              </p:cNvSpPr>
              <p:nvPr userDrawn="1"/>
            </p:nvSpPr>
            <p:spPr bwMode="gray">
              <a:xfrm>
                <a:off x="-1903413" y="665771"/>
                <a:ext cx="215900" cy="215900"/>
              </a:xfrm>
              <a:prstGeom prst="rect">
                <a:avLst/>
              </a:prstGeom>
              <a:solidFill>
                <a:srgbClr val="FF6200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59" name="Rectangle 106"/>
              <p:cNvSpPr>
                <a:spLocks noChangeArrowheads="1"/>
              </p:cNvSpPr>
              <p:nvPr userDrawn="1"/>
            </p:nvSpPr>
            <p:spPr bwMode="gray">
              <a:xfrm>
                <a:off x="-1612900" y="675296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ING Orange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RGB= 255, 98, 0</a:t>
                </a:r>
              </a:p>
            </p:txBody>
          </p:sp>
          <p:sp>
            <p:nvSpPr>
              <p:cNvPr id="60" name="Rectangle 107"/>
              <p:cNvSpPr>
                <a:spLocks noChangeArrowheads="1"/>
              </p:cNvSpPr>
              <p:nvPr userDrawn="1"/>
            </p:nvSpPr>
            <p:spPr bwMode="gray">
              <a:xfrm>
                <a:off x="-1903413" y="1055027"/>
                <a:ext cx="215900" cy="215900"/>
              </a:xfrm>
              <a:prstGeom prst="rect">
                <a:avLst/>
              </a:prstGeom>
              <a:solidFill>
                <a:srgbClr val="A8A8A8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61" name="Rectangle 108"/>
              <p:cNvSpPr>
                <a:spLocks noChangeArrowheads="1"/>
              </p:cNvSpPr>
              <p:nvPr userDrawn="1"/>
            </p:nvSpPr>
            <p:spPr bwMode="gray">
              <a:xfrm>
                <a:off x="-1612900" y="1080427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ING Light Grey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RGB= 168, 168, 168</a:t>
                </a:r>
              </a:p>
            </p:txBody>
          </p:sp>
          <p:sp>
            <p:nvSpPr>
              <p:cNvPr id="62" name="Rectangle 109"/>
              <p:cNvSpPr>
                <a:spLocks noChangeArrowheads="1"/>
              </p:cNvSpPr>
              <p:nvPr userDrawn="1"/>
            </p:nvSpPr>
            <p:spPr bwMode="gray">
              <a:xfrm>
                <a:off x="-1903413" y="2583180"/>
                <a:ext cx="215900" cy="215900"/>
              </a:xfrm>
              <a:prstGeom prst="rect">
                <a:avLst/>
              </a:prstGeom>
              <a:solidFill>
                <a:srgbClr val="525199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63" name="Rectangle 110"/>
              <p:cNvSpPr>
                <a:spLocks noChangeArrowheads="1"/>
              </p:cNvSpPr>
              <p:nvPr userDrawn="1"/>
            </p:nvSpPr>
            <p:spPr bwMode="gray">
              <a:xfrm>
                <a:off x="-1612900" y="2592705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ING Indigo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RGB= 82, 81, 153</a:t>
                </a:r>
              </a:p>
            </p:txBody>
          </p:sp>
          <p:sp>
            <p:nvSpPr>
              <p:cNvPr id="64" name="Rectangle 111"/>
              <p:cNvSpPr>
                <a:spLocks noChangeArrowheads="1"/>
              </p:cNvSpPr>
              <p:nvPr userDrawn="1"/>
            </p:nvSpPr>
            <p:spPr bwMode="gray">
              <a:xfrm>
                <a:off x="-1903413" y="3009234"/>
                <a:ext cx="215900" cy="215900"/>
              </a:xfrm>
              <a:prstGeom prst="rect">
                <a:avLst/>
              </a:prstGeom>
              <a:solidFill>
                <a:srgbClr val="60A6DA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65" name="Rectangle 112"/>
              <p:cNvSpPr>
                <a:spLocks noChangeArrowheads="1"/>
              </p:cNvSpPr>
              <p:nvPr userDrawn="1"/>
            </p:nvSpPr>
            <p:spPr bwMode="gray">
              <a:xfrm>
                <a:off x="-1612900" y="3009234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ING Sky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RGB= 96, 166, 218</a:t>
                </a:r>
              </a:p>
            </p:txBody>
          </p:sp>
          <p:sp>
            <p:nvSpPr>
              <p:cNvPr id="66" name="Rectangle 113"/>
              <p:cNvSpPr>
                <a:spLocks noChangeArrowheads="1"/>
              </p:cNvSpPr>
              <p:nvPr userDrawn="1"/>
            </p:nvSpPr>
            <p:spPr bwMode="gray">
              <a:xfrm>
                <a:off x="-1903413" y="166884"/>
                <a:ext cx="1692000" cy="165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90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200" b="1" dirty="0">
                    <a:solidFill>
                      <a:srgbClr val="333333"/>
                    </a:solidFill>
                    <a:latin typeface="ING Me"/>
                  </a:rPr>
                  <a:t>Colour guidelines</a:t>
                </a:r>
              </a:p>
            </p:txBody>
          </p:sp>
          <p:sp>
            <p:nvSpPr>
              <p:cNvPr id="67" name="Rectangle 107"/>
              <p:cNvSpPr>
                <a:spLocks noChangeArrowheads="1"/>
              </p:cNvSpPr>
              <p:nvPr/>
            </p:nvSpPr>
            <p:spPr bwMode="gray">
              <a:xfrm>
                <a:off x="-1903413" y="3435288"/>
                <a:ext cx="215900" cy="215900"/>
              </a:xfrm>
              <a:prstGeom prst="rect">
                <a:avLst/>
              </a:prstGeom>
              <a:solidFill>
                <a:srgbClr val="AB0066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68" name="Rectangle 108"/>
              <p:cNvSpPr>
                <a:spLocks noChangeArrowheads="1"/>
              </p:cNvSpPr>
              <p:nvPr/>
            </p:nvSpPr>
            <p:spPr bwMode="gray">
              <a:xfrm>
                <a:off x="-1612900" y="3434952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ING Fuchsia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RGB= 171, 0, 102</a:t>
                </a:r>
              </a:p>
            </p:txBody>
          </p:sp>
          <p:sp>
            <p:nvSpPr>
              <p:cNvPr id="69" name="Rectangle 109"/>
              <p:cNvSpPr>
                <a:spLocks noChangeArrowheads="1"/>
              </p:cNvSpPr>
              <p:nvPr/>
            </p:nvSpPr>
            <p:spPr bwMode="gray">
              <a:xfrm>
                <a:off x="-1903413" y="3853390"/>
                <a:ext cx="215900" cy="215900"/>
              </a:xfrm>
              <a:prstGeom prst="rect">
                <a:avLst/>
              </a:prstGeom>
              <a:solidFill>
                <a:srgbClr val="D0D93C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70" name="Rectangle 110"/>
              <p:cNvSpPr>
                <a:spLocks noChangeArrowheads="1"/>
              </p:cNvSpPr>
              <p:nvPr/>
            </p:nvSpPr>
            <p:spPr bwMode="gray">
              <a:xfrm>
                <a:off x="-1612900" y="3852185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ING Lime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RGB= 208, 217, 60</a:t>
                </a:r>
              </a:p>
            </p:txBody>
          </p:sp>
          <p:sp>
            <p:nvSpPr>
              <p:cNvPr id="71" name="Rectangle 111"/>
              <p:cNvSpPr>
                <a:spLocks noChangeArrowheads="1"/>
              </p:cNvSpPr>
              <p:nvPr/>
            </p:nvSpPr>
            <p:spPr bwMode="gray">
              <a:xfrm>
                <a:off x="-1903413" y="4247638"/>
                <a:ext cx="215900" cy="215900"/>
              </a:xfrm>
              <a:prstGeom prst="rect">
                <a:avLst/>
              </a:prstGeom>
              <a:solidFill>
                <a:srgbClr val="019649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72" name="Rectangle 112"/>
              <p:cNvSpPr>
                <a:spLocks noChangeArrowheads="1"/>
              </p:cNvSpPr>
              <p:nvPr/>
            </p:nvSpPr>
            <p:spPr bwMode="gray">
              <a:xfrm>
                <a:off x="-1612900" y="4252640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ING Leaf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RGB= 52, 150, 81</a:t>
                </a:r>
              </a:p>
            </p:txBody>
          </p:sp>
          <p:sp>
            <p:nvSpPr>
              <p:cNvPr id="73" name="Rectangle 109"/>
              <p:cNvSpPr>
                <a:spLocks noChangeArrowheads="1"/>
              </p:cNvSpPr>
              <p:nvPr/>
            </p:nvSpPr>
            <p:spPr bwMode="gray">
              <a:xfrm>
                <a:off x="-1903413" y="1489280"/>
                <a:ext cx="215900" cy="215900"/>
              </a:xfrm>
              <a:prstGeom prst="rect">
                <a:avLst/>
              </a:prstGeom>
              <a:solidFill>
                <a:srgbClr val="696969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74" name="Rectangle 110"/>
              <p:cNvSpPr>
                <a:spLocks noChangeArrowheads="1"/>
              </p:cNvSpPr>
              <p:nvPr/>
            </p:nvSpPr>
            <p:spPr bwMode="gray">
              <a:xfrm>
                <a:off x="-1612900" y="1498805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ING Mid Grey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RGB= 105, 105, 105</a:t>
                </a:r>
              </a:p>
            </p:txBody>
          </p:sp>
          <p:sp>
            <p:nvSpPr>
              <p:cNvPr id="75" name="Rectangle 111"/>
              <p:cNvSpPr>
                <a:spLocks noChangeArrowheads="1"/>
              </p:cNvSpPr>
              <p:nvPr/>
            </p:nvSpPr>
            <p:spPr bwMode="gray">
              <a:xfrm>
                <a:off x="-1903413" y="1895419"/>
                <a:ext cx="215900" cy="215900"/>
              </a:xfrm>
              <a:prstGeom prst="rect">
                <a:avLst/>
              </a:prstGeom>
              <a:solidFill>
                <a:srgbClr val="333333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76" name="Rectangle 112"/>
              <p:cNvSpPr>
                <a:spLocks noChangeArrowheads="1"/>
              </p:cNvSpPr>
              <p:nvPr/>
            </p:nvSpPr>
            <p:spPr bwMode="gray">
              <a:xfrm>
                <a:off x="-1612900" y="1904944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Text Colour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RGB= 51, 51, 51</a:t>
                </a:r>
              </a:p>
            </p:txBody>
          </p:sp>
          <p:pic>
            <p:nvPicPr>
              <p:cNvPr id="77" name="Picture 76"/>
              <p:cNvPicPr>
                <a:picLocks noChangeAspect="1"/>
              </p:cNvPicPr>
              <p:nvPr userDrawn="1"/>
            </p:nvPicPr>
            <p:blipFill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1804990" y="2022815"/>
                <a:ext cx="154783" cy="138908"/>
              </a:xfrm>
              <a:prstGeom prst="rect">
                <a:avLst/>
              </a:prstGeom>
            </p:spPr>
          </p:pic>
          <p:sp>
            <p:nvSpPr>
              <p:cNvPr id="78" name="Rectangle 111"/>
              <p:cNvSpPr>
                <a:spLocks noChangeArrowheads="1"/>
              </p:cNvSpPr>
              <p:nvPr userDrawn="1"/>
            </p:nvSpPr>
            <p:spPr bwMode="gray">
              <a:xfrm>
                <a:off x="-1903413" y="4979815"/>
                <a:ext cx="215900" cy="215900"/>
              </a:xfrm>
              <a:prstGeom prst="rect">
                <a:avLst/>
              </a:prstGeom>
              <a:solidFill>
                <a:srgbClr val="FF0000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79" name="Rectangle 112"/>
              <p:cNvSpPr>
                <a:spLocks noChangeArrowheads="1"/>
              </p:cNvSpPr>
              <p:nvPr userDrawn="1"/>
            </p:nvSpPr>
            <p:spPr bwMode="gray">
              <a:xfrm>
                <a:off x="-1612900" y="4979815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ING Minus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RGB= 255, 0, 0</a:t>
                </a:r>
              </a:p>
            </p:txBody>
          </p:sp>
          <p:sp>
            <p:nvSpPr>
              <p:cNvPr id="82" name="Rectangle 111"/>
              <p:cNvSpPr>
                <a:spLocks noChangeArrowheads="1"/>
              </p:cNvSpPr>
              <p:nvPr userDrawn="1"/>
            </p:nvSpPr>
            <p:spPr bwMode="gray">
              <a:xfrm>
                <a:off x="-1903413" y="5343581"/>
                <a:ext cx="215900" cy="215900"/>
              </a:xfrm>
              <a:prstGeom prst="rect">
                <a:avLst/>
              </a:prstGeom>
              <a:solidFill>
                <a:srgbClr val="019649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83" name="Rectangle 112"/>
              <p:cNvSpPr>
                <a:spLocks noChangeArrowheads="1"/>
              </p:cNvSpPr>
              <p:nvPr userDrawn="1"/>
            </p:nvSpPr>
            <p:spPr bwMode="gray">
              <a:xfrm>
                <a:off x="-1612900" y="5353106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ING Plus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RGB= 52, 150, 81</a:t>
                </a:r>
              </a:p>
            </p:txBody>
          </p:sp>
          <p:sp>
            <p:nvSpPr>
              <p:cNvPr id="84" name="Rectangle 113"/>
              <p:cNvSpPr>
                <a:spLocks noChangeArrowheads="1"/>
              </p:cNvSpPr>
              <p:nvPr userDrawn="1"/>
            </p:nvSpPr>
            <p:spPr bwMode="gray">
              <a:xfrm>
                <a:off x="-1903413" y="450038"/>
                <a:ext cx="1692000" cy="165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90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b="1" dirty="0">
                    <a:solidFill>
                      <a:srgbClr val="333333"/>
                    </a:solidFill>
                    <a:latin typeface="ING Me"/>
                  </a:rPr>
                  <a:t>Primary colours</a:t>
                </a:r>
              </a:p>
            </p:txBody>
          </p:sp>
          <p:sp>
            <p:nvSpPr>
              <p:cNvPr id="86" name="Rectangle 113"/>
              <p:cNvSpPr>
                <a:spLocks noChangeArrowheads="1"/>
              </p:cNvSpPr>
              <p:nvPr userDrawn="1"/>
            </p:nvSpPr>
            <p:spPr bwMode="gray">
              <a:xfrm>
                <a:off x="-1903413" y="2380422"/>
                <a:ext cx="1692000" cy="165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90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b="1" dirty="0">
                    <a:solidFill>
                      <a:srgbClr val="333333"/>
                    </a:solidFill>
                    <a:latin typeface="ING Me"/>
                  </a:rPr>
                  <a:t>Secondary colours</a:t>
                </a:r>
              </a:p>
            </p:txBody>
          </p:sp>
          <p:sp>
            <p:nvSpPr>
              <p:cNvPr id="87" name="Rectangle 113"/>
              <p:cNvSpPr>
                <a:spLocks noChangeArrowheads="1"/>
              </p:cNvSpPr>
              <p:nvPr userDrawn="1"/>
            </p:nvSpPr>
            <p:spPr bwMode="gray">
              <a:xfrm>
                <a:off x="-1903413" y="4757632"/>
                <a:ext cx="1692000" cy="165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90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b="1" dirty="0">
                    <a:solidFill>
                      <a:srgbClr val="333333"/>
                    </a:solidFill>
                    <a:latin typeface="ING Me"/>
                  </a:rPr>
                  <a:t>Functional colours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6735872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35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/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6204091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216" imgH="216" progId="TCLayout.ActiveDocument.1">
                  <p:embed/>
                </p:oleObj>
              </mc:Choice>
              <mc:Fallback>
                <p:oleObj name="think-cell Slide" r:id="rId4" imgW="216" imgH="216" progId="TCLayout.ActiveDocument.1">
                  <p:embed/>
                  <p:pic>
                    <p:nvPicPr>
                      <p:cNvPr id="4" name="Object 3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 hidden="1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rgbClr val="D9D9D9"/>
          </a:solidFill>
          <a:ln w="6350"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endParaRPr lang="en-GB" sz="2800" b="1" dirty="0" err="1">
              <a:solidFill>
                <a:srgbClr val="333333"/>
              </a:solidFill>
              <a:latin typeface="ING Me" panose="02000506040000020004" pitchFamily="2" charset="0"/>
              <a:cs typeface="ING Me" panose="02000506040000020004" pitchFamily="2" charset="0"/>
              <a:sym typeface="ING Me" panose="02000506040000020004" pitchFamily="2" charset="0"/>
            </a:endParaRPr>
          </a:p>
        </p:txBody>
      </p:sp>
      <p:sp>
        <p:nvSpPr>
          <p:cNvPr id="9" name="Text Placeholder 2"/>
          <p:cNvSpPr>
            <a:spLocks noGrp="1"/>
          </p:cNvSpPr>
          <p:nvPr>
            <p:ph idx="1"/>
          </p:nvPr>
        </p:nvSpPr>
        <p:spPr bwMode="gray">
          <a:xfrm>
            <a:off x="845575" y="1278384"/>
            <a:ext cx="10479024" cy="4922391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2pPr marL="268288" indent="-268288">
              <a:buClr>
                <a:schemeClr val="accent1"/>
              </a:buClr>
              <a:buFont typeface="ING Me" pitchFamily="2" charset="0"/>
              <a:buChar char="•"/>
              <a:defRPr/>
            </a:lvl2pPr>
            <a:lvl3pPr marL="536575" indent="-266700">
              <a:buClr>
                <a:schemeClr val="accent2"/>
              </a:buClr>
              <a:defRPr/>
            </a:lvl3pPr>
            <a:lvl4pPr marL="808038" indent="-260350">
              <a:buClr>
                <a:schemeClr val="accent3"/>
              </a:buClr>
              <a:defRPr/>
            </a:lvl4pPr>
            <a:lvl5pPr marL="1071563" indent="-252413">
              <a:buClr>
                <a:schemeClr val="accent4"/>
              </a:buClr>
              <a:defRPr/>
            </a:lvl5pPr>
          </a:lstStyle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5575" y="280733"/>
            <a:ext cx="10479024" cy="854075"/>
          </a:xfrm>
        </p:spPr>
        <p:txBody>
          <a:bodyPr/>
          <a:lstStyle/>
          <a:p>
            <a:r>
              <a:rPr lang="en-GB" noProof="0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7739682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Content Slide with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/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892283695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216" imgH="216" progId="TCLayout.ActiveDocument.1">
                  <p:embed/>
                </p:oleObj>
              </mc:Choice>
              <mc:Fallback>
                <p:oleObj name="think-cell Slide" r:id="rId4" imgW="216" imgH="216" progId="TCLayout.ActiveDocument.1">
                  <p:embed/>
                  <p:pic>
                    <p:nvPicPr>
                      <p:cNvPr id="4" name="Object 3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 hidden="1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rgbClr val="D9D9D9"/>
          </a:solidFill>
          <a:ln w="6350"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endParaRPr lang="en-GB" sz="2800" b="1" dirty="0" err="1">
              <a:solidFill>
                <a:srgbClr val="333333"/>
              </a:solidFill>
              <a:latin typeface="ING Me" panose="02000506040000020004" pitchFamily="2" charset="0"/>
              <a:cs typeface="ING Me" panose="02000506040000020004" pitchFamily="2" charset="0"/>
              <a:sym typeface="ING Me" panose="02000506040000020004" pitchFamily="2" charset="0"/>
            </a:endParaRPr>
          </a:p>
        </p:txBody>
      </p:sp>
      <p:sp>
        <p:nvSpPr>
          <p:cNvPr id="9" name="Text Placeholder 2"/>
          <p:cNvSpPr>
            <a:spLocks noGrp="1"/>
          </p:cNvSpPr>
          <p:nvPr>
            <p:ph idx="1"/>
          </p:nvPr>
        </p:nvSpPr>
        <p:spPr bwMode="gray">
          <a:xfrm>
            <a:off x="845575" y="1795636"/>
            <a:ext cx="10479024" cy="440513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2pPr marL="268288" indent="-268288">
              <a:buClr>
                <a:schemeClr val="accent1"/>
              </a:buClr>
              <a:buFont typeface="ING Me" pitchFamily="2" charset="0"/>
              <a:buChar char="•"/>
              <a:defRPr/>
            </a:lvl2pPr>
            <a:lvl3pPr marL="536575" indent="-266700">
              <a:buClr>
                <a:schemeClr val="accent2"/>
              </a:buClr>
              <a:defRPr/>
            </a:lvl3pPr>
            <a:lvl4pPr marL="808038" indent="-260350">
              <a:buClr>
                <a:schemeClr val="accent3"/>
              </a:buClr>
              <a:defRPr/>
            </a:lvl4pPr>
            <a:lvl5pPr marL="1071563" indent="-252413">
              <a:buClr>
                <a:schemeClr val="accent4"/>
              </a:buClr>
              <a:defRPr/>
            </a:lvl5pPr>
          </a:lstStyle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/>
              <a:t>Click to edit Master title style</a:t>
            </a:r>
          </a:p>
        </p:txBody>
      </p:sp>
      <p:sp>
        <p:nvSpPr>
          <p:cNvPr id="7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845574" y="1277982"/>
            <a:ext cx="10479024" cy="436017"/>
          </a:xfrm>
        </p:spPr>
        <p:txBody>
          <a:bodyPr>
            <a:noAutofit/>
          </a:bodyPr>
          <a:lstStyle>
            <a:lvl1pPr>
              <a:lnSpc>
                <a:spcPts val="1700"/>
              </a:lnSpc>
              <a:defRPr sz="1500" b="1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Click to edit title</a:t>
            </a:r>
          </a:p>
        </p:txBody>
      </p:sp>
    </p:spTree>
    <p:extLst>
      <p:ext uri="{BB962C8B-B14F-4D97-AF65-F5344CB8AC3E}">
        <p14:creationId xmlns:p14="http://schemas.microsoft.com/office/powerpoint/2010/main" val="21129910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/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777162019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216" imgH="216" progId="TCLayout.ActiveDocument.1">
                  <p:embed/>
                </p:oleObj>
              </mc:Choice>
              <mc:Fallback>
                <p:oleObj name="think-cell Slide" r:id="rId4" imgW="216" imgH="216" progId="TCLayout.ActiveDocument.1">
                  <p:embed/>
                  <p:pic>
                    <p:nvPicPr>
                      <p:cNvPr id="4" name="Object 3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 hidden="1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rgbClr val="D9D9D9"/>
          </a:solidFill>
          <a:ln w="6350"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endParaRPr lang="en-GB" sz="2800" b="1" dirty="0" err="1">
              <a:solidFill>
                <a:srgbClr val="333333"/>
              </a:solidFill>
              <a:latin typeface="ING Me" panose="02000506040000020004" pitchFamily="2" charset="0"/>
              <a:cs typeface="ING Me" panose="02000506040000020004" pitchFamily="2" charset="0"/>
              <a:sym typeface="ING Me" panose="02000506040000020004" pitchFamily="2" charset="0"/>
            </a:endParaRPr>
          </a:p>
        </p:txBody>
      </p:sp>
      <p:sp>
        <p:nvSpPr>
          <p:cNvPr id="9" name="Text Placeholder 2"/>
          <p:cNvSpPr>
            <a:spLocks noGrp="1"/>
          </p:cNvSpPr>
          <p:nvPr>
            <p:ph idx="1"/>
          </p:nvPr>
        </p:nvSpPr>
        <p:spPr bwMode="gray">
          <a:xfrm>
            <a:off x="845575" y="1278384"/>
            <a:ext cx="10479024" cy="4922391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68288" indent="-268288">
              <a:buClr>
                <a:schemeClr val="accent1"/>
              </a:buClr>
              <a:buFont typeface="ING Me" pitchFamily="2" charset="0"/>
              <a:buChar char="•"/>
              <a:defRPr/>
            </a:lvl1pPr>
            <a:lvl2pPr marL="538163" indent="-268288">
              <a:buClr>
                <a:schemeClr val="accent2"/>
              </a:buClr>
              <a:buFont typeface="ING Me" pitchFamily="2" charset="0"/>
              <a:buChar char="•"/>
              <a:defRPr/>
            </a:lvl2pPr>
            <a:lvl3pPr marL="804863" indent="-266700">
              <a:buClr>
                <a:schemeClr val="accent3"/>
              </a:buClr>
              <a:defRPr/>
            </a:lvl3pPr>
            <a:lvl4pPr marL="1077913" indent="-260350">
              <a:buClr>
                <a:schemeClr val="accent4"/>
              </a:buClr>
              <a:defRPr/>
            </a:lvl4pPr>
            <a:lvl5pPr marL="1341438" indent="-252413">
              <a:buClr>
                <a:schemeClr val="accent5"/>
              </a:buClr>
              <a:defRPr/>
            </a:lvl5pPr>
          </a:lstStyle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9360689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hapter Header Oran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109549431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216" imgH="216" progId="TCLayout.ActiveDocument.1">
                  <p:embed/>
                </p:oleObj>
              </mc:Choice>
              <mc:Fallback>
                <p:oleObj name="think-cell Slide" r:id="rId4" imgW="216" imgH="216" progId="TCLayout.ActiveDocument.1">
                  <p:embed/>
                  <p:pic>
                    <p:nvPicPr>
                      <p:cNvPr id="3" name="Object 2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rgbClr val="D9D9D9"/>
          </a:solidFill>
          <a:ln w="6350"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4600"/>
              </a:lnSpc>
              <a:spcBef>
                <a:spcPct val="0"/>
              </a:spcBef>
              <a:spcAft>
                <a:spcPct val="0"/>
              </a:spcAft>
            </a:pPr>
            <a:endParaRPr lang="en-GB" sz="4600" b="1" dirty="0" err="1">
              <a:solidFill>
                <a:srgbClr val="333333"/>
              </a:solidFill>
              <a:latin typeface="ING Me" panose="02000506040000020004" pitchFamily="2" charset="0"/>
              <a:cs typeface="ING Me" panose="02000506040000020004" pitchFamily="2" charset="0"/>
              <a:sym typeface="ING Me" panose="02000506040000020004" pitchFamily="2" charset="0"/>
            </a:endParaRPr>
          </a:p>
        </p:txBody>
      </p:sp>
      <p:sp>
        <p:nvSpPr>
          <p:cNvPr id="37" name="Freeform 9"/>
          <p:cNvSpPr>
            <a:spLocks noChangeAspect="1"/>
          </p:cNvSpPr>
          <p:nvPr userDrawn="1"/>
        </p:nvSpPr>
        <p:spPr bwMode="gray">
          <a:xfrm>
            <a:off x="0" y="1695450"/>
            <a:ext cx="11350800" cy="2382290"/>
          </a:xfrm>
          <a:custGeom>
            <a:avLst/>
            <a:gdLst>
              <a:gd name="T0" fmla="*/ 0 w 2680"/>
              <a:gd name="T1" fmla="*/ 560 h 560"/>
              <a:gd name="T2" fmla="*/ 2648 w 2680"/>
              <a:gd name="T3" fmla="*/ 560 h 560"/>
              <a:gd name="T4" fmla="*/ 2680 w 2680"/>
              <a:gd name="T5" fmla="*/ 528 h 560"/>
              <a:gd name="T6" fmla="*/ 2680 w 2680"/>
              <a:gd name="T7" fmla="*/ 32 h 560"/>
              <a:gd name="T8" fmla="*/ 2648 w 2680"/>
              <a:gd name="T9" fmla="*/ 0 h 560"/>
              <a:gd name="T10" fmla="*/ 0 w 2680"/>
              <a:gd name="T11" fmla="*/ 0 h 5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680" h="560">
                <a:moveTo>
                  <a:pt x="0" y="560"/>
                </a:moveTo>
                <a:cubicBezTo>
                  <a:pt x="2648" y="560"/>
                  <a:pt x="2648" y="560"/>
                  <a:pt x="2648" y="560"/>
                </a:cubicBezTo>
                <a:cubicBezTo>
                  <a:pt x="2648" y="560"/>
                  <a:pt x="2680" y="560"/>
                  <a:pt x="2680" y="528"/>
                </a:cubicBezTo>
                <a:cubicBezTo>
                  <a:pt x="2680" y="32"/>
                  <a:pt x="2680" y="32"/>
                  <a:pt x="2680" y="32"/>
                </a:cubicBezTo>
                <a:cubicBezTo>
                  <a:pt x="2680" y="32"/>
                  <a:pt x="2680" y="0"/>
                  <a:pt x="2648" y="0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rgbClr val="FF620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>
              <a:solidFill>
                <a:srgbClr val="333333"/>
              </a:solidFill>
              <a:latin typeface="ING Me"/>
            </a:endParaRPr>
          </a:p>
        </p:txBody>
      </p:sp>
      <p:sp>
        <p:nvSpPr>
          <p:cNvPr id="5" name="Title 1"/>
          <p:cNvSpPr>
            <a:spLocks noGrp="1"/>
          </p:cNvSpPr>
          <p:nvPr userDrawn="1">
            <p:ph type="ctrTitle"/>
          </p:nvPr>
        </p:nvSpPr>
        <p:spPr bwMode="gray">
          <a:xfrm>
            <a:off x="842433" y="1695451"/>
            <a:ext cx="10313209" cy="2368549"/>
          </a:xfrm>
        </p:spPr>
        <p:txBody>
          <a:bodyPr anchor="ctr" anchorCtr="0">
            <a:noAutofit/>
          </a:bodyPr>
          <a:lstStyle>
            <a:lvl1pPr algn="l">
              <a:lnSpc>
                <a:spcPts val="4600"/>
              </a:lnSpc>
              <a:defRPr sz="46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Click to edit Master title style</a:t>
            </a:r>
          </a:p>
        </p:txBody>
      </p:sp>
      <p:pic>
        <p:nvPicPr>
          <p:cNvPr id="34" name="Picture 33"/>
          <p:cNvPicPr>
            <a:picLocks noChangeAspect="1"/>
          </p:cNvPicPr>
          <p:nvPr userDrawn="1"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23433" y="6358069"/>
            <a:ext cx="1183250" cy="294605"/>
          </a:xfrm>
          <a:prstGeom prst="rect">
            <a:avLst/>
          </a:prstGeom>
        </p:spPr>
      </p:pic>
      <p:grpSp>
        <p:nvGrpSpPr>
          <p:cNvPr id="56" name="Group 55"/>
          <p:cNvGrpSpPr/>
          <p:nvPr userDrawn="1"/>
        </p:nvGrpSpPr>
        <p:grpSpPr>
          <a:xfrm>
            <a:off x="-2035175" y="0"/>
            <a:ext cx="1881477" cy="5176146"/>
            <a:chOff x="-2035175" y="0"/>
            <a:chExt cx="1881477" cy="5176146"/>
          </a:xfrm>
        </p:grpSpPr>
        <p:sp>
          <p:nvSpPr>
            <p:cNvPr id="57" name="Rectangle 104"/>
            <p:cNvSpPr>
              <a:spLocks noChangeArrowheads="1"/>
            </p:cNvSpPr>
            <p:nvPr userDrawn="1"/>
          </p:nvSpPr>
          <p:spPr bwMode="gray">
            <a:xfrm>
              <a:off x="-2025698" y="0"/>
              <a:ext cx="1872000" cy="5176145"/>
            </a:xfrm>
            <a:prstGeom prst="rect">
              <a:avLst/>
            </a:prstGeom>
            <a:solidFill>
              <a:srgbClr val="EAEAEA"/>
            </a:solidFill>
            <a:ln>
              <a:noFill/>
            </a:ln>
            <a:effectLst/>
          </p:spPr>
          <p:txBody>
            <a:bodyPr wrap="square" lIns="180000" tIns="180000" rIns="180000" bIns="180000" anchor="ctr">
              <a:noAutofit/>
            </a:bodyPr>
            <a:lstStyle/>
            <a:p>
              <a:endParaRPr lang="en-GB" sz="1000" dirty="0">
                <a:solidFill>
                  <a:srgbClr val="333333"/>
                </a:solidFill>
                <a:latin typeface="ING Me"/>
              </a:endParaRPr>
            </a:p>
          </p:txBody>
        </p:sp>
        <p:grpSp>
          <p:nvGrpSpPr>
            <p:cNvPr id="58" name="Group 57"/>
            <p:cNvGrpSpPr/>
            <p:nvPr userDrawn="1"/>
          </p:nvGrpSpPr>
          <p:grpSpPr>
            <a:xfrm>
              <a:off x="-2035175" y="0"/>
              <a:ext cx="1872000" cy="5176146"/>
              <a:chOff x="-2035175" y="0"/>
              <a:chExt cx="1872000" cy="5730107"/>
            </a:xfrm>
          </p:grpSpPr>
          <p:sp>
            <p:nvSpPr>
              <p:cNvPr id="59" name="Rectangle 104"/>
              <p:cNvSpPr>
                <a:spLocks noChangeArrowheads="1"/>
              </p:cNvSpPr>
              <p:nvPr/>
            </p:nvSpPr>
            <p:spPr bwMode="gray">
              <a:xfrm>
                <a:off x="-2035175" y="4679072"/>
                <a:ext cx="1872000" cy="1051035"/>
              </a:xfrm>
              <a:prstGeom prst="rect">
                <a:avLst/>
              </a:prstGeom>
              <a:solidFill>
                <a:srgbClr val="EAEAEA"/>
              </a:solidFill>
              <a:ln>
                <a:noFill/>
              </a:ln>
              <a:effectLst/>
            </p:spPr>
            <p:txBody>
              <a:bodyPr wrap="square" lIns="180000" tIns="180000" rIns="180000" bIns="180000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60" name="Rectangle 104"/>
              <p:cNvSpPr>
                <a:spLocks noChangeArrowheads="1"/>
              </p:cNvSpPr>
              <p:nvPr userDrawn="1"/>
            </p:nvSpPr>
            <p:spPr bwMode="gray">
              <a:xfrm>
                <a:off x="-2035175" y="0"/>
                <a:ext cx="1872000" cy="4709801"/>
              </a:xfrm>
              <a:prstGeom prst="rect">
                <a:avLst/>
              </a:prstGeom>
              <a:solidFill>
                <a:srgbClr val="EAEAEA"/>
              </a:solidFill>
              <a:ln>
                <a:noFill/>
              </a:ln>
              <a:effectLst/>
            </p:spPr>
            <p:txBody>
              <a:bodyPr wrap="square" lIns="180000" tIns="180000" rIns="180000" bIns="180000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61" name="Rectangle 105"/>
              <p:cNvSpPr>
                <a:spLocks noChangeArrowheads="1"/>
              </p:cNvSpPr>
              <p:nvPr userDrawn="1"/>
            </p:nvSpPr>
            <p:spPr bwMode="gray">
              <a:xfrm>
                <a:off x="-1903413" y="665771"/>
                <a:ext cx="215900" cy="215900"/>
              </a:xfrm>
              <a:prstGeom prst="rect">
                <a:avLst/>
              </a:prstGeom>
              <a:solidFill>
                <a:srgbClr val="FF6200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62" name="Rectangle 106"/>
              <p:cNvSpPr>
                <a:spLocks noChangeArrowheads="1"/>
              </p:cNvSpPr>
              <p:nvPr userDrawn="1"/>
            </p:nvSpPr>
            <p:spPr bwMode="gray">
              <a:xfrm>
                <a:off x="-1612900" y="675296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ING Orange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RGB= 255, 98, 0</a:t>
                </a:r>
              </a:p>
            </p:txBody>
          </p:sp>
          <p:sp>
            <p:nvSpPr>
              <p:cNvPr id="63" name="Rectangle 107"/>
              <p:cNvSpPr>
                <a:spLocks noChangeArrowheads="1"/>
              </p:cNvSpPr>
              <p:nvPr userDrawn="1"/>
            </p:nvSpPr>
            <p:spPr bwMode="gray">
              <a:xfrm>
                <a:off x="-1903413" y="1055027"/>
                <a:ext cx="215900" cy="215900"/>
              </a:xfrm>
              <a:prstGeom prst="rect">
                <a:avLst/>
              </a:prstGeom>
              <a:solidFill>
                <a:srgbClr val="A8A8A8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64" name="Rectangle 108"/>
              <p:cNvSpPr>
                <a:spLocks noChangeArrowheads="1"/>
              </p:cNvSpPr>
              <p:nvPr userDrawn="1"/>
            </p:nvSpPr>
            <p:spPr bwMode="gray">
              <a:xfrm>
                <a:off x="-1612900" y="1080427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ING Light Grey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RGB= 168, 168, 168</a:t>
                </a:r>
              </a:p>
            </p:txBody>
          </p:sp>
          <p:sp>
            <p:nvSpPr>
              <p:cNvPr id="65" name="Rectangle 109"/>
              <p:cNvSpPr>
                <a:spLocks noChangeArrowheads="1"/>
              </p:cNvSpPr>
              <p:nvPr userDrawn="1"/>
            </p:nvSpPr>
            <p:spPr bwMode="gray">
              <a:xfrm>
                <a:off x="-1903413" y="2583180"/>
                <a:ext cx="215900" cy="215900"/>
              </a:xfrm>
              <a:prstGeom prst="rect">
                <a:avLst/>
              </a:prstGeom>
              <a:solidFill>
                <a:srgbClr val="525199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66" name="Rectangle 110"/>
              <p:cNvSpPr>
                <a:spLocks noChangeArrowheads="1"/>
              </p:cNvSpPr>
              <p:nvPr userDrawn="1"/>
            </p:nvSpPr>
            <p:spPr bwMode="gray">
              <a:xfrm>
                <a:off x="-1612900" y="2592705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ING Indigo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RGB= 82, 81, 153</a:t>
                </a:r>
              </a:p>
            </p:txBody>
          </p:sp>
          <p:sp>
            <p:nvSpPr>
              <p:cNvPr id="67" name="Rectangle 111"/>
              <p:cNvSpPr>
                <a:spLocks noChangeArrowheads="1"/>
              </p:cNvSpPr>
              <p:nvPr userDrawn="1"/>
            </p:nvSpPr>
            <p:spPr bwMode="gray">
              <a:xfrm>
                <a:off x="-1903413" y="3009234"/>
                <a:ext cx="215900" cy="215900"/>
              </a:xfrm>
              <a:prstGeom prst="rect">
                <a:avLst/>
              </a:prstGeom>
              <a:solidFill>
                <a:srgbClr val="60A6DA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68" name="Rectangle 112"/>
              <p:cNvSpPr>
                <a:spLocks noChangeArrowheads="1"/>
              </p:cNvSpPr>
              <p:nvPr userDrawn="1"/>
            </p:nvSpPr>
            <p:spPr bwMode="gray">
              <a:xfrm>
                <a:off x="-1612900" y="3009234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ING Sky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RGB= 96, 166, 218</a:t>
                </a:r>
              </a:p>
            </p:txBody>
          </p:sp>
          <p:sp>
            <p:nvSpPr>
              <p:cNvPr id="69" name="Rectangle 113"/>
              <p:cNvSpPr>
                <a:spLocks noChangeArrowheads="1"/>
              </p:cNvSpPr>
              <p:nvPr userDrawn="1"/>
            </p:nvSpPr>
            <p:spPr bwMode="gray">
              <a:xfrm>
                <a:off x="-1903413" y="166884"/>
                <a:ext cx="1692000" cy="165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90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200" b="1" dirty="0">
                    <a:solidFill>
                      <a:srgbClr val="333333"/>
                    </a:solidFill>
                    <a:latin typeface="ING Me"/>
                  </a:rPr>
                  <a:t>Colour guidelines</a:t>
                </a:r>
              </a:p>
            </p:txBody>
          </p:sp>
          <p:sp>
            <p:nvSpPr>
              <p:cNvPr id="70" name="Rectangle 107"/>
              <p:cNvSpPr>
                <a:spLocks noChangeArrowheads="1"/>
              </p:cNvSpPr>
              <p:nvPr/>
            </p:nvSpPr>
            <p:spPr bwMode="gray">
              <a:xfrm>
                <a:off x="-1903413" y="3435288"/>
                <a:ext cx="215900" cy="215900"/>
              </a:xfrm>
              <a:prstGeom prst="rect">
                <a:avLst/>
              </a:prstGeom>
              <a:solidFill>
                <a:srgbClr val="AB0066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71" name="Rectangle 108"/>
              <p:cNvSpPr>
                <a:spLocks noChangeArrowheads="1"/>
              </p:cNvSpPr>
              <p:nvPr/>
            </p:nvSpPr>
            <p:spPr bwMode="gray">
              <a:xfrm>
                <a:off x="-1612900" y="3434952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ING Fuchsia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RGB= 171, 0, 102</a:t>
                </a:r>
              </a:p>
            </p:txBody>
          </p:sp>
          <p:sp>
            <p:nvSpPr>
              <p:cNvPr id="72" name="Rectangle 109"/>
              <p:cNvSpPr>
                <a:spLocks noChangeArrowheads="1"/>
              </p:cNvSpPr>
              <p:nvPr/>
            </p:nvSpPr>
            <p:spPr bwMode="gray">
              <a:xfrm>
                <a:off x="-1903413" y="3853390"/>
                <a:ext cx="215900" cy="215900"/>
              </a:xfrm>
              <a:prstGeom prst="rect">
                <a:avLst/>
              </a:prstGeom>
              <a:solidFill>
                <a:srgbClr val="D0D93C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73" name="Rectangle 110"/>
              <p:cNvSpPr>
                <a:spLocks noChangeArrowheads="1"/>
              </p:cNvSpPr>
              <p:nvPr/>
            </p:nvSpPr>
            <p:spPr bwMode="gray">
              <a:xfrm>
                <a:off x="-1612900" y="3852185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ING Lime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RGB= 208, 217, 60</a:t>
                </a:r>
              </a:p>
            </p:txBody>
          </p:sp>
          <p:sp>
            <p:nvSpPr>
              <p:cNvPr id="74" name="Rectangle 111"/>
              <p:cNvSpPr>
                <a:spLocks noChangeArrowheads="1"/>
              </p:cNvSpPr>
              <p:nvPr/>
            </p:nvSpPr>
            <p:spPr bwMode="gray">
              <a:xfrm>
                <a:off x="-1903413" y="4247638"/>
                <a:ext cx="215900" cy="215900"/>
              </a:xfrm>
              <a:prstGeom prst="rect">
                <a:avLst/>
              </a:prstGeom>
              <a:solidFill>
                <a:srgbClr val="019649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75" name="Rectangle 112"/>
              <p:cNvSpPr>
                <a:spLocks noChangeArrowheads="1"/>
              </p:cNvSpPr>
              <p:nvPr/>
            </p:nvSpPr>
            <p:spPr bwMode="gray">
              <a:xfrm>
                <a:off x="-1612900" y="4252640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ING Leaf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RGB= 52, 150, 81</a:t>
                </a:r>
              </a:p>
            </p:txBody>
          </p:sp>
          <p:sp>
            <p:nvSpPr>
              <p:cNvPr id="76" name="Rectangle 109"/>
              <p:cNvSpPr>
                <a:spLocks noChangeArrowheads="1"/>
              </p:cNvSpPr>
              <p:nvPr/>
            </p:nvSpPr>
            <p:spPr bwMode="gray">
              <a:xfrm>
                <a:off x="-1903413" y="1489280"/>
                <a:ext cx="215900" cy="215900"/>
              </a:xfrm>
              <a:prstGeom prst="rect">
                <a:avLst/>
              </a:prstGeom>
              <a:solidFill>
                <a:srgbClr val="696969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85" name="Rectangle 110"/>
              <p:cNvSpPr>
                <a:spLocks noChangeArrowheads="1"/>
              </p:cNvSpPr>
              <p:nvPr/>
            </p:nvSpPr>
            <p:spPr bwMode="gray">
              <a:xfrm>
                <a:off x="-1612900" y="1498805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ING Mid Grey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RGB= 105, 105, 105</a:t>
                </a:r>
              </a:p>
            </p:txBody>
          </p:sp>
          <p:sp>
            <p:nvSpPr>
              <p:cNvPr id="86" name="Rectangle 111"/>
              <p:cNvSpPr>
                <a:spLocks noChangeArrowheads="1"/>
              </p:cNvSpPr>
              <p:nvPr/>
            </p:nvSpPr>
            <p:spPr bwMode="gray">
              <a:xfrm>
                <a:off x="-1903413" y="1895419"/>
                <a:ext cx="215900" cy="215900"/>
              </a:xfrm>
              <a:prstGeom prst="rect">
                <a:avLst/>
              </a:prstGeom>
              <a:solidFill>
                <a:srgbClr val="333333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87" name="Rectangle 112"/>
              <p:cNvSpPr>
                <a:spLocks noChangeArrowheads="1"/>
              </p:cNvSpPr>
              <p:nvPr/>
            </p:nvSpPr>
            <p:spPr bwMode="gray">
              <a:xfrm>
                <a:off x="-1612900" y="1904944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Text Colour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RGB= 51, 51, 51</a:t>
                </a:r>
              </a:p>
            </p:txBody>
          </p:sp>
          <p:pic>
            <p:nvPicPr>
              <p:cNvPr id="88" name="Picture 87"/>
              <p:cNvPicPr>
                <a:picLocks noChangeAspect="1"/>
              </p:cNvPicPr>
              <p:nvPr userDrawn="1"/>
            </p:nvPicPr>
            <p:blipFill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1804990" y="2022815"/>
                <a:ext cx="154783" cy="138908"/>
              </a:xfrm>
              <a:prstGeom prst="rect">
                <a:avLst/>
              </a:prstGeom>
            </p:spPr>
          </p:pic>
          <p:sp>
            <p:nvSpPr>
              <p:cNvPr id="89" name="Rectangle 111"/>
              <p:cNvSpPr>
                <a:spLocks noChangeArrowheads="1"/>
              </p:cNvSpPr>
              <p:nvPr userDrawn="1"/>
            </p:nvSpPr>
            <p:spPr bwMode="gray">
              <a:xfrm>
                <a:off x="-1903413" y="4979815"/>
                <a:ext cx="215900" cy="215900"/>
              </a:xfrm>
              <a:prstGeom prst="rect">
                <a:avLst/>
              </a:prstGeom>
              <a:solidFill>
                <a:srgbClr val="FF0000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90" name="Rectangle 112"/>
              <p:cNvSpPr>
                <a:spLocks noChangeArrowheads="1"/>
              </p:cNvSpPr>
              <p:nvPr userDrawn="1"/>
            </p:nvSpPr>
            <p:spPr bwMode="gray">
              <a:xfrm>
                <a:off x="-1612900" y="4979815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ING Minus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RGB= 255, 0, 0</a:t>
                </a:r>
              </a:p>
            </p:txBody>
          </p:sp>
          <p:sp>
            <p:nvSpPr>
              <p:cNvPr id="91" name="Rectangle 111"/>
              <p:cNvSpPr>
                <a:spLocks noChangeArrowheads="1"/>
              </p:cNvSpPr>
              <p:nvPr userDrawn="1"/>
            </p:nvSpPr>
            <p:spPr bwMode="gray">
              <a:xfrm>
                <a:off x="-1903413" y="5343581"/>
                <a:ext cx="215900" cy="215900"/>
              </a:xfrm>
              <a:prstGeom prst="rect">
                <a:avLst/>
              </a:prstGeom>
              <a:solidFill>
                <a:srgbClr val="019649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92" name="Rectangle 112"/>
              <p:cNvSpPr>
                <a:spLocks noChangeArrowheads="1"/>
              </p:cNvSpPr>
              <p:nvPr userDrawn="1"/>
            </p:nvSpPr>
            <p:spPr bwMode="gray">
              <a:xfrm>
                <a:off x="-1612900" y="5353106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ING Plus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RGB= 52, 150, 81</a:t>
                </a:r>
              </a:p>
            </p:txBody>
          </p:sp>
          <p:sp>
            <p:nvSpPr>
              <p:cNvPr id="93" name="Rectangle 113"/>
              <p:cNvSpPr>
                <a:spLocks noChangeArrowheads="1"/>
              </p:cNvSpPr>
              <p:nvPr userDrawn="1"/>
            </p:nvSpPr>
            <p:spPr bwMode="gray">
              <a:xfrm>
                <a:off x="-1903413" y="450038"/>
                <a:ext cx="1692000" cy="165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90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b="1" dirty="0">
                    <a:solidFill>
                      <a:srgbClr val="333333"/>
                    </a:solidFill>
                    <a:latin typeface="ING Me"/>
                  </a:rPr>
                  <a:t>Primary colours</a:t>
                </a:r>
              </a:p>
            </p:txBody>
          </p:sp>
          <p:sp>
            <p:nvSpPr>
              <p:cNvPr id="94" name="Rectangle 113"/>
              <p:cNvSpPr>
                <a:spLocks noChangeArrowheads="1"/>
              </p:cNvSpPr>
              <p:nvPr userDrawn="1"/>
            </p:nvSpPr>
            <p:spPr bwMode="gray">
              <a:xfrm>
                <a:off x="-1903413" y="2380422"/>
                <a:ext cx="1692000" cy="165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90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b="1" dirty="0">
                    <a:solidFill>
                      <a:srgbClr val="333333"/>
                    </a:solidFill>
                    <a:latin typeface="ING Me"/>
                  </a:rPr>
                  <a:t>Secondary colours</a:t>
                </a:r>
              </a:p>
            </p:txBody>
          </p:sp>
          <p:sp>
            <p:nvSpPr>
              <p:cNvPr id="95" name="Rectangle 113"/>
              <p:cNvSpPr>
                <a:spLocks noChangeArrowheads="1"/>
              </p:cNvSpPr>
              <p:nvPr userDrawn="1"/>
            </p:nvSpPr>
            <p:spPr bwMode="gray">
              <a:xfrm>
                <a:off x="-1903413" y="4757632"/>
                <a:ext cx="1692000" cy="165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90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b="1" dirty="0">
                    <a:solidFill>
                      <a:srgbClr val="333333"/>
                    </a:solidFill>
                    <a:latin typeface="ING Me"/>
                  </a:rPr>
                  <a:t>Functional colours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1021525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/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509871768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216" imgH="216" progId="TCLayout.ActiveDocument.1">
                  <p:embed/>
                </p:oleObj>
              </mc:Choice>
              <mc:Fallback>
                <p:oleObj name="think-cell Slide" r:id="rId4" imgW="216" imgH="216" progId="TCLayout.ActiveDocument.1">
                  <p:embed/>
                  <p:pic>
                    <p:nvPicPr>
                      <p:cNvPr id="4" name="Object 3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 hidden="1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rgbClr val="D9D9D9"/>
          </a:solidFill>
          <a:ln w="6350"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endParaRPr lang="en-GB" sz="2800" b="1" dirty="0" err="1">
              <a:solidFill>
                <a:srgbClr val="333333"/>
              </a:solidFill>
              <a:latin typeface="ING Me" panose="02000506040000020004" pitchFamily="2" charset="0"/>
              <a:cs typeface="ING Me" panose="02000506040000020004" pitchFamily="2" charset="0"/>
              <a:sym typeface="ING Me" panose="02000506040000020004" pitchFamily="2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6754390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hapter Header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ct 4" hidden="1"/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311957637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216" imgH="216" progId="TCLayout.ActiveDocument.1">
                  <p:embed/>
                </p:oleObj>
              </mc:Choice>
              <mc:Fallback>
                <p:oleObj name="think-cell Slide" r:id="rId4" imgW="216" imgH="216" progId="TCLayout.ActiveDocument.1">
                  <p:embed/>
                  <p:pic>
                    <p:nvPicPr>
                      <p:cNvPr id="5" name="Object 4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3" hidden="1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rgbClr val="D9D9D9"/>
          </a:solidFill>
          <a:ln w="6350"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4600"/>
              </a:lnSpc>
              <a:spcBef>
                <a:spcPct val="0"/>
              </a:spcBef>
              <a:spcAft>
                <a:spcPct val="0"/>
              </a:spcAft>
            </a:pPr>
            <a:endParaRPr lang="en-GB" sz="4600" b="1" dirty="0" err="1">
              <a:solidFill>
                <a:srgbClr val="333333"/>
              </a:solidFill>
              <a:latin typeface="ING Me" panose="02000506040000020004" pitchFamily="2" charset="0"/>
              <a:cs typeface="ING Me" panose="02000506040000020004" pitchFamily="2" charset="0"/>
              <a:sym typeface="ING Me" panose="02000506040000020004" pitchFamily="2" charset="0"/>
            </a:endParaRPr>
          </a:p>
        </p:txBody>
      </p:sp>
      <p:sp>
        <p:nvSpPr>
          <p:cNvPr id="38" name="Picture Placeholder 37"/>
          <p:cNvSpPr>
            <a:spLocks noGrp="1"/>
          </p:cNvSpPr>
          <p:nvPr>
            <p:ph type="pic" sz="quarter" idx="16"/>
          </p:nvPr>
        </p:nvSpPr>
        <p:spPr bwMode="gray">
          <a:xfrm>
            <a:off x="696912" y="1696718"/>
            <a:ext cx="11199600" cy="4504080"/>
          </a:xfrm>
          <a:custGeom>
            <a:avLst/>
            <a:gdLst>
              <a:gd name="connsiteX0" fmla="*/ 95997 w 11199600"/>
              <a:gd name="connsiteY0" fmla="*/ 0 h 4504080"/>
              <a:gd name="connsiteX1" fmla="*/ 11103603 w 11199600"/>
              <a:gd name="connsiteY1" fmla="*/ 0 h 4504080"/>
              <a:gd name="connsiteX2" fmla="*/ 11199600 w 11199600"/>
              <a:gd name="connsiteY2" fmla="*/ 96110 h 4504080"/>
              <a:gd name="connsiteX3" fmla="*/ 11199600 w 11199600"/>
              <a:gd name="connsiteY3" fmla="*/ 335165 h 4504080"/>
              <a:gd name="connsiteX4" fmla="*/ 11199600 w 11199600"/>
              <a:gd name="connsiteY4" fmla="*/ 370350 h 4504080"/>
              <a:gd name="connsiteX5" fmla="*/ 11199600 w 11199600"/>
              <a:gd name="connsiteY5" fmla="*/ 379204 h 4504080"/>
              <a:gd name="connsiteX6" fmla="*/ 11199600 w 11199600"/>
              <a:gd name="connsiteY6" fmla="*/ 400048 h 4504080"/>
              <a:gd name="connsiteX7" fmla="*/ 11199600 w 11199600"/>
              <a:gd name="connsiteY7" fmla="*/ 400232 h 4504080"/>
              <a:gd name="connsiteX8" fmla="*/ 11199600 w 11199600"/>
              <a:gd name="connsiteY8" fmla="*/ 471202 h 4504080"/>
              <a:gd name="connsiteX9" fmla="*/ 11199600 w 11199600"/>
              <a:gd name="connsiteY9" fmla="*/ 475721 h 4504080"/>
              <a:gd name="connsiteX10" fmla="*/ 11199600 w 11199600"/>
              <a:gd name="connsiteY10" fmla="*/ 508692 h 4504080"/>
              <a:gd name="connsiteX11" fmla="*/ 11199600 w 11199600"/>
              <a:gd name="connsiteY11" fmla="*/ 554484 h 4504080"/>
              <a:gd name="connsiteX12" fmla="*/ 11199600 w 11199600"/>
              <a:gd name="connsiteY12" fmla="*/ 563015 h 4504080"/>
              <a:gd name="connsiteX13" fmla="*/ 11199600 w 11199600"/>
              <a:gd name="connsiteY13" fmla="*/ 609405 h 4504080"/>
              <a:gd name="connsiteX14" fmla="*/ 11199600 w 11199600"/>
              <a:gd name="connsiteY14" fmla="*/ 662759 h 4504080"/>
              <a:gd name="connsiteX15" fmla="*/ 11199600 w 11199600"/>
              <a:gd name="connsiteY15" fmla="*/ 674288 h 4504080"/>
              <a:gd name="connsiteX16" fmla="*/ 11199600 w 11199600"/>
              <a:gd name="connsiteY16" fmla="*/ 749961 h 4504080"/>
              <a:gd name="connsiteX17" fmla="*/ 11199600 w 11199600"/>
              <a:gd name="connsiteY17" fmla="*/ 775785 h 4504080"/>
              <a:gd name="connsiteX18" fmla="*/ 11199600 w 11199600"/>
              <a:gd name="connsiteY18" fmla="*/ 837255 h 4504080"/>
              <a:gd name="connsiteX19" fmla="*/ 11199600 w 11199600"/>
              <a:gd name="connsiteY19" fmla="*/ 902921 h 4504080"/>
              <a:gd name="connsiteX20" fmla="*/ 11199600 w 11199600"/>
              <a:gd name="connsiteY20" fmla="*/ 936999 h 4504080"/>
              <a:gd name="connsiteX21" fmla="*/ 11199600 w 11199600"/>
              <a:gd name="connsiteY21" fmla="*/ 1044999 h 4504080"/>
              <a:gd name="connsiteX22" fmla="*/ 11199600 w 11199600"/>
              <a:gd name="connsiteY22" fmla="*/ 1050025 h 4504080"/>
              <a:gd name="connsiteX23" fmla="*/ 11199600 w 11199600"/>
              <a:gd name="connsiteY23" fmla="*/ 1177161 h 4504080"/>
              <a:gd name="connsiteX24" fmla="*/ 11199600 w 11199600"/>
              <a:gd name="connsiteY24" fmla="*/ 1202847 h 4504080"/>
              <a:gd name="connsiteX25" fmla="*/ 11199600 w 11199600"/>
              <a:gd name="connsiteY25" fmla="*/ 1319239 h 4504080"/>
              <a:gd name="connsiteX26" fmla="*/ 11199600 w 11199600"/>
              <a:gd name="connsiteY26" fmla="*/ 1377296 h 4504080"/>
              <a:gd name="connsiteX27" fmla="*/ 11199600 w 11199600"/>
              <a:gd name="connsiteY27" fmla="*/ 1477087 h 4504080"/>
              <a:gd name="connsiteX28" fmla="*/ 11199600 w 11199600"/>
              <a:gd name="connsiteY28" fmla="*/ 1569177 h 4504080"/>
              <a:gd name="connsiteX29" fmla="*/ 11199600 w 11199600"/>
              <a:gd name="connsiteY29" fmla="*/ 1626118 h 4504080"/>
              <a:gd name="connsiteX30" fmla="*/ 11199600 w 11199600"/>
              <a:gd name="connsiteY30" fmla="*/ 1651536 h 4504080"/>
              <a:gd name="connsiteX31" fmla="*/ 11199600 w 11199600"/>
              <a:gd name="connsiteY31" fmla="*/ 1762133 h 4504080"/>
              <a:gd name="connsiteX32" fmla="*/ 11199600 w 11199600"/>
              <a:gd name="connsiteY32" fmla="*/ 1779318 h 4504080"/>
              <a:gd name="connsiteX33" fmla="*/ 11199600 w 11199600"/>
              <a:gd name="connsiteY33" fmla="*/ 1787219 h 4504080"/>
              <a:gd name="connsiteX34" fmla="*/ 11199600 w 11199600"/>
              <a:gd name="connsiteY34" fmla="*/ 1843417 h 4504080"/>
              <a:gd name="connsiteX35" fmla="*/ 11199600 w 11199600"/>
              <a:gd name="connsiteY35" fmla="*/ 1984894 h 4504080"/>
              <a:gd name="connsiteX36" fmla="*/ 11199600 w 11199600"/>
              <a:gd name="connsiteY36" fmla="*/ 2032038 h 4504080"/>
              <a:gd name="connsiteX37" fmla="*/ 11199600 w 11199600"/>
              <a:gd name="connsiteY37" fmla="*/ 2036373 h 4504080"/>
              <a:gd name="connsiteX38" fmla="*/ 11199600 w 11199600"/>
              <a:gd name="connsiteY38" fmla="*/ 2306279 h 4504080"/>
              <a:gd name="connsiteX39" fmla="*/ 11199600 w 11199600"/>
              <a:gd name="connsiteY39" fmla="*/ 2323525 h 4504080"/>
              <a:gd name="connsiteX40" fmla="*/ 11199600 w 11199600"/>
              <a:gd name="connsiteY40" fmla="*/ 2597765 h 4504080"/>
              <a:gd name="connsiteX41" fmla="*/ 11199600 w 11199600"/>
              <a:gd name="connsiteY41" fmla="*/ 2637423 h 4504080"/>
              <a:gd name="connsiteX42" fmla="*/ 11199600 w 11199600"/>
              <a:gd name="connsiteY42" fmla="*/ 2911664 h 4504080"/>
              <a:gd name="connsiteX43" fmla="*/ 11199600 w 11199600"/>
              <a:gd name="connsiteY43" fmla="*/ 2974563 h 4504080"/>
              <a:gd name="connsiteX44" fmla="*/ 11199600 w 11199600"/>
              <a:gd name="connsiteY44" fmla="*/ 3248803 h 4504080"/>
              <a:gd name="connsiteX45" fmla="*/ 11199600 w 11199600"/>
              <a:gd name="connsiteY45" fmla="*/ 3335774 h 4504080"/>
              <a:gd name="connsiteX46" fmla="*/ 11199600 w 11199600"/>
              <a:gd name="connsiteY46" fmla="*/ 3610014 h 4504080"/>
              <a:gd name="connsiteX47" fmla="*/ 11199600 w 11199600"/>
              <a:gd name="connsiteY47" fmla="*/ 3721887 h 4504080"/>
              <a:gd name="connsiteX48" fmla="*/ 11199600 w 11199600"/>
              <a:gd name="connsiteY48" fmla="*/ 3996127 h 4504080"/>
              <a:gd name="connsiteX49" fmla="*/ 11199600 w 11199600"/>
              <a:gd name="connsiteY49" fmla="*/ 4133731 h 4504080"/>
              <a:gd name="connsiteX50" fmla="*/ 11199600 w 11199600"/>
              <a:gd name="connsiteY50" fmla="*/ 4407971 h 4504080"/>
              <a:gd name="connsiteX51" fmla="*/ 11118603 w 11199600"/>
              <a:gd name="connsiteY51" fmla="*/ 4502580 h 4504080"/>
              <a:gd name="connsiteX52" fmla="*/ 11103613 w 11199600"/>
              <a:gd name="connsiteY52" fmla="*/ 4504080 h 4504080"/>
              <a:gd name="connsiteX53" fmla="*/ 95989 w 11199600"/>
              <a:gd name="connsiteY53" fmla="*/ 4504080 h 4504080"/>
              <a:gd name="connsiteX54" fmla="*/ 64311 w 11199600"/>
              <a:gd name="connsiteY54" fmla="*/ 4499952 h 4504080"/>
              <a:gd name="connsiteX55" fmla="*/ 0 w 11199600"/>
              <a:gd name="connsiteY55" fmla="*/ 4407971 h 4504080"/>
              <a:gd name="connsiteX56" fmla="*/ 0 w 11199600"/>
              <a:gd name="connsiteY56" fmla="*/ 4404236 h 4504080"/>
              <a:gd name="connsiteX57" fmla="*/ 0 w 11199600"/>
              <a:gd name="connsiteY57" fmla="*/ 4395365 h 4504080"/>
              <a:gd name="connsiteX58" fmla="*/ 0 w 11199600"/>
              <a:gd name="connsiteY58" fmla="*/ 4378089 h 4504080"/>
              <a:gd name="connsiteX59" fmla="*/ 0 w 11199600"/>
              <a:gd name="connsiteY59" fmla="*/ 4349608 h 4504080"/>
              <a:gd name="connsiteX60" fmla="*/ 0 w 11199600"/>
              <a:gd name="connsiteY60" fmla="*/ 4307120 h 4504080"/>
              <a:gd name="connsiteX61" fmla="*/ 0 w 11199600"/>
              <a:gd name="connsiteY61" fmla="*/ 4247823 h 4504080"/>
              <a:gd name="connsiteX62" fmla="*/ 0 w 11199600"/>
              <a:gd name="connsiteY62" fmla="*/ 4168916 h 4504080"/>
              <a:gd name="connsiteX63" fmla="*/ 0 w 11199600"/>
              <a:gd name="connsiteY63" fmla="*/ 4133731 h 4504080"/>
              <a:gd name="connsiteX64" fmla="*/ 0 w 11199600"/>
              <a:gd name="connsiteY64" fmla="*/ 4132625 h 4504080"/>
              <a:gd name="connsiteX65" fmla="*/ 0 w 11199600"/>
              <a:gd name="connsiteY65" fmla="*/ 4124877 h 4504080"/>
              <a:gd name="connsiteX66" fmla="*/ 0 w 11199600"/>
              <a:gd name="connsiteY66" fmla="*/ 4104034 h 4504080"/>
              <a:gd name="connsiteX67" fmla="*/ 0 w 11199600"/>
              <a:gd name="connsiteY67" fmla="*/ 4103849 h 4504080"/>
              <a:gd name="connsiteX68" fmla="*/ 0 w 11199600"/>
              <a:gd name="connsiteY68" fmla="*/ 4062900 h 4504080"/>
              <a:gd name="connsiteX69" fmla="*/ 0 w 11199600"/>
              <a:gd name="connsiteY69" fmla="*/ 4032880 h 4504080"/>
              <a:gd name="connsiteX70" fmla="*/ 0 w 11199600"/>
              <a:gd name="connsiteY70" fmla="*/ 4028361 h 4504080"/>
              <a:gd name="connsiteX71" fmla="*/ 0 w 11199600"/>
              <a:gd name="connsiteY71" fmla="*/ 3995389 h 4504080"/>
              <a:gd name="connsiteX72" fmla="*/ 0 w 11199600"/>
              <a:gd name="connsiteY72" fmla="*/ 3949598 h 4504080"/>
              <a:gd name="connsiteX73" fmla="*/ 0 w 11199600"/>
              <a:gd name="connsiteY73" fmla="*/ 3941067 h 4504080"/>
              <a:gd name="connsiteX74" fmla="*/ 0 w 11199600"/>
              <a:gd name="connsiteY74" fmla="*/ 3894676 h 4504080"/>
              <a:gd name="connsiteX75" fmla="*/ 0 w 11199600"/>
              <a:gd name="connsiteY75" fmla="*/ 3841322 h 4504080"/>
              <a:gd name="connsiteX76" fmla="*/ 0 w 11199600"/>
              <a:gd name="connsiteY76" fmla="*/ 3829794 h 4504080"/>
              <a:gd name="connsiteX77" fmla="*/ 0 w 11199600"/>
              <a:gd name="connsiteY77" fmla="*/ 3754121 h 4504080"/>
              <a:gd name="connsiteX78" fmla="*/ 0 w 11199600"/>
              <a:gd name="connsiteY78" fmla="*/ 3728297 h 4504080"/>
              <a:gd name="connsiteX79" fmla="*/ 0 w 11199600"/>
              <a:gd name="connsiteY79" fmla="*/ 3666827 h 4504080"/>
              <a:gd name="connsiteX80" fmla="*/ 0 w 11199600"/>
              <a:gd name="connsiteY80" fmla="*/ 3601160 h 4504080"/>
              <a:gd name="connsiteX81" fmla="*/ 0 w 11199600"/>
              <a:gd name="connsiteY81" fmla="*/ 3567082 h 4504080"/>
              <a:gd name="connsiteX82" fmla="*/ 0 w 11199600"/>
              <a:gd name="connsiteY82" fmla="*/ 3459083 h 4504080"/>
              <a:gd name="connsiteX83" fmla="*/ 0 w 11199600"/>
              <a:gd name="connsiteY83" fmla="*/ 3454057 h 4504080"/>
              <a:gd name="connsiteX84" fmla="*/ 0 w 11199600"/>
              <a:gd name="connsiteY84" fmla="*/ 3326920 h 4504080"/>
              <a:gd name="connsiteX85" fmla="*/ 0 w 11199600"/>
              <a:gd name="connsiteY85" fmla="*/ 3301235 h 4504080"/>
              <a:gd name="connsiteX86" fmla="*/ 0 w 11199600"/>
              <a:gd name="connsiteY86" fmla="*/ 3184843 h 4504080"/>
              <a:gd name="connsiteX87" fmla="*/ 0 w 11199600"/>
              <a:gd name="connsiteY87" fmla="*/ 3126785 h 4504080"/>
              <a:gd name="connsiteX88" fmla="*/ 0 w 11199600"/>
              <a:gd name="connsiteY88" fmla="*/ 3026995 h 4504080"/>
              <a:gd name="connsiteX89" fmla="*/ 0 w 11199600"/>
              <a:gd name="connsiteY89" fmla="*/ 2934905 h 4504080"/>
              <a:gd name="connsiteX90" fmla="*/ 0 w 11199600"/>
              <a:gd name="connsiteY90" fmla="*/ 2852545 h 4504080"/>
              <a:gd name="connsiteX91" fmla="*/ 0 w 11199600"/>
              <a:gd name="connsiteY91" fmla="*/ 2724763 h 4504080"/>
              <a:gd name="connsiteX92" fmla="*/ 0 w 11199600"/>
              <a:gd name="connsiteY92" fmla="*/ 2660665 h 4504080"/>
              <a:gd name="connsiteX93" fmla="*/ 0 w 11199600"/>
              <a:gd name="connsiteY93" fmla="*/ 2495530 h 4504080"/>
              <a:gd name="connsiteX94" fmla="*/ 0 w 11199600"/>
              <a:gd name="connsiteY94" fmla="*/ 2450523 h 4504080"/>
              <a:gd name="connsiteX95" fmla="*/ 0 w 11199600"/>
              <a:gd name="connsiteY95" fmla="*/ 2246376 h 4504080"/>
              <a:gd name="connsiteX96" fmla="*/ 0 w 11199600"/>
              <a:gd name="connsiteY96" fmla="*/ 2221290 h 4504080"/>
              <a:gd name="connsiteX97" fmla="*/ 0 w 11199600"/>
              <a:gd name="connsiteY97" fmla="*/ 1984894 h 4504080"/>
              <a:gd name="connsiteX98" fmla="*/ 0 w 11199600"/>
              <a:gd name="connsiteY98" fmla="*/ 1976471 h 4504080"/>
              <a:gd name="connsiteX99" fmla="*/ 0 w 11199600"/>
              <a:gd name="connsiteY99" fmla="*/ 1972136 h 4504080"/>
              <a:gd name="connsiteX100" fmla="*/ 0 w 11199600"/>
              <a:gd name="connsiteY100" fmla="*/ 1906316 h 4504080"/>
              <a:gd name="connsiteX101" fmla="*/ 0 w 11199600"/>
              <a:gd name="connsiteY101" fmla="*/ 1866658 h 4504080"/>
              <a:gd name="connsiteX102" fmla="*/ 0 w 11199600"/>
              <a:gd name="connsiteY102" fmla="*/ 1702231 h 4504080"/>
              <a:gd name="connsiteX103" fmla="*/ 0 w 11199600"/>
              <a:gd name="connsiteY103" fmla="*/ 1684984 h 4504080"/>
              <a:gd name="connsiteX104" fmla="*/ 0 w 11199600"/>
              <a:gd name="connsiteY104" fmla="*/ 1626118 h 4504080"/>
              <a:gd name="connsiteX105" fmla="*/ 0 w 11199600"/>
              <a:gd name="connsiteY105" fmla="*/ 1592418 h 4504080"/>
              <a:gd name="connsiteX106" fmla="*/ 0 w 11199600"/>
              <a:gd name="connsiteY106" fmla="*/ 1529519 h 4504080"/>
              <a:gd name="connsiteX107" fmla="*/ 0 w 11199600"/>
              <a:gd name="connsiteY107" fmla="*/ 1255278 h 4504080"/>
              <a:gd name="connsiteX108" fmla="*/ 0 w 11199600"/>
              <a:gd name="connsiteY108" fmla="*/ 1168307 h 4504080"/>
              <a:gd name="connsiteX109" fmla="*/ 0 w 11199600"/>
              <a:gd name="connsiteY109" fmla="*/ 894067 h 4504080"/>
              <a:gd name="connsiteX110" fmla="*/ 0 w 11199600"/>
              <a:gd name="connsiteY110" fmla="*/ 782195 h 4504080"/>
              <a:gd name="connsiteX111" fmla="*/ 0 w 11199600"/>
              <a:gd name="connsiteY111" fmla="*/ 507955 h 4504080"/>
              <a:gd name="connsiteX112" fmla="*/ 0 w 11199600"/>
              <a:gd name="connsiteY112" fmla="*/ 370350 h 4504080"/>
              <a:gd name="connsiteX113" fmla="*/ 0 w 11199600"/>
              <a:gd name="connsiteY113" fmla="*/ 96110 h 4504080"/>
              <a:gd name="connsiteX114" fmla="*/ 95997 w 11199600"/>
              <a:gd name="connsiteY114" fmla="*/ 0 h 4504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</a:cxnLst>
            <a:rect l="l" t="t" r="r" b="b"/>
            <a:pathLst>
              <a:path w="11199600" h="4504080">
                <a:moveTo>
                  <a:pt x="95997" y="0"/>
                </a:moveTo>
                <a:lnTo>
                  <a:pt x="11103603" y="0"/>
                </a:lnTo>
                <a:cubicBezTo>
                  <a:pt x="11199600" y="0"/>
                  <a:pt x="11199600" y="96110"/>
                  <a:pt x="11199600" y="96110"/>
                </a:cubicBezTo>
                <a:cubicBezTo>
                  <a:pt x="11199600" y="96110"/>
                  <a:pt x="11199600" y="96110"/>
                  <a:pt x="11199600" y="335165"/>
                </a:cubicBezTo>
                <a:lnTo>
                  <a:pt x="11199600" y="370350"/>
                </a:lnTo>
                <a:cubicBezTo>
                  <a:pt x="11199600" y="370350"/>
                  <a:pt x="11199600" y="370350"/>
                  <a:pt x="11199600" y="379204"/>
                </a:cubicBezTo>
                <a:lnTo>
                  <a:pt x="11199600" y="400048"/>
                </a:lnTo>
                <a:lnTo>
                  <a:pt x="11199600" y="400232"/>
                </a:lnTo>
                <a:cubicBezTo>
                  <a:pt x="11199600" y="415173"/>
                  <a:pt x="11199600" y="437585"/>
                  <a:pt x="11199600" y="471202"/>
                </a:cubicBezTo>
                <a:lnTo>
                  <a:pt x="11199600" y="475721"/>
                </a:lnTo>
                <a:lnTo>
                  <a:pt x="11199600" y="508692"/>
                </a:lnTo>
                <a:cubicBezTo>
                  <a:pt x="11199600" y="522527"/>
                  <a:pt x="11199600" y="537744"/>
                  <a:pt x="11199600" y="554484"/>
                </a:cubicBezTo>
                <a:lnTo>
                  <a:pt x="11199600" y="563015"/>
                </a:lnTo>
                <a:lnTo>
                  <a:pt x="11199600" y="609405"/>
                </a:lnTo>
                <a:lnTo>
                  <a:pt x="11199600" y="662759"/>
                </a:lnTo>
                <a:lnTo>
                  <a:pt x="11199600" y="674288"/>
                </a:lnTo>
                <a:cubicBezTo>
                  <a:pt x="11199600" y="697668"/>
                  <a:pt x="11199600" y="722846"/>
                  <a:pt x="11199600" y="749961"/>
                </a:cubicBezTo>
                <a:lnTo>
                  <a:pt x="11199600" y="775785"/>
                </a:lnTo>
                <a:lnTo>
                  <a:pt x="11199600" y="837255"/>
                </a:lnTo>
                <a:lnTo>
                  <a:pt x="11199600" y="902921"/>
                </a:lnTo>
                <a:lnTo>
                  <a:pt x="11199600" y="936999"/>
                </a:lnTo>
                <a:lnTo>
                  <a:pt x="11199600" y="1044999"/>
                </a:lnTo>
                <a:lnTo>
                  <a:pt x="11199600" y="1050025"/>
                </a:lnTo>
                <a:cubicBezTo>
                  <a:pt x="11199600" y="1090006"/>
                  <a:pt x="11199600" y="1132338"/>
                  <a:pt x="11199600" y="1177161"/>
                </a:cubicBezTo>
                <a:lnTo>
                  <a:pt x="11199600" y="1202847"/>
                </a:lnTo>
                <a:lnTo>
                  <a:pt x="11199600" y="1319239"/>
                </a:lnTo>
                <a:lnTo>
                  <a:pt x="11199600" y="1377296"/>
                </a:lnTo>
                <a:lnTo>
                  <a:pt x="11199600" y="1477087"/>
                </a:lnTo>
                <a:lnTo>
                  <a:pt x="11199600" y="1569177"/>
                </a:lnTo>
                <a:lnTo>
                  <a:pt x="11199600" y="1626118"/>
                </a:lnTo>
                <a:lnTo>
                  <a:pt x="11199600" y="1651536"/>
                </a:lnTo>
                <a:lnTo>
                  <a:pt x="11199600" y="1762133"/>
                </a:lnTo>
                <a:lnTo>
                  <a:pt x="11199600" y="1779318"/>
                </a:lnTo>
                <a:lnTo>
                  <a:pt x="11199600" y="1787219"/>
                </a:lnTo>
                <a:lnTo>
                  <a:pt x="11199600" y="1843417"/>
                </a:lnTo>
                <a:lnTo>
                  <a:pt x="11199600" y="1984894"/>
                </a:lnTo>
                <a:lnTo>
                  <a:pt x="11199600" y="2032038"/>
                </a:lnTo>
                <a:lnTo>
                  <a:pt x="11199600" y="2036373"/>
                </a:lnTo>
                <a:cubicBezTo>
                  <a:pt x="11199600" y="2122837"/>
                  <a:pt x="11199600" y="2212759"/>
                  <a:pt x="11199600" y="2306279"/>
                </a:cubicBezTo>
                <a:lnTo>
                  <a:pt x="11199600" y="2323525"/>
                </a:lnTo>
                <a:lnTo>
                  <a:pt x="11199600" y="2597765"/>
                </a:lnTo>
                <a:lnTo>
                  <a:pt x="11199600" y="2637423"/>
                </a:lnTo>
                <a:lnTo>
                  <a:pt x="11199600" y="2911664"/>
                </a:lnTo>
                <a:lnTo>
                  <a:pt x="11199600" y="2974563"/>
                </a:lnTo>
                <a:lnTo>
                  <a:pt x="11199600" y="3248803"/>
                </a:lnTo>
                <a:lnTo>
                  <a:pt x="11199600" y="3335774"/>
                </a:lnTo>
                <a:lnTo>
                  <a:pt x="11199600" y="3610014"/>
                </a:lnTo>
                <a:lnTo>
                  <a:pt x="11199600" y="3721887"/>
                </a:lnTo>
                <a:lnTo>
                  <a:pt x="11199600" y="3996127"/>
                </a:lnTo>
                <a:lnTo>
                  <a:pt x="11199600" y="4133731"/>
                </a:lnTo>
                <a:lnTo>
                  <a:pt x="11199600" y="4407971"/>
                </a:lnTo>
                <a:cubicBezTo>
                  <a:pt x="11199600" y="4480054"/>
                  <a:pt x="11145602" y="4498074"/>
                  <a:pt x="11118603" y="4502580"/>
                </a:cubicBezTo>
                <a:lnTo>
                  <a:pt x="11103613" y="4504080"/>
                </a:lnTo>
                <a:lnTo>
                  <a:pt x="95989" y="4504080"/>
                </a:lnTo>
                <a:lnTo>
                  <a:pt x="64311" y="4499952"/>
                </a:lnTo>
                <a:cubicBezTo>
                  <a:pt x="0" y="4481555"/>
                  <a:pt x="0" y="4407971"/>
                  <a:pt x="0" y="4407971"/>
                </a:cubicBezTo>
                <a:lnTo>
                  <a:pt x="0" y="4404236"/>
                </a:lnTo>
                <a:lnTo>
                  <a:pt x="0" y="4395365"/>
                </a:lnTo>
                <a:lnTo>
                  <a:pt x="0" y="4378089"/>
                </a:lnTo>
                <a:lnTo>
                  <a:pt x="0" y="4349608"/>
                </a:lnTo>
                <a:lnTo>
                  <a:pt x="0" y="4307120"/>
                </a:lnTo>
                <a:lnTo>
                  <a:pt x="0" y="4247823"/>
                </a:lnTo>
                <a:lnTo>
                  <a:pt x="0" y="4168916"/>
                </a:lnTo>
                <a:lnTo>
                  <a:pt x="0" y="4133731"/>
                </a:lnTo>
                <a:lnTo>
                  <a:pt x="0" y="4132625"/>
                </a:lnTo>
                <a:lnTo>
                  <a:pt x="0" y="4124877"/>
                </a:lnTo>
                <a:lnTo>
                  <a:pt x="0" y="4104034"/>
                </a:lnTo>
                <a:lnTo>
                  <a:pt x="0" y="4103849"/>
                </a:lnTo>
                <a:lnTo>
                  <a:pt x="0" y="4062900"/>
                </a:lnTo>
                <a:lnTo>
                  <a:pt x="0" y="4032880"/>
                </a:lnTo>
                <a:lnTo>
                  <a:pt x="0" y="4028361"/>
                </a:lnTo>
                <a:lnTo>
                  <a:pt x="0" y="3995389"/>
                </a:lnTo>
                <a:lnTo>
                  <a:pt x="0" y="3949598"/>
                </a:lnTo>
                <a:lnTo>
                  <a:pt x="0" y="3941067"/>
                </a:lnTo>
                <a:lnTo>
                  <a:pt x="0" y="3894676"/>
                </a:lnTo>
                <a:lnTo>
                  <a:pt x="0" y="3841322"/>
                </a:lnTo>
                <a:lnTo>
                  <a:pt x="0" y="3829794"/>
                </a:lnTo>
                <a:lnTo>
                  <a:pt x="0" y="3754121"/>
                </a:lnTo>
                <a:lnTo>
                  <a:pt x="0" y="3728297"/>
                </a:lnTo>
                <a:lnTo>
                  <a:pt x="0" y="3666827"/>
                </a:lnTo>
                <a:lnTo>
                  <a:pt x="0" y="3601160"/>
                </a:lnTo>
                <a:lnTo>
                  <a:pt x="0" y="3567082"/>
                </a:lnTo>
                <a:lnTo>
                  <a:pt x="0" y="3459083"/>
                </a:lnTo>
                <a:lnTo>
                  <a:pt x="0" y="3454057"/>
                </a:lnTo>
                <a:lnTo>
                  <a:pt x="0" y="3326920"/>
                </a:lnTo>
                <a:lnTo>
                  <a:pt x="0" y="3301235"/>
                </a:lnTo>
                <a:lnTo>
                  <a:pt x="0" y="3184843"/>
                </a:lnTo>
                <a:lnTo>
                  <a:pt x="0" y="3126785"/>
                </a:lnTo>
                <a:lnTo>
                  <a:pt x="0" y="3026995"/>
                </a:lnTo>
                <a:lnTo>
                  <a:pt x="0" y="2934905"/>
                </a:lnTo>
                <a:lnTo>
                  <a:pt x="0" y="2852545"/>
                </a:lnTo>
                <a:lnTo>
                  <a:pt x="0" y="2724763"/>
                </a:lnTo>
                <a:lnTo>
                  <a:pt x="0" y="2660665"/>
                </a:lnTo>
                <a:lnTo>
                  <a:pt x="0" y="2495530"/>
                </a:lnTo>
                <a:lnTo>
                  <a:pt x="0" y="2450523"/>
                </a:lnTo>
                <a:lnTo>
                  <a:pt x="0" y="2246376"/>
                </a:lnTo>
                <a:lnTo>
                  <a:pt x="0" y="2221290"/>
                </a:lnTo>
                <a:lnTo>
                  <a:pt x="0" y="1984894"/>
                </a:lnTo>
                <a:lnTo>
                  <a:pt x="0" y="1976471"/>
                </a:lnTo>
                <a:lnTo>
                  <a:pt x="0" y="1972136"/>
                </a:lnTo>
                <a:lnTo>
                  <a:pt x="0" y="1906316"/>
                </a:lnTo>
                <a:lnTo>
                  <a:pt x="0" y="1866658"/>
                </a:lnTo>
                <a:lnTo>
                  <a:pt x="0" y="1702231"/>
                </a:lnTo>
                <a:lnTo>
                  <a:pt x="0" y="1684984"/>
                </a:lnTo>
                <a:lnTo>
                  <a:pt x="0" y="1626118"/>
                </a:lnTo>
                <a:lnTo>
                  <a:pt x="0" y="1592418"/>
                </a:lnTo>
                <a:lnTo>
                  <a:pt x="0" y="1529519"/>
                </a:lnTo>
                <a:lnTo>
                  <a:pt x="0" y="1255278"/>
                </a:lnTo>
                <a:lnTo>
                  <a:pt x="0" y="1168307"/>
                </a:lnTo>
                <a:lnTo>
                  <a:pt x="0" y="894067"/>
                </a:lnTo>
                <a:lnTo>
                  <a:pt x="0" y="782195"/>
                </a:lnTo>
                <a:lnTo>
                  <a:pt x="0" y="507955"/>
                </a:lnTo>
                <a:lnTo>
                  <a:pt x="0" y="370350"/>
                </a:lnTo>
                <a:lnTo>
                  <a:pt x="0" y="96110"/>
                </a:lnTo>
                <a:cubicBezTo>
                  <a:pt x="0" y="0"/>
                  <a:pt x="95997" y="0"/>
                  <a:pt x="95997" y="0"/>
                </a:cubicBezTo>
                <a:close/>
              </a:path>
            </a:pathLst>
          </a:custGeom>
          <a:solidFill>
            <a:schemeClr val="bg1">
              <a:lumMod val="95000"/>
              <a:alpha val="10000"/>
            </a:schemeClr>
          </a:solidFill>
        </p:spPr>
        <p:txBody>
          <a:bodyPr wrap="square" lIns="3240000" tIns="36000" rIns="36000" bIns="36000" anchor="ctr" anchorCtr="0">
            <a:noAutofit/>
          </a:bodyPr>
          <a:lstStyle>
            <a:lvl1pPr algn="ctr">
              <a:defRPr sz="1400" b="0"/>
            </a:lvl1pPr>
          </a:lstStyle>
          <a:p>
            <a:r>
              <a:rPr lang="en-GB" noProof="0" dirty="0"/>
              <a:t>Click icon to add picture</a:t>
            </a:r>
          </a:p>
        </p:txBody>
      </p:sp>
      <p:sp>
        <p:nvSpPr>
          <p:cNvPr id="6" name="Title Placeholder 1"/>
          <p:cNvSpPr>
            <a:spLocks noGrp="1"/>
          </p:cNvSpPr>
          <p:nvPr>
            <p:ph type="title" hasCustomPrompt="1"/>
          </p:nvPr>
        </p:nvSpPr>
        <p:spPr bwMode="gray">
          <a:xfrm>
            <a:off x="838199" y="257725"/>
            <a:ext cx="11059319" cy="1179810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>
              <a:lnSpc>
                <a:spcPts val="4600"/>
              </a:lnSpc>
              <a:defRPr sz="4600"/>
            </a:lvl1pPr>
          </a:lstStyle>
          <a:p>
            <a:r>
              <a:rPr lang="en-GB" noProof="0" dirty="0"/>
              <a:t>Click to edit </a:t>
            </a:r>
            <a:br>
              <a:rPr lang="en-GB" noProof="0" dirty="0"/>
            </a:br>
            <a:r>
              <a:rPr lang="en-GB" noProof="0" dirty="0"/>
              <a:t>Master title style</a:t>
            </a:r>
          </a:p>
        </p:txBody>
      </p:sp>
      <p:pic>
        <p:nvPicPr>
          <p:cNvPr id="33" name="Picture 32"/>
          <p:cNvPicPr>
            <a:picLocks noChangeAspect="1"/>
          </p:cNvPicPr>
          <p:nvPr userDrawn="1"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23433" y="6358069"/>
            <a:ext cx="1183250" cy="294605"/>
          </a:xfrm>
          <a:prstGeom prst="rect">
            <a:avLst/>
          </a:prstGeom>
        </p:spPr>
      </p:pic>
      <p:grpSp>
        <p:nvGrpSpPr>
          <p:cNvPr id="2" name="Group 34"/>
          <p:cNvGrpSpPr/>
          <p:nvPr userDrawn="1"/>
        </p:nvGrpSpPr>
        <p:grpSpPr>
          <a:xfrm>
            <a:off x="-2035175" y="0"/>
            <a:ext cx="1881477" cy="5176146"/>
            <a:chOff x="-2035175" y="0"/>
            <a:chExt cx="1881477" cy="5176146"/>
          </a:xfrm>
        </p:grpSpPr>
        <p:sp>
          <p:nvSpPr>
            <p:cNvPr id="36" name="Rectangle 104"/>
            <p:cNvSpPr>
              <a:spLocks noChangeArrowheads="1"/>
            </p:cNvSpPr>
            <p:nvPr userDrawn="1"/>
          </p:nvSpPr>
          <p:spPr bwMode="gray">
            <a:xfrm>
              <a:off x="-2025698" y="0"/>
              <a:ext cx="1872000" cy="5176145"/>
            </a:xfrm>
            <a:prstGeom prst="rect">
              <a:avLst/>
            </a:prstGeom>
            <a:solidFill>
              <a:srgbClr val="EAEAEA"/>
            </a:solidFill>
            <a:ln>
              <a:noFill/>
            </a:ln>
            <a:effectLst/>
          </p:spPr>
          <p:txBody>
            <a:bodyPr wrap="square" lIns="180000" tIns="180000" rIns="180000" bIns="180000" anchor="ctr">
              <a:noAutofit/>
            </a:bodyPr>
            <a:lstStyle/>
            <a:p>
              <a:endParaRPr lang="en-GB" sz="1000" dirty="0">
                <a:solidFill>
                  <a:srgbClr val="333333"/>
                </a:solidFill>
                <a:latin typeface="ING Me"/>
              </a:endParaRPr>
            </a:p>
          </p:txBody>
        </p:sp>
        <p:grpSp>
          <p:nvGrpSpPr>
            <p:cNvPr id="3" name="Group 36"/>
            <p:cNvGrpSpPr/>
            <p:nvPr userDrawn="1"/>
          </p:nvGrpSpPr>
          <p:grpSpPr>
            <a:xfrm>
              <a:off x="-2035175" y="0"/>
              <a:ext cx="1872000" cy="5176146"/>
              <a:chOff x="-2035175" y="0"/>
              <a:chExt cx="1872000" cy="5730107"/>
            </a:xfrm>
          </p:grpSpPr>
          <p:sp>
            <p:nvSpPr>
              <p:cNvPr id="39" name="Rectangle 104"/>
              <p:cNvSpPr>
                <a:spLocks noChangeArrowheads="1"/>
              </p:cNvSpPr>
              <p:nvPr/>
            </p:nvSpPr>
            <p:spPr bwMode="gray">
              <a:xfrm>
                <a:off x="-2035175" y="4653095"/>
                <a:ext cx="1872000" cy="1077012"/>
              </a:xfrm>
              <a:prstGeom prst="rect">
                <a:avLst/>
              </a:prstGeom>
              <a:solidFill>
                <a:srgbClr val="EAEAEA"/>
              </a:solidFill>
              <a:ln>
                <a:noFill/>
              </a:ln>
              <a:effectLst/>
            </p:spPr>
            <p:txBody>
              <a:bodyPr wrap="square" lIns="180000" tIns="180000" rIns="180000" bIns="180000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40" name="Rectangle 104"/>
              <p:cNvSpPr>
                <a:spLocks noChangeArrowheads="1"/>
              </p:cNvSpPr>
              <p:nvPr userDrawn="1"/>
            </p:nvSpPr>
            <p:spPr bwMode="gray">
              <a:xfrm>
                <a:off x="-2035175" y="0"/>
                <a:ext cx="1872000" cy="4709801"/>
              </a:xfrm>
              <a:prstGeom prst="rect">
                <a:avLst/>
              </a:prstGeom>
              <a:solidFill>
                <a:srgbClr val="EAEAEA"/>
              </a:solidFill>
              <a:ln>
                <a:noFill/>
              </a:ln>
              <a:effectLst/>
            </p:spPr>
            <p:txBody>
              <a:bodyPr wrap="square" lIns="180000" tIns="180000" rIns="180000" bIns="180000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41" name="Rectangle 105"/>
              <p:cNvSpPr>
                <a:spLocks noChangeArrowheads="1"/>
              </p:cNvSpPr>
              <p:nvPr userDrawn="1"/>
            </p:nvSpPr>
            <p:spPr bwMode="gray">
              <a:xfrm>
                <a:off x="-1903413" y="665771"/>
                <a:ext cx="215900" cy="215900"/>
              </a:xfrm>
              <a:prstGeom prst="rect">
                <a:avLst/>
              </a:prstGeom>
              <a:solidFill>
                <a:srgbClr val="FF6200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42" name="Rectangle 106"/>
              <p:cNvSpPr>
                <a:spLocks noChangeArrowheads="1"/>
              </p:cNvSpPr>
              <p:nvPr userDrawn="1"/>
            </p:nvSpPr>
            <p:spPr bwMode="gray">
              <a:xfrm>
                <a:off x="-1612900" y="675296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ING Orange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RGB= 255, 98, 0</a:t>
                </a:r>
              </a:p>
            </p:txBody>
          </p:sp>
          <p:sp>
            <p:nvSpPr>
              <p:cNvPr id="43" name="Rectangle 107"/>
              <p:cNvSpPr>
                <a:spLocks noChangeArrowheads="1"/>
              </p:cNvSpPr>
              <p:nvPr userDrawn="1"/>
            </p:nvSpPr>
            <p:spPr bwMode="gray">
              <a:xfrm>
                <a:off x="-1903413" y="1055027"/>
                <a:ext cx="215900" cy="215900"/>
              </a:xfrm>
              <a:prstGeom prst="rect">
                <a:avLst/>
              </a:prstGeom>
              <a:solidFill>
                <a:srgbClr val="A8A8A8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44" name="Rectangle 108"/>
              <p:cNvSpPr>
                <a:spLocks noChangeArrowheads="1"/>
              </p:cNvSpPr>
              <p:nvPr userDrawn="1"/>
            </p:nvSpPr>
            <p:spPr bwMode="gray">
              <a:xfrm>
                <a:off x="-1612900" y="1080427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ING Light Grey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RGB= 168, 168, 168</a:t>
                </a:r>
              </a:p>
            </p:txBody>
          </p:sp>
          <p:sp>
            <p:nvSpPr>
              <p:cNvPr id="45" name="Rectangle 109"/>
              <p:cNvSpPr>
                <a:spLocks noChangeArrowheads="1"/>
              </p:cNvSpPr>
              <p:nvPr userDrawn="1"/>
            </p:nvSpPr>
            <p:spPr bwMode="gray">
              <a:xfrm>
                <a:off x="-1903413" y="2583180"/>
                <a:ext cx="215900" cy="215900"/>
              </a:xfrm>
              <a:prstGeom prst="rect">
                <a:avLst/>
              </a:prstGeom>
              <a:solidFill>
                <a:srgbClr val="525199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46" name="Rectangle 110"/>
              <p:cNvSpPr>
                <a:spLocks noChangeArrowheads="1"/>
              </p:cNvSpPr>
              <p:nvPr userDrawn="1"/>
            </p:nvSpPr>
            <p:spPr bwMode="gray">
              <a:xfrm>
                <a:off x="-1612900" y="2592705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ING Indigo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RGB= 82, 81, 153</a:t>
                </a:r>
              </a:p>
            </p:txBody>
          </p:sp>
          <p:sp>
            <p:nvSpPr>
              <p:cNvPr id="47" name="Rectangle 111"/>
              <p:cNvSpPr>
                <a:spLocks noChangeArrowheads="1"/>
              </p:cNvSpPr>
              <p:nvPr userDrawn="1"/>
            </p:nvSpPr>
            <p:spPr bwMode="gray">
              <a:xfrm>
                <a:off x="-1903413" y="3009234"/>
                <a:ext cx="215900" cy="215900"/>
              </a:xfrm>
              <a:prstGeom prst="rect">
                <a:avLst/>
              </a:prstGeom>
              <a:solidFill>
                <a:srgbClr val="60A6DA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48" name="Rectangle 112"/>
              <p:cNvSpPr>
                <a:spLocks noChangeArrowheads="1"/>
              </p:cNvSpPr>
              <p:nvPr userDrawn="1"/>
            </p:nvSpPr>
            <p:spPr bwMode="gray">
              <a:xfrm>
                <a:off x="-1612900" y="3009234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ING Sky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RGB= 96, 166, 218</a:t>
                </a:r>
              </a:p>
            </p:txBody>
          </p:sp>
          <p:sp>
            <p:nvSpPr>
              <p:cNvPr id="49" name="Rectangle 113"/>
              <p:cNvSpPr>
                <a:spLocks noChangeArrowheads="1"/>
              </p:cNvSpPr>
              <p:nvPr userDrawn="1"/>
            </p:nvSpPr>
            <p:spPr bwMode="gray">
              <a:xfrm>
                <a:off x="-1903413" y="166884"/>
                <a:ext cx="1692000" cy="165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90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200" b="1" dirty="0">
                    <a:solidFill>
                      <a:srgbClr val="333333"/>
                    </a:solidFill>
                    <a:latin typeface="ING Me"/>
                  </a:rPr>
                  <a:t>Colour guidelines</a:t>
                </a:r>
              </a:p>
            </p:txBody>
          </p:sp>
          <p:sp>
            <p:nvSpPr>
              <p:cNvPr id="50" name="Rectangle 107"/>
              <p:cNvSpPr>
                <a:spLocks noChangeArrowheads="1"/>
              </p:cNvSpPr>
              <p:nvPr/>
            </p:nvSpPr>
            <p:spPr bwMode="gray">
              <a:xfrm>
                <a:off x="-1903413" y="3435288"/>
                <a:ext cx="215900" cy="215900"/>
              </a:xfrm>
              <a:prstGeom prst="rect">
                <a:avLst/>
              </a:prstGeom>
              <a:solidFill>
                <a:srgbClr val="AB0066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51" name="Rectangle 108"/>
              <p:cNvSpPr>
                <a:spLocks noChangeArrowheads="1"/>
              </p:cNvSpPr>
              <p:nvPr/>
            </p:nvSpPr>
            <p:spPr bwMode="gray">
              <a:xfrm>
                <a:off x="-1612900" y="3434952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ING Fuchsia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RGB= 171, 0, 102</a:t>
                </a:r>
              </a:p>
            </p:txBody>
          </p:sp>
          <p:sp>
            <p:nvSpPr>
              <p:cNvPr id="52" name="Rectangle 109"/>
              <p:cNvSpPr>
                <a:spLocks noChangeArrowheads="1"/>
              </p:cNvSpPr>
              <p:nvPr/>
            </p:nvSpPr>
            <p:spPr bwMode="gray">
              <a:xfrm>
                <a:off x="-1903413" y="3853390"/>
                <a:ext cx="215900" cy="215900"/>
              </a:xfrm>
              <a:prstGeom prst="rect">
                <a:avLst/>
              </a:prstGeom>
              <a:solidFill>
                <a:srgbClr val="D0D93C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53" name="Rectangle 110"/>
              <p:cNvSpPr>
                <a:spLocks noChangeArrowheads="1"/>
              </p:cNvSpPr>
              <p:nvPr/>
            </p:nvSpPr>
            <p:spPr bwMode="gray">
              <a:xfrm>
                <a:off x="-1612900" y="3852185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ING Lime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RGB= 208, 217, 60</a:t>
                </a:r>
              </a:p>
            </p:txBody>
          </p:sp>
          <p:sp>
            <p:nvSpPr>
              <p:cNvPr id="54" name="Rectangle 111"/>
              <p:cNvSpPr>
                <a:spLocks noChangeArrowheads="1"/>
              </p:cNvSpPr>
              <p:nvPr/>
            </p:nvSpPr>
            <p:spPr bwMode="gray">
              <a:xfrm>
                <a:off x="-1903413" y="4247638"/>
                <a:ext cx="215900" cy="215900"/>
              </a:xfrm>
              <a:prstGeom prst="rect">
                <a:avLst/>
              </a:prstGeom>
              <a:solidFill>
                <a:srgbClr val="019649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85" name="Rectangle 112"/>
              <p:cNvSpPr>
                <a:spLocks noChangeArrowheads="1"/>
              </p:cNvSpPr>
              <p:nvPr/>
            </p:nvSpPr>
            <p:spPr bwMode="gray">
              <a:xfrm>
                <a:off x="-1612900" y="4252640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ING Leaf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RGB= 52, 150, 81</a:t>
                </a:r>
              </a:p>
            </p:txBody>
          </p:sp>
          <p:sp>
            <p:nvSpPr>
              <p:cNvPr id="86" name="Rectangle 109"/>
              <p:cNvSpPr>
                <a:spLocks noChangeArrowheads="1"/>
              </p:cNvSpPr>
              <p:nvPr/>
            </p:nvSpPr>
            <p:spPr bwMode="gray">
              <a:xfrm>
                <a:off x="-1903413" y="1489280"/>
                <a:ext cx="215900" cy="215900"/>
              </a:xfrm>
              <a:prstGeom prst="rect">
                <a:avLst/>
              </a:prstGeom>
              <a:solidFill>
                <a:srgbClr val="696969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87" name="Rectangle 110"/>
              <p:cNvSpPr>
                <a:spLocks noChangeArrowheads="1"/>
              </p:cNvSpPr>
              <p:nvPr/>
            </p:nvSpPr>
            <p:spPr bwMode="gray">
              <a:xfrm>
                <a:off x="-1612900" y="1498805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ING Mid Grey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RGB= 105, 105, 105</a:t>
                </a:r>
              </a:p>
            </p:txBody>
          </p:sp>
          <p:sp>
            <p:nvSpPr>
              <p:cNvPr id="88" name="Rectangle 111"/>
              <p:cNvSpPr>
                <a:spLocks noChangeArrowheads="1"/>
              </p:cNvSpPr>
              <p:nvPr/>
            </p:nvSpPr>
            <p:spPr bwMode="gray">
              <a:xfrm>
                <a:off x="-1903413" y="1895419"/>
                <a:ext cx="215900" cy="215900"/>
              </a:xfrm>
              <a:prstGeom prst="rect">
                <a:avLst/>
              </a:prstGeom>
              <a:solidFill>
                <a:srgbClr val="333333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89" name="Rectangle 112"/>
              <p:cNvSpPr>
                <a:spLocks noChangeArrowheads="1"/>
              </p:cNvSpPr>
              <p:nvPr/>
            </p:nvSpPr>
            <p:spPr bwMode="gray">
              <a:xfrm>
                <a:off x="-1612900" y="1904944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Text Colour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RGB= 51, 51, 51</a:t>
                </a:r>
              </a:p>
            </p:txBody>
          </p:sp>
          <p:pic>
            <p:nvPicPr>
              <p:cNvPr id="90" name="Picture 89"/>
              <p:cNvPicPr>
                <a:picLocks noChangeAspect="1"/>
              </p:cNvPicPr>
              <p:nvPr userDrawn="1"/>
            </p:nvPicPr>
            <p:blipFill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1804990" y="2022815"/>
                <a:ext cx="154783" cy="138908"/>
              </a:xfrm>
              <a:prstGeom prst="rect">
                <a:avLst/>
              </a:prstGeom>
            </p:spPr>
          </p:pic>
          <p:sp>
            <p:nvSpPr>
              <p:cNvPr id="91" name="Rectangle 111"/>
              <p:cNvSpPr>
                <a:spLocks noChangeArrowheads="1"/>
              </p:cNvSpPr>
              <p:nvPr userDrawn="1"/>
            </p:nvSpPr>
            <p:spPr bwMode="gray">
              <a:xfrm>
                <a:off x="-1903413" y="4979815"/>
                <a:ext cx="215900" cy="215900"/>
              </a:xfrm>
              <a:prstGeom prst="rect">
                <a:avLst/>
              </a:prstGeom>
              <a:solidFill>
                <a:srgbClr val="FF0000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92" name="Rectangle 112"/>
              <p:cNvSpPr>
                <a:spLocks noChangeArrowheads="1"/>
              </p:cNvSpPr>
              <p:nvPr userDrawn="1"/>
            </p:nvSpPr>
            <p:spPr bwMode="gray">
              <a:xfrm>
                <a:off x="-1612900" y="4979815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ING Minus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RGB= 255, 0, 0</a:t>
                </a:r>
              </a:p>
            </p:txBody>
          </p:sp>
          <p:sp>
            <p:nvSpPr>
              <p:cNvPr id="93" name="Rectangle 111"/>
              <p:cNvSpPr>
                <a:spLocks noChangeArrowheads="1"/>
              </p:cNvSpPr>
              <p:nvPr userDrawn="1"/>
            </p:nvSpPr>
            <p:spPr bwMode="gray">
              <a:xfrm>
                <a:off x="-1903413" y="5343581"/>
                <a:ext cx="215900" cy="215900"/>
              </a:xfrm>
              <a:prstGeom prst="rect">
                <a:avLst/>
              </a:prstGeom>
              <a:solidFill>
                <a:srgbClr val="019649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94" name="Rectangle 112"/>
              <p:cNvSpPr>
                <a:spLocks noChangeArrowheads="1"/>
              </p:cNvSpPr>
              <p:nvPr userDrawn="1"/>
            </p:nvSpPr>
            <p:spPr bwMode="gray">
              <a:xfrm>
                <a:off x="-1612900" y="5353106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ING Plus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RGB= 52, 150, 81</a:t>
                </a:r>
              </a:p>
            </p:txBody>
          </p:sp>
          <p:sp>
            <p:nvSpPr>
              <p:cNvPr id="95" name="Rectangle 113"/>
              <p:cNvSpPr>
                <a:spLocks noChangeArrowheads="1"/>
              </p:cNvSpPr>
              <p:nvPr userDrawn="1"/>
            </p:nvSpPr>
            <p:spPr bwMode="gray">
              <a:xfrm>
                <a:off x="-1903413" y="450038"/>
                <a:ext cx="1692000" cy="165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90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b="1" dirty="0">
                    <a:solidFill>
                      <a:srgbClr val="333333"/>
                    </a:solidFill>
                    <a:latin typeface="ING Me"/>
                  </a:rPr>
                  <a:t>Primary colours</a:t>
                </a:r>
              </a:p>
            </p:txBody>
          </p:sp>
          <p:sp>
            <p:nvSpPr>
              <p:cNvPr id="96" name="Rectangle 113"/>
              <p:cNvSpPr>
                <a:spLocks noChangeArrowheads="1"/>
              </p:cNvSpPr>
              <p:nvPr userDrawn="1"/>
            </p:nvSpPr>
            <p:spPr bwMode="gray">
              <a:xfrm>
                <a:off x="-1903413" y="2380422"/>
                <a:ext cx="1692000" cy="165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90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b="1" dirty="0">
                    <a:solidFill>
                      <a:srgbClr val="333333"/>
                    </a:solidFill>
                    <a:latin typeface="ING Me"/>
                  </a:rPr>
                  <a:t>Secondary colours</a:t>
                </a:r>
              </a:p>
            </p:txBody>
          </p:sp>
          <p:sp>
            <p:nvSpPr>
              <p:cNvPr id="97" name="Rectangle 113"/>
              <p:cNvSpPr>
                <a:spLocks noChangeArrowheads="1"/>
              </p:cNvSpPr>
              <p:nvPr userDrawn="1"/>
            </p:nvSpPr>
            <p:spPr bwMode="gray">
              <a:xfrm>
                <a:off x="-1903413" y="4757632"/>
                <a:ext cx="1692000" cy="165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90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b="1" dirty="0">
                    <a:solidFill>
                      <a:srgbClr val="333333"/>
                    </a:solidFill>
                    <a:latin typeface="ING Me"/>
                  </a:rPr>
                  <a:t>Functional colours</a:t>
                </a:r>
              </a:p>
            </p:txBody>
          </p:sp>
        </p:grpSp>
      </p:grpSp>
      <p:sp>
        <p:nvSpPr>
          <p:cNvPr id="37" name="TextBox 36"/>
          <p:cNvSpPr txBox="1"/>
          <p:nvPr userDrawn="1"/>
        </p:nvSpPr>
        <p:spPr>
          <a:xfrm>
            <a:off x="838200" y="6532231"/>
            <a:ext cx="4953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defRPr/>
            </a:pPr>
            <a:fld id="{DFCF27A5-1A5B-48D3-A060-2758FFBB1ADD}" type="slidenum">
              <a:rPr lang="en-GB" sz="1000" smtClean="0">
                <a:solidFill>
                  <a:srgbClr val="000000"/>
                </a:solidFill>
                <a:latin typeface="ING Me"/>
                <a:sym typeface="Trebuchet MS" panose="020B0603020202020204" pitchFamily="34" charset="0"/>
              </a:rPr>
              <a:pPr>
                <a:defRPr/>
              </a:pPr>
              <a:t>‹#›</a:t>
            </a:fld>
            <a:endParaRPr lang="en-GB" sz="1000" dirty="0">
              <a:solidFill>
                <a:srgbClr val="000000"/>
              </a:solidFill>
              <a:latin typeface="ING Me"/>
              <a:sym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042569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02" userDrawn="1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252430117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216" imgH="216" progId="TCLayout.ActiveDocument.1">
                  <p:embed/>
                </p:oleObj>
              </mc:Choice>
              <mc:Fallback>
                <p:oleObj name="think-cell Slide" r:id="rId4" imgW="216" imgH="216" progId="TCLayout.ActiveDocument.1">
                  <p:embed/>
                  <p:pic>
                    <p:nvPicPr>
                      <p:cNvPr id="3" name="Object 2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rgbClr val="D9D9D9"/>
          </a:solidFill>
          <a:ln w="6350"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endParaRPr lang="en-GB" sz="2800" b="1" dirty="0" err="1">
              <a:solidFill>
                <a:srgbClr val="333333"/>
              </a:solidFill>
              <a:latin typeface="ING Me" panose="02000506040000020004" pitchFamily="2" charset="0"/>
              <a:cs typeface="ING Me" panose="02000506040000020004" pitchFamily="2" charset="0"/>
              <a:sym typeface="ING Me" panose="02000506040000020004" pitchFamily="2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gray">
          <a:xfrm>
            <a:off x="6276000" y="1278384"/>
            <a:ext cx="5058750" cy="4921200"/>
          </a:xfrm>
        </p:spPr>
        <p:txBody>
          <a:bodyPr>
            <a:noAutofit/>
          </a:bodyPr>
          <a:lstStyle/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9" name="Text Placeholder 2"/>
          <p:cNvSpPr>
            <a:spLocks noGrp="1"/>
          </p:cNvSpPr>
          <p:nvPr>
            <p:ph idx="1"/>
          </p:nvPr>
        </p:nvSpPr>
        <p:spPr bwMode="gray">
          <a:xfrm>
            <a:off x="845575" y="1278384"/>
            <a:ext cx="5058000" cy="49212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45575" y="280733"/>
            <a:ext cx="10489175" cy="854075"/>
          </a:xfrm>
        </p:spPr>
        <p:txBody>
          <a:bodyPr/>
          <a:lstStyle/>
          <a:p>
            <a:r>
              <a:rPr lang="en-GB" noProof="0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4097358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720" userDrawn="1">
          <p15:clr>
            <a:srgbClr val="FBAE40"/>
          </p15:clr>
        </p15:guide>
        <p15:guide id="2" pos="3948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 with titl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772591013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216" imgH="216" progId="TCLayout.ActiveDocument.1">
                  <p:embed/>
                </p:oleObj>
              </mc:Choice>
              <mc:Fallback>
                <p:oleObj name="think-cell Slide" r:id="rId4" imgW="216" imgH="216" progId="TCLayout.ActiveDocument.1">
                  <p:embed/>
                  <p:pic>
                    <p:nvPicPr>
                      <p:cNvPr id="3" name="Object 2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rgbClr val="D9D9D9"/>
          </a:solidFill>
          <a:ln w="6350"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endParaRPr lang="en-GB" sz="2800" b="1" dirty="0" err="1">
              <a:solidFill>
                <a:srgbClr val="333333"/>
              </a:solidFill>
              <a:latin typeface="ING Me" panose="02000506040000020004" pitchFamily="2" charset="0"/>
              <a:cs typeface="ING Me" panose="02000506040000020004" pitchFamily="2" charset="0"/>
              <a:sym typeface="ING Me" panose="02000506040000020004" pitchFamily="2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gray">
          <a:xfrm>
            <a:off x="6276000" y="1795636"/>
            <a:ext cx="5058750" cy="4403948"/>
          </a:xfrm>
        </p:spPr>
        <p:txBody>
          <a:bodyPr>
            <a:noAutofit/>
          </a:bodyPr>
          <a:lstStyle/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9" name="Text Placeholder 2"/>
          <p:cNvSpPr>
            <a:spLocks noGrp="1"/>
          </p:cNvSpPr>
          <p:nvPr>
            <p:ph idx="1"/>
          </p:nvPr>
        </p:nvSpPr>
        <p:spPr bwMode="gray">
          <a:xfrm>
            <a:off x="845575" y="1795636"/>
            <a:ext cx="5058000" cy="440394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45575" y="280733"/>
            <a:ext cx="10489175" cy="854075"/>
          </a:xfrm>
        </p:spPr>
        <p:txBody>
          <a:bodyPr/>
          <a:lstStyle/>
          <a:p>
            <a:r>
              <a:rPr lang="en-GB" noProof="0" dirty="0"/>
              <a:t>Click to edit Master title style</a:t>
            </a:r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845574" y="1277982"/>
            <a:ext cx="5059925" cy="436017"/>
          </a:xfrm>
        </p:spPr>
        <p:txBody>
          <a:bodyPr>
            <a:noAutofit/>
          </a:bodyPr>
          <a:lstStyle>
            <a:lvl1pPr>
              <a:lnSpc>
                <a:spcPts val="1700"/>
              </a:lnSpc>
              <a:defRPr sz="1500" b="1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Click to edit title</a:t>
            </a:r>
          </a:p>
        </p:txBody>
      </p:sp>
      <p:sp>
        <p:nvSpPr>
          <p:cNvPr id="12" name="Text Placeholder 10"/>
          <p:cNvSpPr>
            <a:spLocks noGrp="1"/>
          </p:cNvSpPr>
          <p:nvPr>
            <p:ph type="body" sz="quarter" idx="13" hasCustomPrompt="1"/>
          </p:nvPr>
        </p:nvSpPr>
        <p:spPr>
          <a:xfrm>
            <a:off x="6274825" y="1277982"/>
            <a:ext cx="5059925" cy="436017"/>
          </a:xfrm>
        </p:spPr>
        <p:txBody>
          <a:bodyPr>
            <a:noAutofit/>
          </a:bodyPr>
          <a:lstStyle>
            <a:lvl1pPr>
              <a:lnSpc>
                <a:spcPts val="1700"/>
              </a:lnSpc>
              <a:defRPr sz="1500" b="1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Click to edit title</a:t>
            </a:r>
          </a:p>
        </p:txBody>
      </p:sp>
    </p:spTree>
    <p:extLst>
      <p:ext uri="{BB962C8B-B14F-4D97-AF65-F5344CB8AC3E}">
        <p14:creationId xmlns:p14="http://schemas.microsoft.com/office/powerpoint/2010/main" val="27474509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720">
          <p15:clr>
            <a:srgbClr val="FBAE40"/>
          </p15:clr>
        </p15:guide>
        <p15:guide id="2" pos="3948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with titl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85304710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216" imgH="216" progId="TCLayout.ActiveDocument.1">
                  <p:embed/>
                </p:oleObj>
              </mc:Choice>
              <mc:Fallback>
                <p:oleObj name="think-cell Slide" r:id="rId4" imgW="216" imgH="216" progId="TCLayout.ActiveDocument.1">
                  <p:embed/>
                  <p:pic>
                    <p:nvPicPr>
                      <p:cNvPr id="3" name="Object 2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rgbClr val="D9D9D9"/>
          </a:solidFill>
          <a:ln w="6350"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endParaRPr lang="en-GB" sz="2800" b="1" dirty="0" err="1">
              <a:solidFill>
                <a:srgbClr val="333333"/>
              </a:solidFill>
              <a:latin typeface="ING Me" panose="02000506040000020004" pitchFamily="2" charset="0"/>
              <a:cs typeface="ING Me" panose="02000506040000020004" pitchFamily="2" charset="0"/>
              <a:sym typeface="ING Me" panose="02000506040000020004" pitchFamily="2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gray">
          <a:xfrm>
            <a:off x="6276000" y="1278000"/>
            <a:ext cx="5058750" cy="4929584"/>
          </a:xfrm>
        </p:spPr>
        <p:txBody>
          <a:bodyPr>
            <a:noAutofit/>
          </a:bodyPr>
          <a:lstStyle/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9" name="Text Placeholder 2"/>
          <p:cNvSpPr>
            <a:spLocks noGrp="1"/>
          </p:cNvSpPr>
          <p:nvPr>
            <p:ph idx="1"/>
          </p:nvPr>
        </p:nvSpPr>
        <p:spPr bwMode="gray">
          <a:xfrm>
            <a:off x="845575" y="1795636"/>
            <a:ext cx="5058000" cy="440394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45575" y="280733"/>
            <a:ext cx="10489175" cy="854075"/>
          </a:xfrm>
        </p:spPr>
        <p:txBody>
          <a:bodyPr/>
          <a:lstStyle/>
          <a:p>
            <a:r>
              <a:rPr lang="en-GB" noProof="0" dirty="0"/>
              <a:t>Click to edit Master title style</a:t>
            </a:r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845574" y="1277982"/>
            <a:ext cx="5059925" cy="436017"/>
          </a:xfrm>
        </p:spPr>
        <p:txBody>
          <a:bodyPr>
            <a:noAutofit/>
          </a:bodyPr>
          <a:lstStyle>
            <a:lvl1pPr>
              <a:lnSpc>
                <a:spcPts val="1700"/>
              </a:lnSpc>
              <a:defRPr sz="1500" b="1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Click to edit title</a:t>
            </a:r>
          </a:p>
        </p:txBody>
      </p:sp>
    </p:spTree>
    <p:extLst>
      <p:ext uri="{BB962C8B-B14F-4D97-AF65-F5344CB8AC3E}">
        <p14:creationId xmlns:p14="http://schemas.microsoft.com/office/powerpoint/2010/main" val="149833866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720">
          <p15:clr>
            <a:srgbClr val="FBAE40"/>
          </p15:clr>
        </p15:guide>
        <p15:guide id="2" pos="3948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with title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693157663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216" imgH="216" progId="TCLayout.ActiveDocument.1">
                  <p:embed/>
                </p:oleObj>
              </mc:Choice>
              <mc:Fallback>
                <p:oleObj name="think-cell Slide" r:id="rId4" imgW="216" imgH="216" progId="TCLayout.ActiveDocument.1">
                  <p:embed/>
                  <p:pic>
                    <p:nvPicPr>
                      <p:cNvPr id="3" name="Object 2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rgbClr val="D9D9D9"/>
          </a:solidFill>
          <a:ln w="6350"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endParaRPr lang="en-GB" sz="2800" b="1" dirty="0" err="1">
              <a:solidFill>
                <a:srgbClr val="333333"/>
              </a:solidFill>
              <a:latin typeface="ING Me" panose="02000506040000020004" pitchFamily="2" charset="0"/>
              <a:cs typeface="ING Me" panose="02000506040000020004" pitchFamily="2" charset="0"/>
              <a:sym typeface="ING Me" panose="02000506040000020004" pitchFamily="2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gray">
          <a:xfrm>
            <a:off x="6276000" y="1795636"/>
            <a:ext cx="5058750" cy="4403948"/>
          </a:xfrm>
        </p:spPr>
        <p:txBody>
          <a:bodyPr>
            <a:noAutofit/>
          </a:bodyPr>
          <a:lstStyle/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9" name="Text Placeholder 2"/>
          <p:cNvSpPr>
            <a:spLocks noGrp="1"/>
          </p:cNvSpPr>
          <p:nvPr>
            <p:ph idx="1"/>
          </p:nvPr>
        </p:nvSpPr>
        <p:spPr bwMode="gray">
          <a:xfrm>
            <a:off x="845575" y="1278000"/>
            <a:ext cx="5058000" cy="4929584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45575" y="280733"/>
            <a:ext cx="10489175" cy="854075"/>
          </a:xfrm>
        </p:spPr>
        <p:txBody>
          <a:bodyPr/>
          <a:lstStyle/>
          <a:p>
            <a:r>
              <a:rPr lang="en-GB" noProof="0" dirty="0"/>
              <a:t>Click to edit Master title style</a:t>
            </a:r>
          </a:p>
        </p:txBody>
      </p:sp>
      <p:sp>
        <p:nvSpPr>
          <p:cNvPr id="12" name="Text Placeholder 10"/>
          <p:cNvSpPr>
            <a:spLocks noGrp="1"/>
          </p:cNvSpPr>
          <p:nvPr>
            <p:ph type="body" sz="quarter" idx="13" hasCustomPrompt="1"/>
          </p:nvPr>
        </p:nvSpPr>
        <p:spPr>
          <a:xfrm>
            <a:off x="6274825" y="1277982"/>
            <a:ext cx="5059925" cy="436017"/>
          </a:xfrm>
        </p:spPr>
        <p:txBody>
          <a:bodyPr>
            <a:noAutofit/>
          </a:bodyPr>
          <a:lstStyle>
            <a:lvl1pPr>
              <a:lnSpc>
                <a:spcPts val="1700"/>
              </a:lnSpc>
              <a:defRPr sz="1500" b="1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Click to edit title</a:t>
            </a:r>
          </a:p>
        </p:txBody>
      </p:sp>
    </p:spTree>
    <p:extLst>
      <p:ext uri="{BB962C8B-B14F-4D97-AF65-F5344CB8AC3E}">
        <p14:creationId xmlns:p14="http://schemas.microsoft.com/office/powerpoint/2010/main" val="106022461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720">
          <p15:clr>
            <a:srgbClr val="FBAE40"/>
          </p15:clr>
        </p15:guide>
        <p15:guide id="2" pos="3948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Content">
    <p:bg bwMode="gray"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/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70569941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216" imgH="216" progId="TCLayout.ActiveDocument.1">
                  <p:embed/>
                </p:oleObj>
              </mc:Choice>
              <mc:Fallback>
                <p:oleObj name="think-cell Slide" r:id="rId4" imgW="216" imgH="216" progId="TCLayout.ActiveDocument.1">
                  <p:embed/>
                  <p:pic>
                    <p:nvPicPr>
                      <p:cNvPr id="4" name="Object 3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rgbClr val="D9D9D9"/>
          </a:solidFill>
          <a:ln w="6350"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endParaRPr lang="en-GB" sz="2800" b="1" dirty="0" err="1">
              <a:solidFill>
                <a:srgbClr val="333333"/>
              </a:solidFill>
              <a:latin typeface="ING Me" panose="02000506040000020004" pitchFamily="2" charset="0"/>
              <a:cs typeface="ING Me" panose="02000506040000020004" pitchFamily="2" charset="0"/>
              <a:sym typeface="ING Me" panose="02000506040000020004" pitchFamily="2" charset="0"/>
            </a:endParaRPr>
          </a:p>
        </p:txBody>
      </p:sp>
      <p:sp>
        <p:nvSpPr>
          <p:cNvPr id="23" name="Content Placeholder 3"/>
          <p:cNvSpPr>
            <a:spLocks noGrp="1"/>
          </p:cNvSpPr>
          <p:nvPr>
            <p:ph sz="half" idx="2"/>
          </p:nvPr>
        </p:nvSpPr>
        <p:spPr bwMode="gray">
          <a:xfrm>
            <a:off x="6276750" y="1278000"/>
            <a:ext cx="5058000" cy="2330177"/>
          </a:xfrm>
        </p:spPr>
        <p:txBody>
          <a:bodyPr>
            <a:noAutofit/>
          </a:bodyPr>
          <a:lstStyle/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24" name="Text Placeholder 2"/>
          <p:cNvSpPr>
            <a:spLocks noGrp="1"/>
          </p:cNvSpPr>
          <p:nvPr>
            <p:ph idx="28"/>
          </p:nvPr>
        </p:nvSpPr>
        <p:spPr bwMode="gray">
          <a:xfrm>
            <a:off x="845575" y="1278000"/>
            <a:ext cx="5058000" cy="2330177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25" name="Content Placeholder 3"/>
          <p:cNvSpPr>
            <a:spLocks noGrp="1"/>
          </p:cNvSpPr>
          <p:nvPr>
            <p:ph sz="half" idx="29"/>
          </p:nvPr>
        </p:nvSpPr>
        <p:spPr bwMode="gray">
          <a:xfrm>
            <a:off x="6276750" y="3877591"/>
            <a:ext cx="5058000" cy="2330177"/>
          </a:xfrm>
        </p:spPr>
        <p:txBody>
          <a:bodyPr>
            <a:noAutofit/>
          </a:bodyPr>
          <a:lstStyle/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26" name="Text Placeholder 2"/>
          <p:cNvSpPr>
            <a:spLocks noGrp="1"/>
          </p:cNvSpPr>
          <p:nvPr>
            <p:ph idx="30"/>
          </p:nvPr>
        </p:nvSpPr>
        <p:spPr bwMode="gray">
          <a:xfrm>
            <a:off x="845575" y="3877591"/>
            <a:ext cx="5058000" cy="2330177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845575" y="280733"/>
            <a:ext cx="10489175" cy="854075"/>
          </a:xfrm>
        </p:spPr>
        <p:txBody>
          <a:bodyPr/>
          <a:lstStyle/>
          <a:p>
            <a:r>
              <a:rPr lang="en-GB" noProof="0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97353345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0" pos="3948" userDrawn="1">
          <p15:clr>
            <a:srgbClr val="FBAE40"/>
          </p15:clr>
        </p15:guide>
        <p15:guide id="1" pos="3720" userDrawn="1">
          <p15:clr>
            <a:srgbClr val="FBAE40"/>
          </p15:clr>
        </p15:guide>
        <p15:guide id="2" orient="horz" pos="2274" userDrawn="1">
          <p15:clr>
            <a:srgbClr val="FBAE40"/>
          </p15:clr>
        </p15:guide>
        <p15:guide id="3" orient="horz" pos="2442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 Split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/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655874894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216" imgH="216" progId="TCLayout.ActiveDocument.1">
                  <p:embed/>
                </p:oleObj>
              </mc:Choice>
              <mc:Fallback>
                <p:oleObj name="think-cell Slide" r:id="rId4" imgW="216" imgH="216" progId="TCLayout.ActiveDocument.1">
                  <p:embed/>
                  <p:pic>
                    <p:nvPicPr>
                      <p:cNvPr id="4" name="Object 3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rgbClr val="D9D9D9"/>
          </a:solidFill>
          <a:ln w="6350"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endParaRPr lang="en-GB" sz="2800" b="1" dirty="0" err="1">
              <a:solidFill>
                <a:srgbClr val="333333"/>
              </a:solidFill>
              <a:latin typeface="ING Me" panose="02000506040000020004" pitchFamily="2" charset="0"/>
              <a:cs typeface="ING Me" panose="02000506040000020004" pitchFamily="2" charset="0"/>
              <a:sym typeface="ING Me" panose="02000506040000020004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gray">
          <a:xfrm>
            <a:off x="846907" y="1278384"/>
            <a:ext cx="3265200" cy="2329200"/>
          </a:xfrm>
        </p:spPr>
        <p:txBody>
          <a:bodyPr/>
          <a:lstStyle/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13"/>
          </p:nvPr>
        </p:nvSpPr>
        <p:spPr bwMode="gray">
          <a:xfrm>
            <a:off x="4458228" y="1278384"/>
            <a:ext cx="3265200" cy="2329200"/>
          </a:xfrm>
        </p:spPr>
        <p:txBody>
          <a:bodyPr/>
          <a:lstStyle/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4"/>
          </p:nvPr>
        </p:nvSpPr>
        <p:spPr bwMode="gray">
          <a:xfrm>
            <a:off x="8069550" y="1278384"/>
            <a:ext cx="3265200" cy="2329200"/>
          </a:xfrm>
        </p:spPr>
        <p:txBody>
          <a:bodyPr/>
          <a:lstStyle/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5"/>
          </p:nvPr>
        </p:nvSpPr>
        <p:spPr bwMode="gray">
          <a:xfrm>
            <a:off x="846908" y="3884250"/>
            <a:ext cx="3265200" cy="2329200"/>
          </a:xfrm>
        </p:spPr>
        <p:txBody>
          <a:bodyPr/>
          <a:lstStyle/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6"/>
          </p:nvPr>
        </p:nvSpPr>
        <p:spPr bwMode="gray">
          <a:xfrm>
            <a:off x="4458229" y="3884250"/>
            <a:ext cx="3265200" cy="2329200"/>
          </a:xfrm>
        </p:spPr>
        <p:txBody>
          <a:bodyPr/>
          <a:lstStyle/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idx="17"/>
          </p:nvPr>
        </p:nvSpPr>
        <p:spPr bwMode="gray">
          <a:xfrm>
            <a:off x="8069550" y="3884250"/>
            <a:ext cx="3265200" cy="2329200"/>
          </a:xfrm>
        </p:spPr>
        <p:txBody>
          <a:bodyPr/>
          <a:lstStyle/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845575" y="280733"/>
            <a:ext cx="10489175" cy="854075"/>
          </a:xfrm>
        </p:spPr>
        <p:txBody>
          <a:bodyPr/>
          <a:lstStyle/>
          <a:p>
            <a:r>
              <a:rPr lang="en-GB" noProof="0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65165635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2591" userDrawn="1">
          <p15:clr>
            <a:srgbClr val="FBAE40"/>
          </p15:clr>
        </p15:guide>
        <p15:guide id="2" pos="2808" userDrawn="1">
          <p15:clr>
            <a:srgbClr val="FBAE40"/>
          </p15:clr>
        </p15:guide>
        <p15:guide id="3" pos="4866" userDrawn="1">
          <p15:clr>
            <a:srgbClr val="FBAE40"/>
          </p15:clr>
        </p15:guide>
        <p15:guide id="4" pos="5082" userDrawn="1">
          <p15:clr>
            <a:srgbClr val="FBAE40"/>
          </p15:clr>
        </p15:guide>
        <p15:guide id="5" orient="horz" pos="2274" userDrawn="1">
          <p15:clr>
            <a:srgbClr val="FBAE40"/>
          </p15:clr>
        </p15:guide>
        <p15:guide id="6" orient="horz" pos="2442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 Split graph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/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263672383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216" imgH="216" progId="TCLayout.ActiveDocument.1">
                  <p:embed/>
                </p:oleObj>
              </mc:Choice>
              <mc:Fallback>
                <p:oleObj name="think-cell Slide" r:id="rId4" imgW="216" imgH="216" progId="TCLayout.ActiveDocument.1">
                  <p:embed/>
                  <p:pic>
                    <p:nvPicPr>
                      <p:cNvPr id="4" name="Object 3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rgbClr val="D9D9D9"/>
          </a:solidFill>
          <a:ln w="6350"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endParaRPr lang="en-GB" sz="2800" b="1" dirty="0" err="1">
              <a:solidFill>
                <a:srgbClr val="333333"/>
              </a:solidFill>
              <a:latin typeface="ING Me" panose="02000506040000020004" pitchFamily="2" charset="0"/>
              <a:cs typeface="ING Me" panose="02000506040000020004" pitchFamily="2" charset="0"/>
              <a:sym typeface="ING Me" panose="02000506040000020004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gray">
          <a:xfrm>
            <a:off x="846907" y="1795637"/>
            <a:ext cx="3265200" cy="2696988"/>
          </a:xfrm>
        </p:spPr>
        <p:txBody>
          <a:bodyPr/>
          <a:lstStyle/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13"/>
          </p:nvPr>
        </p:nvSpPr>
        <p:spPr bwMode="gray">
          <a:xfrm>
            <a:off x="4458228" y="1795637"/>
            <a:ext cx="3265200" cy="2696988"/>
          </a:xfrm>
        </p:spPr>
        <p:txBody>
          <a:bodyPr/>
          <a:lstStyle/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4"/>
          </p:nvPr>
        </p:nvSpPr>
        <p:spPr bwMode="gray">
          <a:xfrm>
            <a:off x="8069550" y="1795637"/>
            <a:ext cx="3265200" cy="2696988"/>
          </a:xfrm>
        </p:spPr>
        <p:txBody>
          <a:bodyPr/>
          <a:lstStyle/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5"/>
          </p:nvPr>
        </p:nvSpPr>
        <p:spPr bwMode="gray">
          <a:xfrm>
            <a:off x="846908" y="4760734"/>
            <a:ext cx="3265200" cy="1440042"/>
          </a:xfrm>
        </p:spPr>
        <p:txBody>
          <a:bodyPr/>
          <a:lstStyle/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6"/>
          </p:nvPr>
        </p:nvSpPr>
        <p:spPr bwMode="gray">
          <a:xfrm>
            <a:off x="4458229" y="4760734"/>
            <a:ext cx="3265200" cy="1440042"/>
          </a:xfrm>
        </p:spPr>
        <p:txBody>
          <a:bodyPr/>
          <a:lstStyle/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idx="17"/>
          </p:nvPr>
        </p:nvSpPr>
        <p:spPr bwMode="gray">
          <a:xfrm>
            <a:off x="8069550" y="4760734"/>
            <a:ext cx="3265200" cy="1440042"/>
          </a:xfrm>
        </p:spPr>
        <p:txBody>
          <a:bodyPr/>
          <a:lstStyle/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845575" y="280733"/>
            <a:ext cx="10489175" cy="854075"/>
          </a:xfrm>
        </p:spPr>
        <p:txBody>
          <a:bodyPr/>
          <a:lstStyle/>
          <a:p>
            <a:r>
              <a:rPr lang="en-GB" noProof="0" dirty="0"/>
              <a:t>Click to edit Master title style</a:t>
            </a:r>
          </a:p>
        </p:txBody>
      </p:sp>
      <p:sp>
        <p:nvSpPr>
          <p:cNvPr id="10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845574" y="1277982"/>
            <a:ext cx="3265200" cy="436017"/>
          </a:xfrm>
        </p:spPr>
        <p:txBody>
          <a:bodyPr>
            <a:noAutofit/>
          </a:bodyPr>
          <a:lstStyle>
            <a:lvl1pPr>
              <a:lnSpc>
                <a:spcPts val="1700"/>
              </a:lnSpc>
              <a:defRPr sz="1500" b="1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Click to edit title</a:t>
            </a:r>
          </a:p>
        </p:txBody>
      </p:sp>
      <p:sp>
        <p:nvSpPr>
          <p:cNvPr id="16" name="Text Placeholder 10"/>
          <p:cNvSpPr>
            <a:spLocks noGrp="1"/>
          </p:cNvSpPr>
          <p:nvPr>
            <p:ph type="body" sz="quarter" idx="20" hasCustomPrompt="1"/>
          </p:nvPr>
        </p:nvSpPr>
        <p:spPr>
          <a:xfrm>
            <a:off x="4458228" y="1277982"/>
            <a:ext cx="3265200" cy="436017"/>
          </a:xfrm>
        </p:spPr>
        <p:txBody>
          <a:bodyPr/>
          <a:lstStyle>
            <a:lvl1pPr>
              <a:lnSpc>
                <a:spcPts val="1700"/>
              </a:lnSpc>
              <a:defRPr sz="1500" b="1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Click to edit title</a:t>
            </a:r>
          </a:p>
        </p:txBody>
      </p:sp>
      <p:sp>
        <p:nvSpPr>
          <p:cNvPr id="17" name="Text Placeholder 10"/>
          <p:cNvSpPr>
            <a:spLocks noGrp="1"/>
          </p:cNvSpPr>
          <p:nvPr>
            <p:ph type="body" sz="quarter" idx="21" hasCustomPrompt="1"/>
          </p:nvPr>
        </p:nvSpPr>
        <p:spPr>
          <a:xfrm>
            <a:off x="8069550" y="1277982"/>
            <a:ext cx="3265200" cy="436017"/>
          </a:xfrm>
        </p:spPr>
        <p:txBody>
          <a:bodyPr/>
          <a:lstStyle>
            <a:lvl1pPr>
              <a:lnSpc>
                <a:spcPts val="1700"/>
              </a:lnSpc>
              <a:defRPr sz="1500" b="1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Click to edit title</a:t>
            </a:r>
          </a:p>
        </p:txBody>
      </p:sp>
    </p:spTree>
    <p:extLst>
      <p:ext uri="{BB962C8B-B14F-4D97-AF65-F5344CB8AC3E}">
        <p14:creationId xmlns:p14="http://schemas.microsoft.com/office/powerpoint/2010/main" val="16389638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2808">
          <p15:clr>
            <a:srgbClr val="FBAE40"/>
          </p15:clr>
        </p15:guide>
        <p15:guide id="3" pos="4866">
          <p15:clr>
            <a:srgbClr val="FBAE40"/>
          </p15:clr>
        </p15:guide>
        <p15:guide id="4" pos="5082">
          <p15:clr>
            <a:srgbClr val="FBAE40"/>
          </p15:clr>
        </p15:guide>
        <p15:guide id="5" orient="horz" pos="2830" userDrawn="1">
          <p15:clr>
            <a:srgbClr val="FBAE40"/>
          </p15:clr>
        </p15:guide>
        <p15:guide id="6" orient="horz" pos="2998" userDrawn="1">
          <p15:clr>
            <a:srgbClr val="FBAE40"/>
          </p15:clr>
        </p15:guide>
        <p15:guide id="7" pos="2592" userDrawn="1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Split Content">
    <p:bg bwMode="gray"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/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258174558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216" imgH="216" progId="TCLayout.ActiveDocument.1">
                  <p:embed/>
                </p:oleObj>
              </mc:Choice>
              <mc:Fallback>
                <p:oleObj name="think-cell Slide" r:id="rId4" imgW="216" imgH="216" progId="TCLayout.ActiveDocument.1">
                  <p:embed/>
                  <p:pic>
                    <p:nvPicPr>
                      <p:cNvPr id="4" name="Object 3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rgbClr val="D9D9D9"/>
          </a:solidFill>
          <a:ln w="6350"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endParaRPr lang="en-GB" sz="2800" b="1" dirty="0" err="1">
              <a:solidFill>
                <a:srgbClr val="333333"/>
              </a:solidFill>
              <a:latin typeface="ING Me" panose="02000506040000020004" pitchFamily="2" charset="0"/>
              <a:cs typeface="ING Me" panose="02000506040000020004" pitchFamily="2" charset="0"/>
              <a:sym typeface="ING Me" panose="02000506040000020004" pitchFamily="2" charset="0"/>
            </a:endParaRPr>
          </a:p>
        </p:txBody>
      </p:sp>
      <p:sp>
        <p:nvSpPr>
          <p:cNvPr id="5" name="Content Placeholder 2"/>
          <p:cNvSpPr>
            <a:spLocks noGrp="1"/>
          </p:cNvSpPr>
          <p:nvPr>
            <p:ph idx="1" hasCustomPrompt="1"/>
          </p:nvPr>
        </p:nvSpPr>
        <p:spPr bwMode="gray">
          <a:xfrm>
            <a:off x="845575" y="1279981"/>
            <a:ext cx="5058000" cy="324000"/>
          </a:xfrm>
        </p:spPr>
        <p:txBody>
          <a:bodyPr>
            <a:noAutofit/>
          </a:bodyPr>
          <a:lstStyle>
            <a:lvl1pPr>
              <a:lnSpc>
                <a:spcPts val="2100"/>
              </a:lnSpc>
              <a:defRPr sz="1800" b="1"/>
            </a:lvl1pPr>
          </a:lstStyle>
          <a:p>
            <a:pPr lvl="0"/>
            <a:r>
              <a:rPr lang="en-GB" noProof="0" dirty="0"/>
              <a:t>Click to edit title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idx="13" hasCustomPrompt="1"/>
          </p:nvPr>
        </p:nvSpPr>
        <p:spPr bwMode="gray">
          <a:xfrm>
            <a:off x="845575" y="1754561"/>
            <a:ext cx="5058000" cy="1854000"/>
          </a:xfrm>
        </p:spPr>
        <p:txBody>
          <a:bodyPr/>
          <a:lstStyle>
            <a:lvl3pPr>
              <a:lnSpc>
                <a:spcPts val="2200"/>
              </a:lnSpc>
              <a:defRPr sz="2000"/>
            </a:lvl3pPr>
          </a:lstStyle>
          <a:p>
            <a:pPr lvl="2"/>
            <a:r>
              <a:rPr lang="en-GB" noProof="0" dirty="0"/>
              <a:t>Text level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20" hasCustomPrompt="1"/>
          </p:nvPr>
        </p:nvSpPr>
        <p:spPr bwMode="gray">
          <a:xfrm>
            <a:off x="845575" y="3877590"/>
            <a:ext cx="5058000" cy="324000"/>
          </a:xfrm>
        </p:spPr>
        <p:txBody>
          <a:bodyPr>
            <a:noAutofit/>
          </a:bodyPr>
          <a:lstStyle>
            <a:lvl1pPr>
              <a:lnSpc>
                <a:spcPts val="2100"/>
              </a:lnSpc>
              <a:defRPr sz="1800" b="1"/>
            </a:lvl1pPr>
          </a:lstStyle>
          <a:p>
            <a:pPr lvl="0"/>
            <a:r>
              <a:rPr lang="en-GB" noProof="0" dirty="0"/>
              <a:t>Click to edit title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21" hasCustomPrompt="1"/>
          </p:nvPr>
        </p:nvSpPr>
        <p:spPr bwMode="gray">
          <a:xfrm>
            <a:off x="845575" y="4346775"/>
            <a:ext cx="5058000" cy="1854000"/>
          </a:xfrm>
        </p:spPr>
        <p:txBody>
          <a:bodyPr/>
          <a:lstStyle>
            <a:lvl3pPr>
              <a:lnSpc>
                <a:spcPts val="2200"/>
              </a:lnSpc>
              <a:defRPr sz="2000"/>
            </a:lvl3pPr>
          </a:lstStyle>
          <a:p>
            <a:pPr lvl="2"/>
            <a:r>
              <a:rPr lang="en-GB" noProof="0" dirty="0"/>
              <a:t>Text level</a:t>
            </a:r>
          </a:p>
        </p:txBody>
      </p:sp>
      <p:cxnSp>
        <p:nvCxnSpPr>
          <p:cNvPr id="9" name="Straight Connector 8"/>
          <p:cNvCxnSpPr/>
          <p:nvPr userDrawn="1"/>
        </p:nvCxnSpPr>
        <p:spPr bwMode="gray">
          <a:xfrm>
            <a:off x="845575" y="1682898"/>
            <a:ext cx="5058000" cy="0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 userDrawn="1"/>
        </p:nvCxnSpPr>
        <p:spPr bwMode="gray">
          <a:xfrm>
            <a:off x="845575" y="4278810"/>
            <a:ext cx="5058000" cy="0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Content Placeholder 2"/>
          <p:cNvSpPr>
            <a:spLocks noGrp="1"/>
          </p:cNvSpPr>
          <p:nvPr>
            <p:ph idx="22" hasCustomPrompt="1"/>
          </p:nvPr>
        </p:nvSpPr>
        <p:spPr bwMode="gray">
          <a:xfrm>
            <a:off x="6276750" y="1279981"/>
            <a:ext cx="5058000" cy="324000"/>
          </a:xfrm>
        </p:spPr>
        <p:txBody>
          <a:bodyPr>
            <a:noAutofit/>
          </a:bodyPr>
          <a:lstStyle>
            <a:lvl1pPr>
              <a:lnSpc>
                <a:spcPts val="2100"/>
              </a:lnSpc>
              <a:defRPr sz="1800" b="1"/>
            </a:lvl1pPr>
          </a:lstStyle>
          <a:p>
            <a:pPr lvl="0"/>
            <a:r>
              <a:rPr lang="en-GB" noProof="0" dirty="0"/>
              <a:t>Click to edit title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idx="23" hasCustomPrompt="1"/>
          </p:nvPr>
        </p:nvSpPr>
        <p:spPr bwMode="gray">
          <a:xfrm>
            <a:off x="6276750" y="1754561"/>
            <a:ext cx="5058000" cy="1854000"/>
          </a:xfrm>
        </p:spPr>
        <p:txBody>
          <a:bodyPr/>
          <a:lstStyle>
            <a:lvl3pPr>
              <a:lnSpc>
                <a:spcPts val="2200"/>
              </a:lnSpc>
              <a:defRPr sz="2000"/>
            </a:lvl3pPr>
          </a:lstStyle>
          <a:p>
            <a:pPr lvl="2"/>
            <a:r>
              <a:rPr lang="en-GB" noProof="0" dirty="0"/>
              <a:t>Text level</a:t>
            </a:r>
          </a:p>
        </p:txBody>
      </p:sp>
      <p:sp>
        <p:nvSpPr>
          <p:cNvPr id="17" name="Content Placeholder 2"/>
          <p:cNvSpPr>
            <a:spLocks noGrp="1"/>
          </p:cNvSpPr>
          <p:nvPr>
            <p:ph idx="24" hasCustomPrompt="1"/>
          </p:nvPr>
        </p:nvSpPr>
        <p:spPr bwMode="gray">
          <a:xfrm>
            <a:off x="6276750" y="3877590"/>
            <a:ext cx="5058000" cy="324000"/>
          </a:xfrm>
        </p:spPr>
        <p:txBody>
          <a:bodyPr>
            <a:noAutofit/>
          </a:bodyPr>
          <a:lstStyle>
            <a:lvl1pPr>
              <a:lnSpc>
                <a:spcPts val="2100"/>
              </a:lnSpc>
              <a:defRPr sz="1800" b="1"/>
            </a:lvl1pPr>
          </a:lstStyle>
          <a:p>
            <a:pPr lvl="0"/>
            <a:r>
              <a:rPr lang="en-GB" noProof="0" dirty="0"/>
              <a:t>Click to edit title</a:t>
            </a:r>
          </a:p>
        </p:txBody>
      </p:sp>
      <p:sp>
        <p:nvSpPr>
          <p:cNvPr id="18" name="Content Placeholder 2"/>
          <p:cNvSpPr>
            <a:spLocks noGrp="1"/>
          </p:cNvSpPr>
          <p:nvPr>
            <p:ph idx="25" hasCustomPrompt="1"/>
          </p:nvPr>
        </p:nvSpPr>
        <p:spPr bwMode="gray">
          <a:xfrm>
            <a:off x="6276750" y="4346775"/>
            <a:ext cx="5058000" cy="1854000"/>
          </a:xfrm>
        </p:spPr>
        <p:txBody>
          <a:bodyPr/>
          <a:lstStyle>
            <a:lvl3pPr>
              <a:lnSpc>
                <a:spcPts val="2200"/>
              </a:lnSpc>
              <a:defRPr sz="2000"/>
            </a:lvl3pPr>
          </a:lstStyle>
          <a:p>
            <a:pPr lvl="2"/>
            <a:r>
              <a:rPr lang="en-GB" noProof="0" dirty="0"/>
              <a:t>Text level</a:t>
            </a:r>
          </a:p>
        </p:txBody>
      </p:sp>
      <p:cxnSp>
        <p:nvCxnSpPr>
          <p:cNvPr id="19" name="Straight Connector 18"/>
          <p:cNvCxnSpPr/>
          <p:nvPr userDrawn="1"/>
        </p:nvCxnSpPr>
        <p:spPr bwMode="gray">
          <a:xfrm>
            <a:off x="6276750" y="1682898"/>
            <a:ext cx="5058000" cy="0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 userDrawn="1"/>
        </p:nvCxnSpPr>
        <p:spPr bwMode="gray">
          <a:xfrm>
            <a:off x="6276750" y="4278810"/>
            <a:ext cx="5058000" cy="0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845575" y="280733"/>
            <a:ext cx="10489175" cy="854075"/>
          </a:xfrm>
        </p:spPr>
        <p:txBody>
          <a:bodyPr/>
          <a:lstStyle/>
          <a:p>
            <a:r>
              <a:rPr lang="en-GB" noProof="0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19666107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3720" userDrawn="1">
          <p15:clr>
            <a:srgbClr val="FBAE40"/>
          </p15:clr>
        </p15:guide>
        <p15:guide id="3" pos="3953" userDrawn="1">
          <p15:clr>
            <a:srgbClr val="FBAE40"/>
          </p15:clr>
        </p15:guide>
        <p15:guide id="4" orient="horz" pos="2274" userDrawn="1">
          <p15:clr>
            <a:srgbClr val="FBAE40"/>
          </p15:clr>
        </p15:guide>
        <p15:guide id="5" orient="horz" pos="2442" userDrawn="1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 Split Title &amp;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/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206016940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216" imgH="216" progId="TCLayout.ActiveDocument.1">
                  <p:embed/>
                </p:oleObj>
              </mc:Choice>
              <mc:Fallback>
                <p:oleObj name="think-cell Slide" r:id="rId4" imgW="216" imgH="216" progId="TCLayout.ActiveDocument.1">
                  <p:embed/>
                  <p:pic>
                    <p:nvPicPr>
                      <p:cNvPr id="4" name="Object 3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 hidden="1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rgbClr val="D9D9D9"/>
          </a:solidFill>
          <a:ln w="6350"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endParaRPr lang="en-GB" sz="2800" b="1" dirty="0" err="1">
              <a:solidFill>
                <a:srgbClr val="333333"/>
              </a:solidFill>
              <a:latin typeface="ING Me" panose="02000506040000020004" pitchFamily="2" charset="0"/>
              <a:cs typeface="ING Me" panose="02000506040000020004" pitchFamily="2" charset="0"/>
              <a:sym typeface="ING Me" panose="02000506040000020004" pitchFamily="2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gray">
          <a:xfrm>
            <a:off x="845575" y="280733"/>
            <a:ext cx="10489175" cy="854075"/>
          </a:xfrm>
        </p:spPr>
        <p:txBody>
          <a:bodyPr/>
          <a:lstStyle/>
          <a:p>
            <a:r>
              <a:rPr lang="en-GB" noProof="0" dirty="0"/>
              <a:t>Click to edit Master title style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 hasCustomPrompt="1"/>
          </p:nvPr>
        </p:nvSpPr>
        <p:spPr bwMode="gray">
          <a:xfrm>
            <a:off x="845575" y="1278384"/>
            <a:ext cx="3265200" cy="324000"/>
          </a:xfrm>
        </p:spPr>
        <p:txBody>
          <a:bodyPr/>
          <a:lstStyle>
            <a:lvl1pPr>
              <a:lnSpc>
                <a:spcPts val="2100"/>
              </a:lnSpc>
              <a:defRPr sz="1800" b="1"/>
            </a:lvl1pPr>
          </a:lstStyle>
          <a:p>
            <a:pPr lvl="0"/>
            <a:r>
              <a:rPr lang="en-GB" noProof="0" dirty="0"/>
              <a:t>Click to edit title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idx="13" hasCustomPrompt="1"/>
          </p:nvPr>
        </p:nvSpPr>
        <p:spPr bwMode="gray">
          <a:xfrm>
            <a:off x="845575" y="1757278"/>
            <a:ext cx="3265200" cy="1850305"/>
          </a:xfrm>
        </p:spPr>
        <p:txBody>
          <a:bodyPr/>
          <a:lstStyle>
            <a:lvl3pPr>
              <a:lnSpc>
                <a:spcPts val="2100"/>
              </a:lnSpc>
              <a:defRPr sz="1800"/>
            </a:lvl3pPr>
          </a:lstStyle>
          <a:p>
            <a:pPr lvl="2"/>
            <a:r>
              <a:rPr lang="en-GB" noProof="0" dirty="0"/>
              <a:t>Text level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20" hasCustomPrompt="1"/>
          </p:nvPr>
        </p:nvSpPr>
        <p:spPr bwMode="gray">
          <a:xfrm>
            <a:off x="845575" y="3878568"/>
            <a:ext cx="3265200" cy="324000"/>
          </a:xfrm>
        </p:spPr>
        <p:txBody>
          <a:bodyPr/>
          <a:lstStyle>
            <a:lvl1pPr>
              <a:lnSpc>
                <a:spcPts val="2100"/>
              </a:lnSpc>
              <a:defRPr sz="1800" b="1"/>
            </a:lvl1pPr>
          </a:lstStyle>
          <a:p>
            <a:pPr lvl="0"/>
            <a:r>
              <a:rPr lang="en-GB" noProof="0" dirty="0"/>
              <a:t>Click to edit title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21" hasCustomPrompt="1"/>
          </p:nvPr>
        </p:nvSpPr>
        <p:spPr bwMode="gray">
          <a:xfrm>
            <a:off x="845575" y="4346776"/>
            <a:ext cx="3265200" cy="1850400"/>
          </a:xfrm>
        </p:spPr>
        <p:txBody>
          <a:bodyPr/>
          <a:lstStyle>
            <a:lvl3pPr>
              <a:lnSpc>
                <a:spcPts val="2100"/>
              </a:lnSpc>
              <a:defRPr sz="1800"/>
            </a:lvl3pPr>
          </a:lstStyle>
          <a:p>
            <a:pPr lvl="2"/>
            <a:r>
              <a:rPr lang="en-GB" noProof="0" dirty="0"/>
              <a:t>Text level</a:t>
            </a:r>
          </a:p>
        </p:txBody>
      </p:sp>
      <p:cxnSp>
        <p:nvCxnSpPr>
          <p:cNvPr id="9" name="Straight Connector 8"/>
          <p:cNvCxnSpPr/>
          <p:nvPr userDrawn="1"/>
        </p:nvCxnSpPr>
        <p:spPr bwMode="gray">
          <a:xfrm>
            <a:off x="845575" y="1685616"/>
            <a:ext cx="3265200" cy="0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 userDrawn="1"/>
        </p:nvCxnSpPr>
        <p:spPr bwMode="gray">
          <a:xfrm>
            <a:off x="845575" y="4278810"/>
            <a:ext cx="3265200" cy="0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Content Placeholder 2"/>
          <p:cNvSpPr>
            <a:spLocks noGrp="1"/>
          </p:cNvSpPr>
          <p:nvPr>
            <p:ph idx="22" hasCustomPrompt="1"/>
          </p:nvPr>
        </p:nvSpPr>
        <p:spPr bwMode="gray">
          <a:xfrm>
            <a:off x="8069550" y="1278384"/>
            <a:ext cx="3265200" cy="324000"/>
          </a:xfrm>
        </p:spPr>
        <p:txBody>
          <a:bodyPr/>
          <a:lstStyle>
            <a:lvl1pPr>
              <a:lnSpc>
                <a:spcPts val="2100"/>
              </a:lnSpc>
              <a:defRPr sz="1800" b="1"/>
            </a:lvl1pPr>
          </a:lstStyle>
          <a:p>
            <a:pPr lvl="0"/>
            <a:r>
              <a:rPr lang="en-GB" noProof="0" dirty="0"/>
              <a:t>Click to edit title</a:t>
            </a:r>
          </a:p>
        </p:txBody>
      </p:sp>
      <p:sp>
        <p:nvSpPr>
          <p:cNvPr id="41" name="Content Placeholder 2"/>
          <p:cNvSpPr>
            <a:spLocks noGrp="1"/>
          </p:cNvSpPr>
          <p:nvPr>
            <p:ph idx="23" hasCustomPrompt="1"/>
          </p:nvPr>
        </p:nvSpPr>
        <p:spPr bwMode="gray">
          <a:xfrm>
            <a:off x="8069550" y="1757278"/>
            <a:ext cx="3265200" cy="1850305"/>
          </a:xfrm>
        </p:spPr>
        <p:txBody>
          <a:bodyPr/>
          <a:lstStyle>
            <a:lvl3pPr>
              <a:lnSpc>
                <a:spcPts val="2100"/>
              </a:lnSpc>
              <a:defRPr sz="1800"/>
            </a:lvl3pPr>
          </a:lstStyle>
          <a:p>
            <a:pPr lvl="2"/>
            <a:r>
              <a:rPr lang="en-GB" noProof="0" dirty="0"/>
              <a:t>Text level</a:t>
            </a:r>
          </a:p>
        </p:txBody>
      </p:sp>
      <p:sp>
        <p:nvSpPr>
          <p:cNvPr id="42" name="Content Placeholder 2"/>
          <p:cNvSpPr>
            <a:spLocks noGrp="1"/>
          </p:cNvSpPr>
          <p:nvPr>
            <p:ph idx="24" hasCustomPrompt="1"/>
          </p:nvPr>
        </p:nvSpPr>
        <p:spPr bwMode="gray">
          <a:xfrm>
            <a:off x="8069550" y="3878568"/>
            <a:ext cx="3265200" cy="324000"/>
          </a:xfrm>
        </p:spPr>
        <p:txBody>
          <a:bodyPr/>
          <a:lstStyle>
            <a:lvl1pPr>
              <a:lnSpc>
                <a:spcPts val="2100"/>
              </a:lnSpc>
              <a:defRPr sz="1800" b="1"/>
            </a:lvl1pPr>
          </a:lstStyle>
          <a:p>
            <a:pPr lvl="0"/>
            <a:r>
              <a:rPr lang="en-GB" noProof="0" dirty="0"/>
              <a:t>Click to edit title</a:t>
            </a:r>
          </a:p>
        </p:txBody>
      </p:sp>
      <p:sp>
        <p:nvSpPr>
          <p:cNvPr id="43" name="Content Placeholder 2"/>
          <p:cNvSpPr>
            <a:spLocks noGrp="1"/>
          </p:cNvSpPr>
          <p:nvPr>
            <p:ph idx="25" hasCustomPrompt="1"/>
          </p:nvPr>
        </p:nvSpPr>
        <p:spPr bwMode="gray">
          <a:xfrm>
            <a:off x="8069550" y="4346776"/>
            <a:ext cx="3265200" cy="1850400"/>
          </a:xfrm>
        </p:spPr>
        <p:txBody>
          <a:bodyPr/>
          <a:lstStyle>
            <a:lvl3pPr>
              <a:lnSpc>
                <a:spcPts val="2100"/>
              </a:lnSpc>
              <a:defRPr sz="1800"/>
            </a:lvl3pPr>
          </a:lstStyle>
          <a:p>
            <a:pPr lvl="2"/>
            <a:r>
              <a:rPr lang="en-GB" noProof="0" dirty="0"/>
              <a:t>Text level</a:t>
            </a:r>
          </a:p>
        </p:txBody>
      </p:sp>
      <p:cxnSp>
        <p:nvCxnSpPr>
          <p:cNvPr id="44" name="Straight Connector 43"/>
          <p:cNvCxnSpPr/>
          <p:nvPr userDrawn="1"/>
        </p:nvCxnSpPr>
        <p:spPr bwMode="gray">
          <a:xfrm>
            <a:off x="8069550" y="1685616"/>
            <a:ext cx="3265200" cy="0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 userDrawn="1"/>
        </p:nvCxnSpPr>
        <p:spPr bwMode="gray">
          <a:xfrm>
            <a:off x="8069550" y="4278810"/>
            <a:ext cx="3265200" cy="0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Content Placeholder 2"/>
          <p:cNvSpPr>
            <a:spLocks noGrp="1"/>
          </p:cNvSpPr>
          <p:nvPr>
            <p:ph idx="26" hasCustomPrompt="1"/>
          </p:nvPr>
        </p:nvSpPr>
        <p:spPr bwMode="gray">
          <a:xfrm>
            <a:off x="4457562" y="1278384"/>
            <a:ext cx="3265200" cy="324000"/>
          </a:xfrm>
        </p:spPr>
        <p:txBody>
          <a:bodyPr/>
          <a:lstStyle>
            <a:lvl1pPr>
              <a:lnSpc>
                <a:spcPts val="2100"/>
              </a:lnSpc>
              <a:defRPr sz="1800" b="1"/>
            </a:lvl1pPr>
          </a:lstStyle>
          <a:p>
            <a:pPr lvl="0"/>
            <a:r>
              <a:rPr lang="en-GB" noProof="0" dirty="0"/>
              <a:t>Click to edit title</a:t>
            </a:r>
          </a:p>
        </p:txBody>
      </p:sp>
      <p:sp>
        <p:nvSpPr>
          <p:cNvPr id="47" name="Content Placeholder 2"/>
          <p:cNvSpPr>
            <a:spLocks noGrp="1"/>
          </p:cNvSpPr>
          <p:nvPr>
            <p:ph idx="27" hasCustomPrompt="1"/>
          </p:nvPr>
        </p:nvSpPr>
        <p:spPr bwMode="gray">
          <a:xfrm>
            <a:off x="4457562" y="1757278"/>
            <a:ext cx="3265200" cy="1850305"/>
          </a:xfrm>
        </p:spPr>
        <p:txBody>
          <a:bodyPr/>
          <a:lstStyle>
            <a:lvl3pPr>
              <a:lnSpc>
                <a:spcPts val="2100"/>
              </a:lnSpc>
              <a:defRPr sz="1800"/>
            </a:lvl3pPr>
          </a:lstStyle>
          <a:p>
            <a:pPr lvl="2"/>
            <a:r>
              <a:rPr lang="en-GB" noProof="0" dirty="0"/>
              <a:t>Text level</a:t>
            </a:r>
          </a:p>
        </p:txBody>
      </p:sp>
      <p:sp>
        <p:nvSpPr>
          <p:cNvPr id="48" name="Content Placeholder 2"/>
          <p:cNvSpPr>
            <a:spLocks noGrp="1"/>
          </p:cNvSpPr>
          <p:nvPr>
            <p:ph idx="28" hasCustomPrompt="1"/>
          </p:nvPr>
        </p:nvSpPr>
        <p:spPr bwMode="gray">
          <a:xfrm>
            <a:off x="4457562" y="3878568"/>
            <a:ext cx="3265200" cy="324000"/>
          </a:xfrm>
        </p:spPr>
        <p:txBody>
          <a:bodyPr/>
          <a:lstStyle>
            <a:lvl1pPr>
              <a:lnSpc>
                <a:spcPts val="2100"/>
              </a:lnSpc>
              <a:defRPr sz="1800" b="1"/>
            </a:lvl1pPr>
          </a:lstStyle>
          <a:p>
            <a:pPr lvl="0"/>
            <a:r>
              <a:rPr lang="en-GB" noProof="0" dirty="0"/>
              <a:t>Click to edit title</a:t>
            </a:r>
          </a:p>
        </p:txBody>
      </p:sp>
      <p:sp>
        <p:nvSpPr>
          <p:cNvPr id="49" name="Content Placeholder 2"/>
          <p:cNvSpPr>
            <a:spLocks noGrp="1"/>
          </p:cNvSpPr>
          <p:nvPr>
            <p:ph idx="29" hasCustomPrompt="1"/>
          </p:nvPr>
        </p:nvSpPr>
        <p:spPr bwMode="gray">
          <a:xfrm>
            <a:off x="4457562" y="4346776"/>
            <a:ext cx="3265200" cy="1850400"/>
          </a:xfrm>
        </p:spPr>
        <p:txBody>
          <a:bodyPr/>
          <a:lstStyle>
            <a:lvl3pPr>
              <a:lnSpc>
                <a:spcPts val="2100"/>
              </a:lnSpc>
              <a:defRPr sz="1800"/>
            </a:lvl3pPr>
          </a:lstStyle>
          <a:p>
            <a:pPr lvl="2"/>
            <a:r>
              <a:rPr lang="en-GB" noProof="0" dirty="0"/>
              <a:t>Text level</a:t>
            </a:r>
          </a:p>
        </p:txBody>
      </p:sp>
      <p:cxnSp>
        <p:nvCxnSpPr>
          <p:cNvPr id="50" name="Straight Connector 49"/>
          <p:cNvCxnSpPr/>
          <p:nvPr userDrawn="1"/>
        </p:nvCxnSpPr>
        <p:spPr bwMode="gray">
          <a:xfrm>
            <a:off x="4457562" y="1685616"/>
            <a:ext cx="3265200" cy="0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 userDrawn="1"/>
        </p:nvCxnSpPr>
        <p:spPr bwMode="gray">
          <a:xfrm>
            <a:off x="4457562" y="4278810"/>
            <a:ext cx="3265200" cy="0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0690460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2592" userDrawn="1">
          <p15:clr>
            <a:srgbClr val="FBAE40"/>
          </p15:clr>
        </p15:guide>
        <p15:guide id="3" pos="5082" userDrawn="1">
          <p15:clr>
            <a:srgbClr val="FBAE40"/>
          </p15:clr>
        </p15:guide>
        <p15:guide id="4" pos="2803" userDrawn="1">
          <p15:clr>
            <a:srgbClr val="FBAE40"/>
          </p15:clr>
        </p15:guide>
        <p15:guide id="5" pos="4866" userDrawn="1">
          <p15:clr>
            <a:srgbClr val="FBAE40"/>
          </p15:clr>
        </p15:guide>
        <p15:guide id="6" orient="horz" pos="2274" userDrawn="1">
          <p15:clr>
            <a:srgbClr val="FBAE40"/>
          </p15:clr>
        </p15:guide>
        <p15:guide id="7" orient="horz" pos="2442" userDrawn="1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 Split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/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54655641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216" imgH="216" progId="TCLayout.ActiveDocument.1">
                  <p:embed/>
                </p:oleObj>
              </mc:Choice>
              <mc:Fallback>
                <p:oleObj name="think-cell Slide" r:id="rId4" imgW="216" imgH="216" progId="TCLayout.ActiveDocument.1">
                  <p:embed/>
                  <p:pic>
                    <p:nvPicPr>
                      <p:cNvPr id="4" name="Object 3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 hidden="1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rgbClr val="D9D9D9"/>
          </a:solidFill>
          <a:ln w="6350"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endParaRPr lang="en-GB" sz="2800" b="1" dirty="0" err="1">
              <a:solidFill>
                <a:srgbClr val="333333"/>
              </a:solidFill>
              <a:latin typeface="ING Me" panose="02000506040000020004" pitchFamily="2" charset="0"/>
              <a:cs typeface="ING Me" panose="02000506040000020004" pitchFamily="2" charset="0"/>
              <a:sym typeface="ING Me" panose="02000506040000020004" pitchFamily="2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gray">
          <a:xfrm>
            <a:off x="845575" y="280733"/>
            <a:ext cx="10489175" cy="854075"/>
          </a:xfrm>
        </p:spPr>
        <p:txBody>
          <a:bodyPr/>
          <a:lstStyle/>
          <a:p>
            <a:r>
              <a:rPr lang="en-GB" noProof="0" dirty="0"/>
              <a:t>Click to edit Master title style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 hasCustomPrompt="1"/>
          </p:nvPr>
        </p:nvSpPr>
        <p:spPr bwMode="gray">
          <a:xfrm>
            <a:off x="845574" y="1278384"/>
            <a:ext cx="2556000" cy="324000"/>
          </a:xfrm>
        </p:spPr>
        <p:txBody>
          <a:bodyPr/>
          <a:lstStyle>
            <a:lvl1pPr>
              <a:lnSpc>
                <a:spcPts val="2100"/>
              </a:lnSpc>
              <a:defRPr sz="1800" b="1"/>
            </a:lvl1pPr>
          </a:lstStyle>
          <a:p>
            <a:pPr lvl="0"/>
            <a:r>
              <a:rPr lang="en-GB" noProof="0" dirty="0"/>
              <a:t>Click to edit title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idx="13" hasCustomPrompt="1"/>
          </p:nvPr>
        </p:nvSpPr>
        <p:spPr bwMode="gray">
          <a:xfrm>
            <a:off x="845574" y="1757279"/>
            <a:ext cx="2556000" cy="1850400"/>
          </a:xfrm>
        </p:spPr>
        <p:txBody>
          <a:bodyPr/>
          <a:lstStyle>
            <a:lvl3pPr>
              <a:lnSpc>
                <a:spcPts val="2100"/>
              </a:lnSpc>
              <a:defRPr sz="1800"/>
            </a:lvl3pPr>
          </a:lstStyle>
          <a:p>
            <a:pPr lvl="2"/>
            <a:r>
              <a:rPr lang="en-GB" noProof="0" dirty="0"/>
              <a:t>Text level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20" hasCustomPrompt="1"/>
          </p:nvPr>
        </p:nvSpPr>
        <p:spPr bwMode="gray">
          <a:xfrm>
            <a:off x="845574" y="3878568"/>
            <a:ext cx="2556000" cy="324000"/>
          </a:xfrm>
        </p:spPr>
        <p:txBody>
          <a:bodyPr/>
          <a:lstStyle>
            <a:lvl1pPr>
              <a:lnSpc>
                <a:spcPts val="2100"/>
              </a:lnSpc>
              <a:defRPr sz="1800" b="1"/>
            </a:lvl1pPr>
          </a:lstStyle>
          <a:p>
            <a:pPr lvl="0"/>
            <a:r>
              <a:rPr lang="en-GB" noProof="0" dirty="0"/>
              <a:t>Click to edit title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21" hasCustomPrompt="1"/>
          </p:nvPr>
        </p:nvSpPr>
        <p:spPr bwMode="gray">
          <a:xfrm>
            <a:off x="845574" y="4346776"/>
            <a:ext cx="2556000" cy="1850400"/>
          </a:xfrm>
        </p:spPr>
        <p:txBody>
          <a:bodyPr/>
          <a:lstStyle>
            <a:lvl3pPr>
              <a:lnSpc>
                <a:spcPts val="2100"/>
              </a:lnSpc>
              <a:defRPr sz="1800"/>
            </a:lvl3pPr>
          </a:lstStyle>
          <a:p>
            <a:pPr lvl="2"/>
            <a:r>
              <a:rPr lang="en-GB" noProof="0" dirty="0"/>
              <a:t>Text level</a:t>
            </a:r>
          </a:p>
        </p:txBody>
      </p:sp>
      <p:cxnSp>
        <p:nvCxnSpPr>
          <p:cNvPr id="9" name="Straight Connector 8"/>
          <p:cNvCxnSpPr/>
          <p:nvPr userDrawn="1"/>
        </p:nvCxnSpPr>
        <p:spPr bwMode="gray">
          <a:xfrm>
            <a:off x="845574" y="1685616"/>
            <a:ext cx="2556000" cy="0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 userDrawn="1"/>
        </p:nvCxnSpPr>
        <p:spPr bwMode="gray">
          <a:xfrm>
            <a:off x="845574" y="4278810"/>
            <a:ext cx="2556000" cy="0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Content Placeholder 2"/>
          <p:cNvSpPr>
            <a:spLocks noGrp="1"/>
          </p:cNvSpPr>
          <p:nvPr>
            <p:ph idx="22" hasCustomPrompt="1"/>
          </p:nvPr>
        </p:nvSpPr>
        <p:spPr bwMode="gray">
          <a:xfrm>
            <a:off x="3489966" y="1278384"/>
            <a:ext cx="2556000" cy="324000"/>
          </a:xfrm>
        </p:spPr>
        <p:txBody>
          <a:bodyPr/>
          <a:lstStyle>
            <a:lvl1pPr>
              <a:lnSpc>
                <a:spcPts val="2100"/>
              </a:lnSpc>
              <a:defRPr sz="1800" b="1"/>
            </a:lvl1pPr>
          </a:lstStyle>
          <a:p>
            <a:pPr lvl="0"/>
            <a:r>
              <a:rPr lang="en-GB" noProof="0" dirty="0"/>
              <a:t>Click to edit title</a:t>
            </a:r>
          </a:p>
        </p:txBody>
      </p:sp>
      <p:sp>
        <p:nvSpPr>
          <p:cNvPr id="52" name="Content Placeholder 2"/>
          <p:cNvSpPr>
            <a:spLocks noGrp="1"/>
          </p:cNvSpPr>
          <p:nvPr>
            <p:ph idx="23" hasCustomPrompt="1"/>
          </p:nvPr>
        </p:nvSpPr>
        <p:spPr bwMode="gray">
          <a:xfrm>
            <a:off x="3489966" y="1757279"/>
            <a:ext cx="2556000" cy="1850400"/>
          </a:xfrm>
        </p:spPr>
        <p:txBody>
          <a:bodyPr/>
          <a:lstStyle>
            <a:lvl3pPr>
              <a:lnSpc>
                <a:spcPts val="2100"/>
              </a:lnSpc>
              <a:defRPr sz="1800"/>
            </a:lvl3pPr>
          </a:lstStyle>
          <a:p>
            <a:pPr lvl="2"/>
            <a:r>
              <a:rPr lang="en-GB" noProof="0" dirty="0"/>
              <a:t>Text level</a:t>
            </a:r>
          </a:p>
        </p:txBody>
      </p:sp>
      <p:sp>
        <p:nvSpPr>
          <p:cNvPr id="53" name="Content Placeholder 2"/>
          <p:cNvSpPr>
            <a:spLocks noGrp="1"/>
          </p:cNvSpPr>
          <p:nvPr>
            <p:ph idx="24" hasCustomPrompt="1"/>
          </p:nvPr>
        </p:nvSpPr>
        <p:spPr bwMode="gray">
          <a:xfrm>
            <a:off x="3489966" y="3878568"/>
            <a:ext cx="2556000" cy="324000"/>
          </a:xfrm>
        </p:spPr>
        <p:txBody>
          <a:bodyPr/>
          <a:lstStyle>
            <a:lvl1pPr>
              <a:lnSpc>
                <a:spcPts val="2100"/>
              </a:lnSpc>
              <a:defRPr sz="1800" b="1"/>
            </a:lvl1pPr>
          </a:lstStyle>
          <a:p>
            <a:pPr lvl="0"/>
            <a:r>
              <a:rPr lang="en-GB" noProof="0" dirty="0"/>
              <a:t>Click to edit title</a:t>
            </a:r>
          </a:p>
        </p:txBody>
      </p:sp>
      <p:sp>
        <p:nvSpPr>
          <p:cNvPr id="54" name="Content Placeholder 2"/>
          <p:cNvSpPr>
            <a:spLocks noGrp="1"/>
          </p:cNvSpPr>
          <p:nvPr>
            <p:ph idx="25" hasCustomPrompt="1"/>
          </p:nvPr>
        </p:nvSpPr>
        <p:spPr bwMode="gray">
          <a:xfrm>
            <a:off x="3489966" y="4346776"/>
            <a:ext cx="2556000" cy="1850400"/>
          </a:xfrm>
        </p:spPr>
        <p:txBody>
          <a:bodyPr/>
          <a:lstStyle>
            <a:lvl3pPr>
              <a:lnSpc>
                <a:spcPts val="2100"/>
              </a:lnSpc>
              <a:defRPr sz="1800"/>
            </a:lvl3pPr>
          </a:lstStyle>
          <a:p>
            <a:pPr lvl="2"/>
            <a:r>
              <a:rPr lang="en-GB" noProof="0" dirty="0"/>
              <a:t>Text level</a:t>
            </a:r>
          </a:p>
        </p:txBody>
      </p:sp>
      <p:cxnSp>
        <p:nvCxnSpPr>
          <p:cNvPr id="55" name="Straight Connector 54"/>
          <p:cNvCxnSpPr/>
          <p:nvPr userDrawn="1"/>
        </p:nvCxnSpPr>
        <p:spPr bwMode="gray">
          <a:xfrm>
            <a:off x="3489966" y="1685616"/>
            <a:ext cx="2556000" cy="0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 userDrawn="1"/>
        </p:nvCxnSpPr>
        <p:spPr bwMode="gray">
          <a:xfrm>
            <a:off x="3489966" y="4278810"/>
            <a:ext cx="2556000" cy="0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Content Placeholder 2"/>
          <p:cNvSpPr>
            <a:spLocks noGrp="1"/>
          </p:cNvSpPr>
          <p:nvPr>
            <p:ph idx="26" hasCustomPrompt="1"/>
          </p:nvPr>
        </p:nvSpPr>
        <p:spPr bwMode="gray">
          <a:xfrm>
            <a:off x="6134358" y="1278384"/>
            <a:ext cx="2556000" cy="324000"/>
          </a:xfrm>
        </p:spPr>
        <p:txBody>
          <a:bodyPr/>
          <a:lstStyle>
            <a:lvl1pPr>
              <a:lnSpc>
                <a:spcPts val="2100"/>
              </a:lnSpc>
              <a:defRPr sz="1800" b="1"/>
            </a:lvl1pPr>
          </a:lstStyle>
          <a:p>
            <a:pPr lvl="0"/>
            <a:r>
              <a:rPr lang="en-GB" noProof="0" dirty="0"/>
              <a:t>Click to edit title</a:t>
            </a:r>
          </a:p>
        </p:txBody>
      </p:sp>
      <p:sp>
        <p:nvSpPr>
          <p:cNvPr id="58" name="Content Placeholder 2"/>
          <p:cNvSpPr>
            <a:spLocks noGrp="1"/>
          </p:cNvSpPr>
          <p:nvPr>
            <p:ph idx="27" hasCustomPrompt="1"/>
          </p:nvPr>
        </p:nvSpPr>
        <p:spPr bwMode="gray">
          <a:xfrm>
            <a:off x="6134358" y="1757279"/>
            <a:ext cx="2556000" cy="1850400"/>
          </a:xfrm>
        </p:spPr>
        <p:txBody>
          <a:bodyPr/>
          <a:lstStyle>
            <a:lvl3pPr>
              <a:lnSpc>
                <a:spcPts val="2100"/>
              </a:lnSpc>
              <a:defRPr sz="1800"/>
            </a:lvl3pPr>
          </a:lstStyle>
          <a:p>
            <a:pPr lvl="2"/>
            <a:r>
              <a:rPr lang="en-GB" noProof="0" dirty="0"/>
              <a:t>Text level</a:t>
            </a:r>
          </a:p>
        </p:txBody>
      </p:sp>
      <p:sp>
        <p:nvSpPr>
          <p:cNvPr id="59" name="Content Placeholder 2"/>
          <p:cNvSpPr>
            <a:spLocks noGrp="1"/>
          </p:cNvSpPr>
          <p:nvPr>
            <p:ph idx="28" hasCustomPrompt="1"/>
          </p:nvPr>
        </p:nvSpPr>
        <p:spPr bwMode="gray">
          <a:xfrm>
            <a:off x="6134358" y="3878568"/>
            <a:ext cx="2556000" cy="324000"/>
          </a:xfrm>
        </p:spPr>
        <p:txBody>
          <a:bodyPr/>
          <a:lstStyle>
            <a:lvl1pPr>
              <a:lnSpc>
                <a:spcPts val="2100"/>
              </a:lnSpc>
              <a:defRPr sz="1800" b="1"/>
            </a:lvl1pPr>
          </a:lstStyle>
          <a:p>
            <a:pPr lvl="0"/>
            <a:r>
              <a:rPr lang="en-GB" noProof="0" dirty="0"/>
              <a:t>Click to edit title</a:t>
            </a:r>
          </a:p>
        </p:txBody>
      </p:sp>
      <p:sp>
        <p:nvSpPr>
          <p:cNvPr id="60" name="Content Placeholder 2"/>
          <p:cNvSpPr>
            <a:spLocks noGrp="1"/>
          </p:cNvSpPr>
          <p:nvPr>
            <p:ph idx="29" hasCustomPrompt="1"/>
          </p:nvPr>
        </p:nvSpPr>
        <p:spPr bwMode="gray">
          <a:xfrm>
            <a:off x="6134358" y="4346776"/>
            <a:ext cx="2556000" cy="1850400"/>
          </a:xfrm>
        </p:spPr>
        <p:txBody>
          <a:bodyPr/>
          <a:lstStyle>
            <a:lvl3pPr>
              <a:lnSpc>
                <a:spcPts val="2100"/>
              </a:lnSpc>
              <a:defRPr sz="1800"/>
            </a:lvl3pPr>
          </a:lstStyle>
          <a:p>
            <a:pPr lvl="2"/>
            <a:r>
              <a:rPr lang="en-GB" noProof="0" dirty="0"/>
              <a:t>Text level</a:t>
            </a:r>
          </a:p>
        </p:txBody>
      </p:sp>
      <p:cxnSp>
        <p:nvCxnSpPr>
          <p:cNvPr id="61" name="Straight Connector 60"/>
          <p:cNvCxnSpPr/>
          <p:nvPr userDrawn="1"/>
        </p:nvCxnSpPr>
        <p:spPr bwMode="gray">
          <a:xfrm>
            <a:off x="6134358" y="1685616"/>
            <a:ext cx="2556000" cy="0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 userDrawn="1"/>
        </p:nvCxnSpPr>
        <p:spPr bwMode="gray">
          <a:xfrm>
            <a:off x="6134358" y="4278810"/>
            <a:ext cx="2556000" cy="0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Content Placeholder 2"/>
          <p:cNvSpPr>
            <a:spLocks noGrp="1"/>
          </p:cNvSpPr>
          <p:nvPr>
            <p:ph idx="30" hasCustomPrompt="1"/>
          </p:nvPr>
        </p:nvSpPr>
        <p:spPr bwMode="gray">
          <a:xfrm>
            <a:off x="8778750" y="1278384"/>
            <a:ext cx="2556000" cy="324000"/>
          </a:xfrm>
        </p:spPr>
        <p:txBody>
          <a:bodyPr/>
          <a:lstStyle>
            <a:lvl1pPr>
              <a:lnSpc>
                <a:spcPts val="2100"/>
              </a:lnSpc>
              <a:defRPr sz="1800" b="1"/>
            </a:lvl1pPr>
          </a:lstStyle>
          <a:p>
            <a:pPr lvl="0"/>
            <a:r>
              <a:rPr lang="en-GB" noProof="0" dirty="0"/>
              <a:t>Click to edit title</a:t>
            </a:r>
          </a:p>
        </p:txBody>
      </p:sp>
      <p:sp>
        <p:nvSpPr>
          <p:cNvPr id="64" name="Content Placeholder 2"/>
          <p:cNvSpPr>
            <a:spLocks noGrp="1"/>
          </p:cNvSpPr>
          <p:nvPr>
            <p:ph idx="31" hasCustomPrompt="1"/>
          </p:nvPr>
        </p:nvSpPr>
        <p:spPr bwMode="gray">
          <a:xfrm>
            <a:off x="8778750" y="1757279"/>
            <a:ext cx="2556000" cy="1850400"/>
          </a:xfrm>
        </p:spPr>
        <p:txBody>
          <a:bodyPr/>
          <a:lstStyle>
            <a:lvl3pPr>
              <a:lnSpc>
                <a:spcPts val="2100"/>
              </a:lnSpc>
              <a:defRPr sz="1800"/>
            </a:lvl3pPr>
          </a:lstStyle>
          <a:p>
            <a:pPr lvl="2"/>
            <a:r>
              <a:rPr lang="en-GB" noProof="0" dirty="0"/>
              <a:t>Text level</a:t>
            </a:r>
          </a:p>
        </p:txBody>
      </p:sp>
      <p:sp>
        <p:nvSpPr>
          <p:cNvPr id="65" name="Content Placeholder 2"/>
          <p:cNvSpPr>
            <a:spLocks noGrp="1"/>
          </p:cNvSpPr>
          <p:nvPr>
            <p:ph idx="32" hasCustomPrompt="1"/>
          </p:nvPr>
        </p:nvSpPr>
        <p:spPr bwMode="gray">
          <a:xfrm>
            <a:off x="8778750" y="3878568"/>
            <a:ext cx="2556000" cy="324000"/>
          </a:xfrm>
        </p:spPr>
        <p:txBody>
          <a:bodyPr/>
          <a:lstStyle>
            <a:lvl1pPr>
              <a:lnSpc>
                <a:spcPts val="2100"/>
              </a:lnSpc>
              <a:defRPr sz="1800" b="1"/>
            </a:lvl1pPr>
          </a:lstStyle>
          <a:p>
            <a:pPr lvl="0"/>
            <a:r>
              <a:rPr lang="en-GB" noProof="0" dirty="0"/>
              <a:t>Click to edit title</a:t>
            </a:r>
          </a:p>
        </p:txBody>
      </p:sp>
      <p:sp>
        <p:nvSpPr>
          <p:cNvPr id="66" name="Content Placeholder 2"/>
          <p:cNvSpPr>
            <a:spLocks noGrp="1"/>
          </p:cNvSpPr>
          <p:nvPr>
            <p:ph idx="33" hasCustomPrompt="1"/>
          </p:nvPr>
        </p:nvSpPr>
        <p:spPr bwMode="gray">
          <a:xfrm>
            <a:off x="8778750" y="4346776"/>
            <a:ext cx="2556000" cy="1850400"/>
          </a:xfrm>
        </p:spPr>
        <p:txBody>
          <a:bodyPr/>
          <a:lstStyle>
            <a:lvl3pPr>
              <a:lnSpc>
                <a:spcPts val="2100"/>
              </a:lnSpc>
              <a:defRPr sz="1800"/>
            </a:lvl3pPr>
          </a:lstStyle>
          <a:p>
            <a:pPr lvl="2"/>
            <a:r>
              <a:rPr lang="en-GB" noProof="0" dirty="0"/>
              <a:t>Text level</a:t>
            </a:r>
          </a:p>
        </p:txBody>
      </p:sp>
      <p:cxnSp>
        <p:nvCxnSpPr>
          <p:cNvPr id="67" name="Straight Connector 66"/>
          <p:cNvCxnSpPr/>
          <p:nvPr userDrawn="1"/>
        </p:nvCxnSpPr>
        <p:spPr bwMode="gray">
          <a:xfrm>
            <a:off x="8778750" y="1685616"/>
            <a:ext cx="2556000" cy="0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/>
          <p:cNvCxnSpPr/>
          <p:nvPr userDrawn="1"/>
        </p:nvCxnSpPr>
        <p:spPr bwMode="gray">
          <a:xfrm>
            <a:off x="8778750" y="4278810"/>
            <a:ext cx="2556000" cy="0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035931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2149" userDrawn="1">
          <p15:clr>
            <a:srgbClr val="FBAE40"/>
          </p15:clr>
        </p15:guide>
        <p15:guide id="4" pos="5480" userDrawn="1">
          <p15:clr>
            <a:srgbClr val="FBAE40"/>
          </p15:clr>
        </p15:guide>
        <p15:guide id="5" pos="3864" userDrawn="1">
          <p15:clr>
            <a:srgbClr val="FBAE40"/>
          </p15:clr>
        </p15:guide>
        <p15:guide id="6" pos="2196" userDrawn="1">
          <p15:clr>
            <a:srgbClr val="FBAE40"/>
          </p15:clr>
        </p15:guide>
        <p15:guide id="7" pos="3809" userDrawn="1">
          <p15:clr>
            <a:srgbClr val="FBAE40"/>
          </p15:clr>
        </p15:guide>
        <p15:guide id="8" pos="5528" userDrawn="1">
          <p15:clr>
            <a:srgbClr val="FBAE40"/>
          </p15:clr>
        </p15:guide>
        <p15:guide id="9" orient="horz" pos="2274" userDrawn="1">
          <p15:clr>
            <a:srgbClr val="FBAE40"/>
          </p15:clr>
        </p15:guide>
        <p15:guide id="10" orient="horz" pos="2442" userDrawn="1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Pictur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ct 4" hidden="1"/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759417439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216" imgH="216" progId="TCLayout.ActiveDocument.1">
                  <p:embed/>
                </p:oleObj>
              </mc:Choice>
              <mc:Fallback>
                <p:oleObj name="think-cell Slide" r:id="rId4" imgW="216" imgH="216" progId="TCLayout.ActiveDocument.1">
                  <p:embed/>
                  <p:pic>
                    <p:nvPicPr>
                      <p:cNvPr id="5" name="Object 4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3" hidden="1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rgbClr val="D9D9D9"/>
          </a:solidFill>
          <a:ln w="6350"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endParaRPr lang="en-GB" sz="2800" b="1" dirty="0" err="1">
              <a:solidFill>
                <a:srgbClr val="333333"/>
              </a:solidFill>
              <a:latin typeface="ING Me" panose="02000506040000020004" pitchFamily="2" charset="0"/>
              <a:cs typeface="ING Me" panose="02000506040000020004" pitchFamily="2" charset="0"/>
              <a:sym typeface="ING Me" panose="02000506040000020004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gray">
          <a:xfrm>
            <a:off x="4547528" y="1270000"/>
            <a:ext cx="6787224" cy="4978400"/>
          </a:xfrm>
        </p:spPr>
        <p:txBody>
          <a:bodyPr/>
          <a:lstStyle/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6"/>
          </p:nvPr>
        </p:nvSpPr>
        <p:spPr bwMode="gray">
          <a:xfrm>
            <a:off x="693739" y="280732"/>
            <a:ext cx="3443287" cy="5920066"/>
          </a:xfrm>
          <a:custGeom>
            <a:avLst/>
            <a:gdLst>
              <a:gd name="connsiteX0" fmla="*/ 95997 w 3443287"/>
              <a:gd name="connsiteY0" fmla="*/ 0 h 5920066"/>
              <a:gd name="connsiteX1" fmla="*/ 3443287 w 3443287"/>
              <a:gd name="connsiteY1" fmla="*/ 0 h 5920066"/>
              <a:gd name="connsiteX2" fmla="*/ 3443287 w 3443287"/>
              <a:gd name="connsiteY2" fmla="*/ 5920066 h 5920066"/>
              <a:gd name="connsiteX3" fmla="*/ 95989 w 3443287"/>
              <a:gd name="connsiteY3" fmla="*/ 5920066 h 5920066"/>
              <a:gd name="connsiteX4" fmla="*/ 64311 w 3443287"/>
              <a:gd name="connsiteY4" fmla="*/ 5915938 h 5920066"/>
              <a:gd name="connsiteX5" fmla="*/ 0 w 3443287"/>
              <a:gd name="connsiteY5" fmla="*/ 5823957 h 5920066"/>
              <a:gd name="connsiteX6" fmla="*/ 0 w 3443287"/>
              <a:gd name="connsiteY6" fmla="*/ 5820222 h 5920066"/>
              <a:gd name="connsiteX7" fmla="*/ 0 w 3443287"/>
              <a:gd name="connsiteY7" fmla="*/ 5811351 h 5920066"/>
              <a:gd name="connsiteX8" fmla="*/ 0 w 3443287"/>
              <a:gd name="connsiteY8" fmla="*/ 5794075 h 5920066"/>
              <a:gd name="connsiteX9" fmla="*/ 0 w 3443287"/>
              <a:gd name="connsiteY9" fmla="*/ 5765594 h 5920066"/>
              <a:gd name="connsiteX10" fmla="*/ 0 w 3443287"/>
              <a:gd name="connsiteY10" fmla="*/ 5723106 h 5920066"/>
              <a:gd name="connsiteX11" fmla="*/ 0 w 3443287"/>
              <a:gd name="connsiteY11" fmla="*/ 5663809 h 5920066"/>
              <a:gd name="connsiteX12" fmla="*/ 0 w 3443287"/>
              <a:gd name="connsiteY12" fmla="*/ 5584902 h 5920066"/>
              <a:gd name="connsiteX13" fmla="*/ 0 w 3443287"/>
              <a:gd name="connsiteY13" fmla="*/ 5549717 h 5920066"/>
              <a:gd name="connsiteX14" fmla="*/ 0 w 3443287"/>
              <a:gd name="connsiteY14" fmla="*/ 5548611 h 5920066"/>
              <a:gd name="connsiteX15" fmla="*/ 0 w 3443287"/>
              <a:gd name="connsiteY15" fmla="*/ 5540863 h 5920066"/>
              <a:gd name="connsiteX16" fmla="*/ 0 w 3443287"/>
              <a:gd name="connsiteY16" fmla="*/ 5520020 h 5920066"/>
              <a:gd name="connsiteX17" fmla="*/ 0 w 3443287"/>
              <a:gd name="connsiteY17" fmla="*/ 5519835 h 5920066"/>
              <a:gd name="connsiteX18" fmla="*/ 0 w 3443287"/>
              <a:gd name="connsiteY18" fmla="*/ 5478886 h 5920066"/>
              <a:gd name="connsiteX19" fmla="*/ 0 w 3443287"/>
              <a:gd name="connsiteY19" fmla="*/ 5448866 h 5920066"/>
              <a:gd name="connsiteX20" fmla="*/ 0 w 3443287"/>
              <a:gd name="connsiteY20" fmla="*/ 5444347 h 5920066"/>
              <a:gd name="connsiteX21" fmla="*/ 0 w 3443287"/>
              <a:gd name="connsiteY21" fmla="*/ 5411375 h 5920066"/>
              <a:gd name="connsiteX22" fmla="*/ 0 w 3443287"/>
              <a:gd name="connsiteY22" fmla="*/ 5365584 h 5920066"/>
              <a:gd name="connsiteX23" fmla="*/ 0 w 3443287"/>
              <a:gd name="connsiteY23" fmla="*/ 5357053 h 5920066"/>
              <a:gd name="connsiteX24" fmla="*/ 0 w 3443287"/>
              <a:gd name="connsiteY24" fmla="*/ 5310662 h 5920066"/>
              <a:gd name="connsiteX25" fmla="*/ 0 w 3443287"/>
              <a:gd name="connsiteY25" fmla="*/ 5257308 h 5920066"/>
              <a:gd name="connsiteX26" fmla="*/ 0 w 3443287"/>
              <a:gd name="connsiteY26" fmla="*/ 5245780 h 5920066"/>
              <a:gd name="connsiteX27" fmla="*/ 0 w 3443287"/>
              <a:gd name="connsiteY27" fmla="*/ 5170107 h 5920066"/>
              <a:gd name="connsiteX28" fmla="*/ 0 w 3443287"/>
              <a:gd name="connsiteY28" fmla="*/ 5144283 h 5920066"/>
              <a:gd name="connsiteX29" fmla="*/ 0 w 3443287"/>
              <a:gd name="connsiteY29" fmla="*/ 5082813 h 5920066"/>
              <a:gd name="connsiteX30" fmla="*/ 0 w 3443287"/>
              <a:gd name="connsiteY30" fmla="*/ 5017146 h 5920066"/>
              <a:gd name="connsiteX31" fmla="*/ 0 w 3443287"/>
              <a:gd name="connsiteY31" fmla="*/ 4983068 h 5920066"/>
              <a:gd name="connsiteX32" fmla="*/ 0 w 3443287"/>
              <a:gd name="connsiteY32" fmla="*/ 4903543 h 5920066"/>
              <a:gd name="connsiteX33" fmla="*/ 0 w 3443287"/>
              <a:gd name="connsiteY33" fmla="*/ 4899808 h 5920066"/>
              <a:gd name="connsiteX34" fmla="*/ 0 w 3443287"/>
              <a:gd name="connsiteY34" fmla="*/ 4890937 h 5920066"/>
              <a:gd name="connsiteX35" fmla="*/ 0 w 3443287"/>
              <a:gd name="connsiteY35" fmla="*/ 4875069 h 5920066"/>
              <a:gd name="connsiteX36" fmla="*/ 0 w 3443287"/>
              <a:gd name="connsiteY36" fmla="*/ 4873661 h 5920066"/>
              <a:gd name="connsiteX37" fmla="*/ 0 w 3443287"/>
              <a:gd name="connsiteY37" fmla="*/ 4870043 h 5920066"/>
              <a:gd name="connsiteX38" fmla="*/ 0 w 3443287"/>
              <a:gd name="connsiteY38" fmla="*/ 4845180 h 5920066"/>
              <a:gd name="connsiteX39" fmla="*/ 0 w 3443287"/>
              <a:gd name="connsiteY39" fmla="*/ 4802692 h 5920066"/>
              <a:gd name="connsiteX40" fmla="*/ 0 w 3443287"/>
              <a:gd name="connsiteY40" fmla="*/ 4743395 h 5920066"/>
              <a:gd name="connsiteX41" fmla="*/ 0 w 3443287"/>
              <a:gd name="connsiteY41" fmla="*/ 4742906 h 5920066"/>
              <a:gd name="connsiteX42" fmla="*/ 0 w 3443287"/>
              <a:gd name="connsiteY42" fmla="*/ 4717221 h 5920066"/>
              <a:gd name="connsiteX43" fmla="*/ 0 w 3443287"/>
              <a:gd name="connsiteY43" fmla="*/ 4664488 h 5920066"/>
              <a:gd name="connsiteX44" fmla="*/ 0 w 3443287"/>
              <a:gd name="connsiteY44" fmla="*/ 4629303 h 5920066"/>
              <a:gd name="connsiteX45" fmla="*/ 0 w 3443287"/>
              <a:gd name="connsiteY45" fmla="*/ 4628197 h 5920066"/>
              <a:gd name="connsiteX46" fmla="*/ 0 w 3443287"/>
              <a:gd name="connsiteY46" fmla="*/ 4620449 h 5920066"/>
              <a:gd name="connsiteX47" fmla="*/ 0 w 3443287"/>
              <a:gd name="connsiteY47" fmla="*/ 4600829 h 5920066"/>
              <a:gd name="connsiteX48" fmla="*/ 0 w 3443287"/>
              <a:gd name="connsiteY48" fmla="*/ 4599606 h 5920066"/>
              <a:gd name="connsiteX49" fmla="*/ 0 w 3443287"/>
              <a:gd name="connsiteY49" fmla="*/ 4599421 h 5920066"/>
              <a:gd name="connsiteX50" fmla="*/ 0 w 3443287"/>
              <a:gd name="connsiteY50" fmla="*/ 4558472 h 5920066"/>
              <a:gd name="connsiteX51" fmla="*/ 0 w 3443287"/>
              <a:gd name="connsiteY51" fmla="*/ 4542771 h 5920066"/>
              <a:gd name="connsiteX52" fmla="*/ 0 w 3443287"/>
              <a:gd name="connsiteY52" fmla="*/ 4528452 h 5920066"/>
              <a:gd name="connsiteX53" fmla="*/ 0 w 3443287"/>
              <a:gd name="connsiteY53" fmla="*/ 4523933 h 5920066"/>
              <a:gd name="connsiteX54" fmla="*/ 0 w 3443287"/>
              <a:gd name="connsiteY54" fmla="*/ 4490961 h 5920066"/>
              <a:gd name="connsiteX55" fmla="*/ 0 w 3443287"/>
              <a:gd name="connsiteY55" fmla="*/ 4445170 h 5920066"/>
              <a:gd name="connsiteX56" fmla="*/ 0 w 3443287"/>
              <a:gd name="connsiteY56" fmla="*/ 4442981 h 5920066"/>
              <a:gd name="connsiteX57" fmla="*/ 0 w 3443287"/>
              <a:gd name="connsiteY57" fmla="*/ 4436639 h 5920066"/>
              <a:gd name="connsiteX58" fmla="*/ 0 w 3443287"/>
              <a:gd name="connsiteY58" fmla="*/ 4390248 h 5920066"/>
              <a:gd name="connsiteX59" fmla="*/ 0 w 3443287"/>
              <a:gd name="connsiteY59" fmla="*/ 4350891 h 5920066"/>
              <a:gd name="connsiteX60" fmla="*/ 0 w 3443287"/>
              <a:gd name="connsiteY60" fmla="*/ 4336894 h 5920066"/>
              <a:gd name="connsiteX61" fmla="*/ 0 w 3443287"/>
              <a:gd name="connsiteY61" fmla="*/ 4325366 h 5920066"/>
              <a:gd name="connsiteX62" fmla="*/ 0 w 3443287"/>
              <a:gd name="connsiteY62" fmla="*/ 4268531 h 5920066"/>
              <a:gd name="connsiteX63" fmla="*/ 0 w 3443287"/>
              <a:gd name="connsiteY63" fmla="*/ 4249693 h 5920066"/>
              <a:gd name="connsiteX64" fmla="*/ 0 w 3443287"/>
              <a:gd name="connsiteY64" fmla="*/ 4223869 h 5920066"/>
              <a:gd name="connsiteX65" fmla="*/ 0 w 3443287"/>
              <a:gd name="connsiteY65" fmla="*/ 4162399 h 5920066"/>
              <a:gd name="connsiteX66" fmla="*/ 0 w 3443287"/>
              <a:gd name="connsiteY66" fmla="*/ 4140749 h 5920066"/>
              <a:gd name="connsiteX67" fmla="*/ 0 w 3443287"/>
              <a:gd name="connsiteY67" fmla="*/ 4096732 h 5920066"/>
              <a:gd name="connsiteX68" fmla="*/ 0 w 3443287"/>
              <a:gd name="connsiteY68" fmla="*/ 4076651 h 5920066"/>
              <a:gd name="connsiteX69" fmla="*/ 0 w 3443287"/>
              <a:gd name="connsiteY69" fmla="*/ 4062654 h 5920066"/>
              <a:gd name="connsiteX70" fmla="*/ 0 w 3443287"/>
              <a:gd name="connsiteY70" fmla="*/ 3954655 h 5920066"/>
              <a:gd name="connsiteX71" fmla="*/ 0 w 3443287"/>
              <a:gd name="connsiteY71" fmla="*/ 3949629 h 5920066"/>
              <a:gd name="connsiteX72" fmla="*/ 0 w 3443287"/>
              <a:gd name="connsiteY72" fmla="*/ 3911516 h 5920066"/>
              <a:gd name="connsiteX73" fmla="*/ 0 w 3443287"/>
              <a:gd name="connsiteY73" fmla="*/ 3866509 h 5920066"/>
              <a:gd name="connsiteX74" fmla="*/ 0 w 3443287"/>
              <a:gd name="connsiteY74" fmla="*/ 3822492 h 5920066"/>
              <a:gd name="connsiteX75" fmla="*/ 0 w 3443287"/>
              <a:gd name="connsiteY75" fmla="*/ 3796807 h 5920066"/>
              <a:gd name="connsiteX76" fmla="*/ 0 w 3443287"/>
              <a:gd name="connsiteY76" fmla="*/ 3680415 h 5920066"/>
              <a:gd name="connsiteX77" fmla="*/ 0 w 3443287"/>
              <a:gd name="connsiteY77" fmla="*/ 3662362 h 5920066"/>
              <a:gd name="connsiteX78" fmla="*/ 0 w 3443287"/>
              <a:gd name="connsiteY78" fmla="*/ 3637276 h 5920066"/>
              <a:gd name="connsiteX79" fmla="*/ 0 w 3443287"/>
              <a:gd name="connsiteY79" fmla="*/ 3622357 h 5920066"/>
              <a:gd name="connsiteX80" fmla="*/ 0 w 3443287"/>
              <a:gd name="connsiteY80" fmla="*/ 3522567 h 5920066"/>
              <a:gd name="connsiteX81" fmla="*/ 0 w 3443287"/>
              <a:gd name="connsiteY81" fmla="*/ 3430477 h 5920066"/>
              <a:gd name="connsiteX82" fmla="*/ 0 w 3443287"/>
              <a:gd name="connsiteY82" fmla="*/ 3392457 h 5920066"/>
              <a:gd name="connsiteX83" fmla="*/ 0 w 3443287"/>
              <a:gd name="connsiteY83" fmla="*/ 3388122 h 5920066"/>
              <a:gd name="connsiteX84" fmla="*/ 0 w 3443287"/>
              <a:gd name="connsiteY84" fmla="*/ 3348117 h 5920066"/>
              <a:gd name="connsiteX85" fmla="*/ 0 w 3443287"/>
              <a:gd name="connsiteY85" fmla="*/ 3220335 h 5920066"/>
              <a:gd name="connsiteX86" fmla="*/ 0 w 3443287"/>
              <a:gd name="connsiteY86" fmla="*/ 3156237 h 5920066"/>
              <a:gd name="connsiteX87" fmla="*/ 0 w 3443287"/>
              <a:gd name="connsiteY87" fmla="*/ 3118217 h 5920066"/>
              <a:gd name="connsiteX88" fmla="*/ 0 w 3443287"/>
              <a:gd name="connsiteY88" fmla="*/ 3100970 h 5920066"/>
              <a:gd name="connsiteX89" fmla="*/ 0 w 3443287"/>
              <a:gd name="connsiteY89" fmla="*/ 2991102 h 5920066"/>
              <a:gd name="connsiteX90" fmla="*/ 0 w 3443287"/>
              <a:gd name="connsiteY90" fmla="*/ 2946095 h 5920066"/>
              <a:gd name="connsiteX91" fmla="*/ 0 w 3443287"/>
              <a:gd name="connsiteY91" fmla="*/ 2826730 h 5920066"/>
              <a:gd name="connsiteX92" fmla="*/ 0 w 3443287"/>
              <a:gd name="connsiteY92" fmla="*/ 2787072 h 5920066"/>
              <a:gd name="connsiteX93" fmla="*/ 0 w 3443287"/>
              <a:gd name="connsiteY93" fmla="*/ 2741948 h 5920066"/>
              <a:gd name="connsiteX94" fmla="*/ 0 w 3443287"/>
              <a:gd name="connsiteY94" fmla="*/ 2716862 h 5920066"/>
              <a:gd name="connsiteX95" fmla="*/ 0 w 3443287"/>
              <a:gd name="connsiteY95" fmla="*/ 2512832 h 5920066"/>
              <a:gd name="connsiteX96" fmla="*/ 0 w 3443287"/>
              <a:gd name="connsiteY96" fmla="*/ 2472043 h 5920066"/>
              <a:gd name="connsiteX97" fmla="*/ 0 w 3443287"/>
              <a:gd name="connsiteY97" fmla="*/ 2467708 h 5920066"/>
              <a:gd name="connsiteX98" fmla="*/ 0 w 3443287"/>
              <a:gd name="connsiteY98" fmla="*/ 2449933 h 5920066"/>
              <a:gd name="connsiteX99" fmla="*/ 0 w 3443287"/>
              <a:gd name="connsiteY99" fmla="*/ 2197803 h 5920066"/>
              <a:gd name="connsiteX100" fmla="*/ 0 w 3443287"/>
              <a:gd name="connsiteY100" fmla="*/ 2180556 h 5920066"/>
              <a:gd name="connsiteX101" fmla="*/ 0 w 3443287"/>
              <a:gd name="connsiteY101" fmla="*/ 2175692 h 5920066"/>
              <a:gd name="connsiteX102" fmla="*/ 0 w 3443287"/>
              <a:gd name="connsiteY102" fmla="*/ 2088721 h 5920066"/>
              <a:gd name="connsiteX103" fmla="*/ 0 w 3443287"/>
              <a:gd name="connsiteY103" fmla="*/ 1906316 h 5920066"/>
              <a:gd name="connsiteX104" fmla="*/ 0 w 3443287"/>
              <a:gd name="connsiteY104" fmla="*/ 1866658 h 5920066"/>
              <a:gd name="connsiteX105" fmla="*/ 0 w 3443287"/>
              <a:gd name="connsiteY105" fmla="*/ 1814481 h 5920066"/>
              <a:gd name="connsiteX106" fmla="*/ 0 w 3443287"/>
              <a:gd name="connsiteY106" fmla="*/ 1702609 h 5920066"/>
              <a:gd name="connsiteX107" fmla="*/ 0 w 3443287"/>
              <a:gd name="connsiteY107" fmla="*/ 1592418 h 5920066"/>
              <a:gd name="connsiteX108" fmla="*/ 0 w 3443287"/>
              <a:gd name="connsiteY108" fmla="*/ 1529519 h 5920066"/>
              <a:gd name="connsiteX109" fmla="*/ 0 w 3443287"/>
              <a:gd name="connsiteY109" fmla="*/ 1428369 h 5920066"/>
              <a:gd name="connsiteX110" fmla="*/ 0 w 3443287"/>
              <a:gd name="connsiteY110" fmla="*/ 1290764 h 5920066"/>
              <a:gd name="connsiteX111" fmla="*/ 0 w 3443287"/>
              <a:gd name="connsiteY111" fmla="*/ 1255278 h 5920066"/>
              <a:gd name="connsiteX112" fmla="*/ 0 w 3443287"/>
              <a:gd name="connsiteY112" fmla="*/ 1168307 h 5920066"/>
              <a:gd name="connsiteX113" fmla="*/ 0 w 3443287"/>
              <a:gd name="connsiteY113" fmla="*/ 1016524 h 5920066"/>
              <a:gd name="connsiteX114" fmla="*/ 0 w 3443287"/>
              <a:gd name="connsiteY114" fmla="*/ 894067 h 5920066"/>
              <a:gd name="connsiteX115" fmla="*/ 0 w 3443287"/>
              <a:gd name="connsiteY115" fmla="*/ 782195 h 5920066"/>
              <a:gd name="connsiteX116" fmla="*/ 0 w 3443287"/>
              <a:gd name="connsiteY116" fmla="*/ 507955 h 5920066"/>
              <a:gd name="connsiteX117" fmla="*/ 0 w 3443287"/>
              <a:gd name="connsiteY117" fmla="*/ 370350 h 5920066"/>
              <a:gd name="connsiteX118" fmla="*/ 0 w 3443287"/>
              <a:gd name="connsiteY118" fmla="*/ 96110 h 5920066"/>
              <a:gd name="connsiteX119" fmla="*/ 95997 w 3443287"/>
              <a:gd name="connsiteY119" fmla="*/ 0 h 59200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</a:cxnLst>
            <a:rect l="l" t="t" r="r" b="b"/>
            <a:pathLst>
              <a:path w="3443287" h="5920066">
                <a:moveTo>
                  <a:pt x="95997" y="0"/>
                </a:moveTo>
                <a:lnTo>
                  <a:pt x="3443287" y="0"/>
                </a:lnTo>
                <a:lnTo>
                  <a:pt x="3443287" y="5920066"/>
                </a:lnTo>
                <a:lnTo>
                  <a:pt x="95989" y="5920066"/>
                </a:lnTo>
                <a:lnTo>
                  <a:pt x="64311" y="5915938"/>
                </a:lnTo>
                <a:cubicBezTo>
                  <a:pt x="0" y="5897541"/>
                  <a:pt x="0" y="5823957"/>
                  <a:pt x="0" y="5823957"/>
                </a:cubicBezTo>
                <a:lnTo>
                  <a:pt x="0" y="5820222"/>
                </a:lnTo>
                <a:lnTo>
                  <a:pt x="0" y="5811351"/>
                </a:lnTo>
                <a:lnTo>
                  <a:pt x="0" y="5794075"/>
                </a:lnTo>
                <a:lnTo>
                  <a:pt x="0" y="5765594"/>
                </a:lnTo>
                <a:lnTo>
                  <a:pt x="0" y="5723106"/>
                </a:lnTo>
                <a:lnTo>
                  <a:pt x="0" y="5663809"/>
                </a:lnTo>
                <a:lnTo>
                  <a:pt x="0" y="5584902"/>
                </a:lnTo>
                <a:lnTo>
                  <a:pt x="0" y="5549717"/>
                </a:lnTo>
                <a:lnTo>
                  <a:pt x="0" y="5548611"/>
                </a:lnTo>
                <a:lnTo>
                  <a:pt x="0" y="5540863"/>
                </a:lnTo>
                <a:lnTo>
                  <a:pt x="0" y="5520020"/>
                </a:lnTo>
                <a:lnTo>
                  <a:pt x="0" y="5519835"/>
                </a:lnTo>
                <a:lnTo>
                  <a:pt x="0" y="5478886"/>
                </a:lnTo>
                <a:lnTo>
                  <a:pt x="0" y="5448866"/>
                </a:lnTo>
                <a:lnTo>
                  <a:pt x="0" y="5444347"/>
                </a:lnTo>
                <a:lnTo>
                  <a:pt x="0" y="5411375"/>
                </a:lnTo>
                <a:lnTo>
                  <a:pt x="0" y="5365584"/>
                </a:lnTo>
                <a:lnTo>
                  <a:pt x="0" y="5357053"/>
                </a:lnTo>
                <a:lnTo>
                  <a:pt x="0" y="5310662"/>
                </a:lnTo>
                <a:lnTo>
                  <a:pt x="0" y="5257308"/>
                </a:lnTo>
                <a:lnTo>
                  <a:pt x="0" y="5245780"/>
                </a:lnTo>
                <a:lnTo>
                  <a:pt x="0" y="5170107"/>
                </a:lnTo>
                <a:lnTo>
                  <a:pt x="0" y="5144283"/>
                </a:lnTo>
                <a:lnTo>
                  <a:pt x="0" y="5082813"/>
                </a:lnTo>
                <a:lnTo>
                  <a:pt x="0" y="5017146"/>
                </a:lnTo>
                <a:lnTo>
                  <a:pt x="0" y="4983068"/>
                </a:lnTo>
                <a:lnTo>
                  <a:pt x="0" y="4903543"/>
                </a:lnTo>
                <a:lnTo>
                  <a:pt x="0" y="4899808"/>
                </a:lnTo>
                <a:lnTo>
                  <a:pt x="0" y="4890937"/>
                </a:lnTo>
                <a:lnTo>
                  <a:pt x="0" y="4875069"/>
                </a:lnTo>
                <a:lnTo>
                  <a:pt x="0" y="4873661"/>
                </a:lnTo>
                <a:lnTo>
                  <a:pt x="0" y="4870043"/>
                </a:lnTo>
                <a:lnTo>
                  <a:pt x="0" y="4845180"/>
                </a:lnTo>
                <a:lnTo>
                  <a:pt x="0" y="4802692"/>
                </a:lnTo>
                <a:lnTo>
                  <a:pt x="0" y="4743395"/>
                </a:lnTo>
                <a:lnTo>
                  <a:pt x="0" y="4742906"/>
                </a:lnTo>
                <a:lnTo>
                  <a:pt x="0" y="4717221"/>
                </a:lnTo>
                <a:lnTo>
                  <a:pt x="0" y="4664488"/>
                </a:lnTo>
                <a:lnTo>
                  <a:pt x="0" y="4629303"/>
                </a:lnTo>
                <a:lnTo>
                  <a:pt x="0" y="4628197"/>
                </a:lnTo>
                <a:lnTo>
                  <a:pt x="0" y="4620449"/>
                </a:lnTo>
                <a:lnTo>
                  <a:pt x="0" y="4600829"/>
                </a:lnTo>
                <a:lnTo>
                  <a:pt x="0" y="4599606"/>
                </a:lnTo>
                <a:lnTo>
                  <a:pt x="0" y="4599421"/>
                </a:lnTo>
                <a:lnTo>
                  <a:pt x="0" y="4558472"/>
                </a:lnTo>
                <a:lnTo>
                  <a:pt x="0" y="4542771"/>
                </a:lnTo>
                <a:lnTo>
                  <a:pt x="0" y="4528452"/>
                </a:lnTo>
                <a:lnTo>
                  <a:pt x="0" y="4523933"/>
                </a:lnTo>
                <a:lnTo>
                  <a:pt x="0" y="4490961"/>
                </a:lnTo>
                <a:lnTo>
                  <a:pt x="0" y="4445170"/>
                </a:lnTo>
                <a:lnTo>
                  <a:pt x="0" y="4442981"/>
                </a:lnTo>
                <a:lnTo>
                  <a:pt x="0" y="4436639"/>
                </a:lnTo>
                <a:lnTo>
                  <a:pt x="0" y="4390248"/>
                </a:lnTo>
                <a:lnTo>
                  <a:pt x="0" y="4350891"/>
                </a:lnTo>
                <a:lnTo>
                  <a:pt x="0" y="4336894"/>
                </a:lnTo>
                <a:lnTo>
                  <a:pt x="0" y="4325366"/>
                </a:lnTo>
                <a:lnTo>
                  <a:pt x="0" y="4268531"/>
                </a:lnTo>
                <a:lnTo>
                  <a:pt x="0" y="4249693"/>
                </a:lnTo>
                <a:lnTo>
                  <a:pt x="0" y="4223869"/>
                </a:lnTo>
                <a:lnTo>
                  <a:pt x="0" y="4162399"/>
                </a:lnTo>
                <a:lnTo>
                  <a:pt x="0" y="4140749"/>
                </a:lnTo>
                <a:lnTo>
                  <a:pt x="0" y="4096732"/>
                </a:lnTo>
                <a:lnTo>
                  <a:pt x="0" y="4076651"/>
                </a:lnTo>
                <a:lnTo>
                  <a:pt x="0" y="4062654"/>
                </a:lnTo>
                <a:lnTo>
                  <a:pt x="0" y="3954655"/>
                </a:lnTo>
                <a:lnTo>
                  <a:pt x="0" y="3949629"/>
                </a:lnTo>
                <a:lnTo>
                  <a:pt x="0" y="3911516"/>
                </a:lnTo>
                <a:lnTo>
                  <a:pt x="0" y="3866509"/>
                </a:lnTo>
                <a:lnTo>
                  <a:pt x="0" y="3822492"/>
                </a:lnTo>
                <a:lnTo>
                  <a:pt x="0" y="3796807"/>
                </a:lnTo>
                <a:lnTo>
                  <a:pt x="0" y="3680415"/>
                </a:lnTo>
                <a:lnTo>
                  <a:pt x="0" y="3662362"/>
                </a:lnTo>
                <a:lnTo>
                  <a:pt x="0" y="3637276"/>
                </a:lnTo>
                <a:lnTo>
                  <a:pt x="0" y="3622357"/>
                </a:lnTo>
                <a:lnTo>
                  <a:pt x="0" y="3522567"/>
                </a:lnTo>
                <a:lnTo>
                  <a:pt x="0" y="3430477"/>
                </a:lnTo>
                <a:lnTo>
                  <a:pt x="0" y="3392457"/>
                </a:lnTo>
                <a:lnTo>
                  <a:pt x="0" y="3388122"/>
                </a:lnTo>
                <a:lnTo>
                  <a:pt x="0" y="3348117"/>
                </a:lnTo>
                <a:lnTo>
                  <a:pt x="0" y="3220335"/>
                </a:lnTo>
                <a:lnTo>
                  <a:pt x="0" y="3156237"/>
                </a:lnTo>
                <a:lnTo>
                  <a:pt x="0" y="3118217"/>
                </a:lnTo>
                <a:lnTo>
                  <a:pt x="0" y="3100970"/>
                </a:lnTo>
                <a:lnTo>
                  <a:pt x="0" y="2991102"/>
                </a:lnTo>
                <a:lnTo>
                  <a:pt x="0" y="2946095"/>
                </a:lnTo>
                <a:lnTo>
                  <a:pt x="0" y="2826730"/>
                </a:lnTo>
                <a:lnTo>
                  <a:pt x="0" y="2787072"/>
                </a:lnTo>
                <a:lnTo>
                  <a:pt x="0" y="2741948"/>
                </a:lnTo>
                <a:lnTo>
                  <a:pt x="0" y="2716862"/>
                </a:lnTo>
                <a:lnTo>
                  <a:pt x="0" y="2512832"/>
                </a:lnTo>
                <a:lnTo>
                  <a:pt x="0" y="2472043"/>
                </a:lnTo>
                <a:lnTo>
                  <a:pt x="0" y="2467708"/>
                </a:lnTo>
                <a:lnTo>
                  <a:pt x="0" y="2449933"/>
                </a:lnTo>
                <a:lnTo>
                  <a:pt x="0" y="2197803"/>
                </a:lnTo>
                <a:lnTo>
                  <a:pt x="0" y="2180556"/>
                </a:lnTo>
                <a:lnTo>
                  <a:pt x="0" y="2175692"/>
                </a:lnTo>
                <a:lnTo>
                  <a:pt x="0" y="2088721"/>
                </a:lnTo>
                <a:lnTo>
                  <a:pt x="0" y="1906316"/>
                </a:lnTo>
                <a:lnTo>
                  <a:pt x="0" y="1866658"/>
                </a:lnTo>
                <a:lnTo>
                  <a:pt x="0" y="1814481"/>
                </a:lnTo>
                <a:lnTo>
                  <a:pt x="0" y="1702609"/>
                </a:lnTo>
                <a:lnTo>
                  <a:pt x="0" y="1592418"/>
                </a:lnTo>
                <a:lnTo>
                  <a:pt x="0" y="1529519"/>
                </a:lnTo>
                <a:lnTo>
                  <a:pt x="0" y="1428369"/>
                </a:lnTo>
                <a:lnTo>
                  <a:pt x="0" y="1290764"/>
                </a:lnTo>
                <a:lnTo>
                  <a:pt x="0" y="1255278"/>
                </a:lnTo>
                <a:lnTo>
                  <a:pt x="0" y="1168307"/>
                </a:lnTo>
                <a:lnTo>
                  <a:pt x="0" y="1016524"/>
                </a:lnTo>
                <a:lnTo>
                  <a:pt x="0" y="894067"/>
                </a:lnTo>
                <a:lnTo>
                  <a:pt x="0" y="782195"/>
                </a:lnTo>
                <a:lnTo>
                  <a:pt x="0" y="507955"/>
                </a:lnTo>
                <a:lnTo>
                  <a:pt x="0" y="370350"/>
                </a:lnTo>
                <a:lnTo>
                  <a:pt x="0" y="96110"/>
                </a:lnTo>
                <a:cubicBezTo>
                  <a:pt x="0" y="0"/>
                  <a:pt x="95997" y="0"/>
                  <a:pt x="95997" y="0"/>
                </a:cubicBezTo>
                <a:close/>
              </a:path>
            </a:pathLst>
          </a:custGeom>
          <a:solidFill>
            <a:srgbClr val="EBEBEB">
              <a:alpha val="10000"/>
            </a:srgbClr>
          </a:solidFill>
        </p:spPr>
        <p:txBody>
          <a:bodyPr wrap="square" lIns="360000" tIns="360000">
            <a:noAutofit/>
          </a:bodyPr>
          <a:lstStyle>
            <a:lvl1pPr algn="ctr">
              <a:defRPr sz="1400" b="0"/>
            </a:lvl1pPr>
          </a:lstStyle>
          <a:p>
            <a:r>
              <a:rPr lang="en-GB" noProof="0" dirty="0"/>
              <a:t>Click icon to add picture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47527" y="280733"/>
            <a:ext cx="6787223" cy="854075"/>
          </a:xfrm>
        </p:spPr>
        <p:txBody>
          <a:bodyPr/>
          <a:lstStyle/>
          <a:p>
            <a:r>
              <a:rPr lang="en-GB" noProof="0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47362195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2854" userDrawn="1">
          <p15:clr>
            <a:srgbClr val="FBAE40"/>
          </p15:clr>
        </p15:guide>
        <p15:guide id="2" pos="2610" userDrawn="1">
          <p15:clr>
            <a:srgbClr val="FBAE4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Picture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ct 4" hidden="1"/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992336540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216" imgH="216" progId="TCLayout.ActiveDocument.1">
                  <p:embed/>
                </p:oleObj>
              </mc:Choice>
              <mc:Fallback>
                <p:oleObj name="think-cell Slide" r:id="rId4" imgW="216" imgH="216" progId="TCLayout.ActiveDocument.1">
                  <p:embed/>
                  <p:pic>
                    <p:nvPicPr>
                      <p:cNvPr id="5" name="Object 4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rgbClr val="D9D9D9"/>
          </a:solidFill>
          <a:ln w="6350"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endParaRPr lang="en-GB" sz="2800" b="1" dirty="0" err="1">
              <a:solidFill>
                <a:srgbClr val="333333"/>
              </a:solidFill>
              <a:latin typeface="ING Me" panose="02000506040000020004" pitchFamily="2" charset="0"/>
              <a:cs typeface="ING Me" panose="02000506040000020004" pitchFamily="2" charset="0"/>
              <a:sym typeface="ING Me" panose="02000506040000020004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gray">
          <a:xfrm>
            <a:off x="838200" y="1270000"/>
            <a:ext cx="6786000" cy="4978400"/>
          </a:xfrm>
        </p:spPr>
        <p:txBody>
          <a:bodyPr/>
          <a:lstStyle/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6"/>
          </p:nvPr>
        </p:nvSpPr>
        <p:spPr bwMode="gray">
          <a:xfrm>
            <a:off x="8454232" y="280732"/>
            <a:ext cx="3442280" cy="5920066"/>
          </a:xfrm>
          <a:custGeom>
            <a:avLst/>
            <a:gdLst>
              <a:gd name="connsiteX0" fmla="*/ 0 w 3442280"/>
              <a:gd name="connsiteY0" fmla="*/ 0 h 5920066"/>
              <a:gd name="connsiteX1" fmla="*/ 3346283 w 3442280"/>
              <a:gd name="connsiteY1" fmla="*/ 0 h 5920066"/>
              <a:gd name="connsiteX2" fmla="*/ 3442280 w 3442280"/>
              <a:gd name="connsiteY2" fmla="*/ 96110 h 5920066"/>
              <a:gd name="connsiteX3" fmla="*/ 3442280 w 3442280"/>
              <a:gd name="connsiteY3" fmla="*/ 335165 h 5920066"/>
              <a:gd name="connsiteX4" fmla="*/ 3442280 w 3442280"/>
              <a:gd name="connsiteY4" fmla="*/ 370350 h 5920066"/>
              <a:gd name="connsiteX5" fmla="*/ 3442280 w 3442280"/>
              <a:gd name="connsiteY5" fmla="*/ 379204 h 5920066"/>
              <a:gd name="connsiteX6" fmla="*/ 3442280 w 3442280"/>
              <a:gd name="connsiteY6" fmla="*/ 400048 h 5920066"/>
              <a:gd name="connsiteX7" fmla="*/ 3442280 w 3442280"/>
              <a:gd name="connsiteY7" fmla="*/ 400232 h 5920066"/>
              <a:gd name="connsiteX8" fmla="*/ 3442280 w 3442280"/>
              <a:gd name="connsiteY8" fmla="*/ 471202 h 5920066"/>
              <a:gd name="connsiteX9" fmla="*/ 3442280 w 3442280"/>
              <a:gd name="connsiteY9" fmla="*/ 475721 h 5920066"/>
              <a:gd name="connsiteX10" fmla="*/ 3442280 w 3442280"/>
              <a:gd name="connsiteY10" fmla="*/ 508692 h 5920066"/>
              <a:gd name="connsiteX11" fmla="*/ 3442280 w 3442280"/>
              <a:gd name="connsiteY11" fmla="*/ 554484 h 5920066"/>
              <a:gd name="connsiteX12" fmla="*/ 3442280 w 3442280"/>
              <a:gd name="connsiteY12" fmla="*/ 563015 h 5920066"/>
              <a:gd name="connsiteX13" fmla="*/ 3442280 w 3442280"/>
              <a:gd name="connsiteY13" fmla="*/ 609405 h 5920066"/>
              <a:gd name="connsiteX14" fmla="*/ 3442280 w 3442280"/>
              <a:gd name="connsiteY14" fmla="*/ 662759 h 5920066"/>
              <a:gd name="connsiteX15" fmla="*/ 3442280 w 3442280"/>
              <a:gd name="connsiteY15" fmla="*/ 674288 h 5920066"/>
              <a:gd name="connsiteX16" fmla="*/ 3442280 w 3442280"/>
              <a:gd name="connsiteY16" fmla="*/ 749961 h 5920066"/>
              <a:gd name="connsiteX17" fmla="*/ 3442280 w 3442280"/>
              <a:gd name="connsiteY17" fmla="*/ 775785 h 5920066"/>
              <a:gd name="connsiteX18" fmla="*/ 3442280 w 3442280"/>
              <a:gd name="connsiteY18" fmla="*/ 837255 h 5920066"/>
              <a:gd name="connsiteX19" fmla="*/ 3442280 w 3442280"/>
              <a:gd name="connsiteY19" fmla="*/ 902921 h 5920066"/>
              <a:gd name="connsiteX20" fmla="*/ 3442280 w 3442280"/>
              <a:gd name="connsiteY20" fmla="*/ 936999 h 5920066"/>
              <a:gd name="connsiteX21" fmla="*/ 3442280 w 3442280"/>
              <a:gd name="connsiteY21" fmla="*/ 1016524 h 5920066"/>
              <a:gd name="connsiteX22" fmla="*/ 3442280 w 3442280"/>
              <a:gd name="connsiteY22" fmla="*/ 1029131 h 5920066"/>
              <a:gd name="connsiteX23" fmla="*/ 3442280 w 3442280"/>
              <a:gd name="connsiteY23" fmla="*/ 1044999 h 5920066"/>
              <a:gd name="connsiteX24" fmla="*/ 3442280 w 3442280"/>
              <a:gd name="connsiteY24" fmla="*/ 1046406 h 5920066"/>
              <a:gd name="connsiteX25" fmla="*/ 3442280 w 3442280"/>
              <a:gd name="connsiteY25" fmla="*/ 1050025 h 5920066"/>
              <a:gd name="connsiteX26" fmla="*/ 3442280 w 3442280"/>
              <a:gd name="connsiteY26" fmla="*/ 1074887 h 5920066"/>
              <a:gd name="connsiteX27" fmla="*/ 3442280 w 3442280"/>
              <a:gd name="connsiteY27" fmla="*/ 1176672 h 5920066"/>
              <a:gd name="connsiteX28" fmla="*/ 3442280 w 3442280"/>
              <a:gd name="connsiteY28" fmla="*/ 1177161 h 5920066"/>
              <a:gd name="connsiteX29" fmla="*/ 3442280 w 3442280"/>
              <a:gd name="connsiteY29" fmla="*/ 1202847 h 5920066"/>
              <a:gd name="connsiteX30" fmla="*/ 3442280 w 3442280"/>
              <a:gd name="connsiteY30" fmla="*/ 1255579 h 5920066"/>
              <a:gd name="connsiteX31" fmla="*/ 3442280 w 3442280"/>
              <a:gd name="connsiteY31" fmla="*/ 1290764 h 5920066"/>
              <a:gd name="connsiteX32" fmla="*/ 3442280 w 3442280"/>
              <a:gd name="connsiteY32" fmla="*/ 1299618 h 5920066"/>
              <a:gd name="connsiteX33" fmla="*/ 3442280 w 3442280"/>
              <a:gd name="connsiteY33" fmla="*/ 1319239 h 5920066"/>
              <a:gd name="connsiteX34" fmla="*/ 3442280 w 3442280"/>
              <a:gd name="connsiteY34" fmla="*/ 1320462 h 5920066"/>
              <a:gd name="connsiteX35" fmla="*/ 3442280 w 3442280"/>
              <a:gd name="connsiteY35" fmla="*/ 1320646 h 5920066"/>
              <a:gd name="connsiteX36" fmla="*/ 3442280 w 3442280"/>
              <a:gd name="connsiteY36" fmla="*/ 1349128 h 5920066"/>
              <a:gd name="connsiteX37" fmla="*/ 3442280 w 3442280"/>
              <a:gd name="connsiteY37" fmla="*/ 1377296 h 5920066"/>
              <a:gd name="connsiteX38" fmla="*/ 3442280 w 3442280"/>
              <a:gd name="connsiteY38" fmla="*/ 1391616 h 5920066"/>
              <a:gd name="connsiteX39" fmla="*/ 3442280 w 3442280"/>
              <a:gd name="connsiteY39" fmla="*/ 1396135 h 5920066"/>
              <a:gd name="connsiteX40" fmla="*/ 3442280 w 3442280"/>
              <a:gd name="connsiteY40" fmla="*/ 1429106 h 5920066"/>
              <a:gd name="connsiteX41" fmla="*/ 3442280 w 3442280"/>
              <a:gd name="connsiteY41" fmla="*/ 1474898 h 5920066"/>
              <a:gd name="connsiteX42" fmla="*/ 3442280 w 3442280"/>
              <a:gd name="connsiteY42" fmla="*/ 1477087 h 5920066"/>
              <a:gd name="connsiteX43" fmla="*/ 3442280 w 3442280"/>
              <a:gd name="connsiteY43" fmla="*/ 1483429 h 5920066"/>
              <a:gd name="connsiteX44" fmla="*/ 3442280 w 3442280"/>
              <a:gd name="connsiteY44" fmla="*/ 1529819 h 5920066"/>
              <a:gd name="connsiteX45" fmla="*/ 3442280 w 3442280"/>
              <a:gd name="connsiteY45" fmla="*/ 1569177 h 5920066"/>
              <a:gd name="connsiteX46" fmla="*/ 3442280 w 3442280"/>
              <a:gd name="connsiteY46" fmla="*/ 1583173 h 5920066"/>
              <a:gd name="connsiteX47" fmla="*/ 3442280 w 3442280"/>
              <a:gd name="connsiteY47" fmla="*/ 1594702 h 5920066"/>
              <a:gd name="connsiteX48" fmla="*/ 3442280 w 3442280"/>
              <a:gd name="connsiteY48" fmla="*/ 1651536 h 5920066"/>
              <a:gd name="connsiteX49" fmla="*/ 3442280 w 3442280"/>
              <a:gd name="connsiteY49" fmla="*/ 1670375 h 5920066"/>
              <a:gd name="connsiteX50" fmla="*/ 3442280 w 3442280"/>
              <a:gd name="connsiteY50" fmla="*/ 1696199 h 5920066"/>
              <a:gd name="connsiteX51" fmla="*/ 3442280 w 3442280"/>
              <a:gd name="connsiteY51" fmla="*/ 1757669 h 5920066"/>
              <a:gd name="connsiteX52" fmla="*/ 3442280 w 3442280"/>
              <a:gd name="connsiteY52" fmla="*/ 1779318 h 5920066"/>
              <a:gd name="connsiteX53" fmla="*/ 3442280 w 3442280"/>
              <a:gd name="connsiteY53" fmla="*/ 1823335 h 5920066"/>
              <a:gd name="connsiteX54" fmla="*/ 3442280 w 3442280"/>
              <a:gd name="connsiteY54" fmla="*/ 1843417 h 5920066"/>
              <a:gd name="connsiteX55" fmla="*/ 3442280 w 3442280"/>
              <a:gd name="connsiteY55" fmla="*/ 1857413 h 5920066"/>
              <a:gd name="connsiteX56" fmla="*/ 3442280 w 3442280"/>
              <a:gd name="connsiteY56" fmla="*/ 1965413 h 5920066"/>
              <a:gd name="connsiteX57" fmla="*/ 3442280 w 3442280"/>
              <a:gd name="connsiteY57" fmla="*/ 1970439 h 5920066"/>
              <a:gd name="connsiteX58" fmla="*/ 3442280 w 3442280"/>
              <a:gd name="connsiteY58" fmla="*/ 2008551 h 5920066"/>
              <a:gd name="connsiteX59" fmla="*/ 3442280 w 3442280"/>
              <a:gd name="connsiteY59" fmla="*/ 2053558 h 5920066"/>
              <a:gd name="connsiteX60" fmla="*/ 3442280 w 3442280"/>
              <a:gd name="connsiteY60" fmla="*/ 2097575 h 5920066"/>
              <a:gd name="connsiteX61" fmla="*/ 3442280 w 3442280"/>
              <a:gd name="connsiteY61" fmla="*/ 2123261 h 5920066"/>
              <a:gd name="connsiteX62" fmla="*/ 3442280 w 3442280"/>
              <a:gd name="connsiteY62" fmla="*/ 2239653 h 5920066"/>
              <a:gd name="connsiteX63" fmla="*/ 3442280 w 3442280"/>
              <a:gd name="connsiteY63" fmla="*/ 2257705 h 5920066"/>
              <a:gd name="connsiteX64" fmla="*/ 3442280 w 3442280"/>
              <a:gd name="connsiteY64" fmla="*/ 2282791 h 5920066"/>
              <a:gd name="connsiteX65" fmla="*/ 3442280 w 3442280"/>
              <a:gd name="connsiteY65" fmla="*/ 2297710 h 5920066"/>
              <a:gd name="connsiteX66" fmla="*/ 3442280 w 3442280"/>
              <a:gd name="connsiteY66" fmla="*/ 2397501 h 5920066"/>
              <a:gd name="connsiteX67" fmla="*/ 3442280 w 3442280"/>
              <a:gd name="connsiteY67" fmla="*/ 2489591 h 5920066"/>
              <a:gd name="connsiteX68" fmla="*/ 3442280 w 3442280"/>
              <a:gd name="connsiteY68" fmla="*/ 2527610 h 5920066"/>
              <a:gd name="connsiteX69" fmla="*/ 3442280 w 3442280"/>
              <a:gd name="connsiteY69" fmla="*/ 2531945 h 5920066"/>
              <a:gd name="connsiteX70" fmla="*/ 3442280 w 3442280"/>
              <a:gd name="connsiteY70" fmla="*/ 2571950 h 5920066"/>
              <a:gd name="connsiteX71" fmla="*/ 3442280 w 3442280"/>
              <a:gd name="connsiteY71" fmla="*/ 2699732 h 5920066"/>
              <a:gd name="connsiteX72" fmla="*/ 3442280 w 3442280"/>
              <a:gd name="connsiteY72" fmla="*/ 2763831 h 5920066"/>
              <a:gd name="connsiteX73" fmla="*/ 3442280 w 3442280"/>
              <a:gd name="connsiteY73" fmla="*/ 2801851 h 5920066"/>
              <a:gd name="connsiteX74" fmla="*/ 3442280 w 3442280"/>
              <a:gd name="connsiteY74" fmla="*/ 2819097 h 5920066"/>
              <a:gd name="connsiteX75" fmla="*/ 3442280 w 3442280"/>
              <a:gd name="connsiteY75" fmla="*/ 2928965 h 5920066"/>
              <a:gd name="connsiteX76" fmla="*/ 3442280 w 3442280"/>
              <a:gd name="connsiteY76" fmla="*/ 2973972 h 5920066"/>
              <a:gd name="connsiteX77" fmla="*/ 3442280 w 3442280"/>
              <a:gd name="connsiteY77" fmla="*/ 3093337 h 5920066"/>
              <a:gd name="connsiteX78" fmla="*/ 3442280 w 3442280"/>
              <a:gd name="connsiteY78" fmla="*/ 3132995 h 5920066"/>
              <a:gd name="connsiteX79" fmla="*/ 3442280 w 3442280"/>
              <a:gd name="connsiteY79" fmla="*/ 3178119 h 5920066"/>
              <a:gd name="connsiteX80" fmla="*/ 3442280 w 3442280"/>
              <a:gd name="connsiteY80" fmla="*/ 3203205 h 5920066"/>
              <a:gd name="connsiteX81" fmla="*/ 3442280 w 3442280"/>
              <a:gd name="connsiteY81" fmla="*/ 3407236 h 5920066"/>
              <a:gd name="connsiteX82" fmla="*/ 3442280 w 3442280"/>
              <a:gd name="connsiteY82" fmla="*/ 3448024 h 5920066"/>
              <a:gd name="connsiteX83" fmla="*/ 3442280 w 3442280"/>
              <a:gd name="connsiteY83" fmla="*/ 3452359 h 5920066"/>
              <a:gd name="connsiteX84" fmla="*/ 3442280 w 3442280"/>
              <a:gd name="connsiteY84" fmla="*/ 3470135 h 5920066"/>
              <a:gd name="connsiteX85" fmla="*/ 3442280 w 3442280"/>
              <a:gd name="connsiteY85" fmla="*/ 3722265 h 5920066"/>
              <a:gd name="connsiteX86" fmla="*/ 3442280 w 3442280"/>
              <a:gd name="connsiteY86" fmla="*/ 3739511 h 5920066"/>
              <a:gd name="connsiteX87" fmla="*/ 3442280 w 3442280"/>
              <a:gd name="connsiteY87" fmla="*/ 3744375 h 5920066"/>
              <a:gd name="connsiteX88" fmla="*/ 3442280 w 3442280"/>
              <a:gd name="connsiteY88" fmla="*/ 3831346 h 5920066"/>
              <a:gd name="connsiteX89" fmla="*/ 3442280 w 3442280"/>
              <a:gd name="connsiteY89" fmla="*/ 4013751 h 5920066"/>
              <a:gd name="connsiteX90" fmla="*/ 3442280 w 3442280"/>
              <a:gd name="connsiteY90" fmla="*/ 4053409 h 5920066"/>
              <a:gd name="connsiteX91" fmla="*/ 3442280 w 3442280"/>
              <a:gd name="connsiteY91" fmla="*/ 4105586 h 5920066"/>
              <a:gd name="connsiteX92" fmla="*/ 3442280 w 3442280"/>
              <a:gd name="connsiteY92" fmla="*/ 4217459 h 5920066"/>
              <a:gd name="connsiteX93" fmla="*/ 3442280 w 3442280"/>
              <a:gd name="connsiteY93" fmla="*/ 4327650 h 5920066"/>
              <a:gd name="connsiteX94" fmla="*/ 3442280 w 3442280"/>
              <a:gd name="connsiteY94" fmla="*/ 4390549 h 5920066"/>
              <a:gd name="connsiteX95" fmla="*/ 3442280 w 3442280"/>
              <a:gd name="connsiteY95" fmla="*/ 4491699 h 5920066"/>
              <a:gd name="connsiteX96" fmla="*/ 3442280 w 3442280"/>
              <a:gd name="connsiteY96" fmla="*/ 4629303 h 5920066"/>
              <a:gd name="connsiteX97" fmla="*/ 3442280 w 3442280"/>
              <a:gd name="connsiteY97" fmla="*/ 4664789 h 5920066"/>
              <a:gd name="connsiteX98" fmla="*/ 3442280 w 3442280"/>
              <a:gd name="connsiteY98" fmla="*/ 4751760 h 5920066"/>
              <a:gd name="connsiteX99" fmla="*/ 3442280 w 3442280"/>
              <a:gd name="connsiteY99" fmla="*/ 4903543 h 5920066"/>
              <a:gd name="connsiteX100" fmla="*/ 3442280 w 3442280"/>
              <a:gd name="connsiteY100" fmla="*/ 5026000 h 5920066"/>
              <a:gd name="connsiteX101" fmla="*/ 3442280 w 3442280"/>
              <a:gd name="connsiteY101" fmla="*/ 5137873 h 5920066"/>
              <a:gd name="connsiteX102" fmla="*/ 3442280 w 3442280"/>
              <a:gd name="connsiteY102" fmla="*/ 5412113 h 5920066"/>
              <a:gd name="connsiteX103" fmla="*/ 3442280 w 3442280"/>
              <a:gd name="connsiteY103" fmla="*/ 5549717 h 5920066"/>
              <a:gd name="connsiteX104" fmla="*/ 3442280 w 3442280"/>
              <a:gd name="connsiteY104" fmla="*/ 5823957 h 5920066"/>
              <a:gd name="connsiteX105" fmla="*/ 3361283 w 3442280"/>
              <a:gd name="connsiteY105" fmla="*/ 5918566 h 5920066"/>
              <a:gd name="connsiteX106" fmla="*/ 3346294 w 3442280"/>
              <a:gd name="connsiteY106" fmla="*/ 5920066 h 5920066"/>
              <a:gd name="connsiteX107" fmla="*/ 0 w 3442280"/>
              <a:gd name="connsiteY107" fmla="*/ 5920066 h 59200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</a:cxnLst>
            <a:rect l="l" t="t" r="r" b="b"/>
            <a:pathLst>
              <a:path w="3442280" h="5920066">
                <a:moveTo>
                  <a:pt x="0" y="0"/>
                </a:moveTo>
                <a:lnTo>
                  <a:pt x="3346283" y="0"/>
                </a:lnTo>
                <a:cubicBezTo>
                  <a:pt x="3442280" y="0"/>
                  <a:pt x="3442280" y="96110"/>
                  <a:pt x="3442280" y="96110"/>
                </a:cubicBezTo>
                <a:cubicBezTo>
                  <a:pt x="3442280" y="96110"/>
                  <a:pt x="3442280" y="96110"/>
                  <a:pt x="3442280" y="335165"/>
                </a:cubicBezTo>
                <a:lnTo>
                  <a:pt x="3442280" y="370350"/>
                </a:lnTo>
                <a:cubicBezTo>
                  <a:pt x="3442280" y="370350"/>
                  <a:pt x="3442280" y="370350"/>
                  <a:pt x="3442280" y="379204"/>
                </a:cubicBezTo>
                <a:lnTo>
                  <a:pt x="3442280" y="400048"/>
                </a:lnTo>
                <a:lnTo>
                  <a:pt x="3442280" y="400232"/>
                </a:lnTo>
                <a:cubicBezTo>
                  <a:pt x="3442280" y="415173"/>
                  <a:pt x="3442280" y="437585"/>
                  <a:pt x="3442280" y="471202"/>
                </a:cubicBezTo>
                <a:lnTo>
                  <a:pt x="3442280" y="475721"/>
                </a:lnTo>
                <a:lnTo>
                  <a:pt x="3442280" y="508692"/>
                </a:lnTo>
                <a:cubicBezTo>
                  <a:pt x="3442280" y="522527"/>
                  <a:pt x="3442280" y="537744"/>
                  <a:pt x="3442280" y="554484"/>
                </a:cubicBezTo>
                <a:lnTo>
                  <a:pt x="3442280" y="563015"/>
                </a:lnTo>
                <a:lnTo>
                  <a:pt x="3442280" y="609405"/>
                </a:lnTo>
                <a:lnTo>
                  <a:pt x="3442280" y="662759"/>
                </a:lnTo>
                <a:lnTo>
                  <a:pt x="3442280" y="674288"/>
                </a:lnTo>
                <a:cubicBezTo>
                  <a:pt x="3442280" y="697668"/>
                  <a:pt x="3442280" y="722846"/>
                  <a:pt x="3442280" y="749961"/>
                </a:cubicBezTo>
                <a:lnTo>
                  <a:pt x="3442280" y="775785"/>
                </a:lnTo>
                <a:lnTo>
                  <a:pt x="3442280" y="837255"/>
                </a:lnTo>
                <a:lnTo>
                  <a:pt x="3442280" y="902921"/>
                </a:lnTo>
                <a:lnTo>
                  <a:pt x="3442280" y="936999"/>
                </a:lnTo>
                <a:lnTo>
                  <a:pt x="3442280" y="1016524"/>
                </a:lnTo>
                <a:cubicBezTo>
                  <a:pt x="3442280" y="1016524"/>
                  <a:pt x="3442280" y="1016524"/>
                  <a:pt x="3442280" y="1029131"/>
                </a:cubicBezTo>
                <a:lnTo>
                  <a:pt x="3442280" y="1044999"/>
                </a:lnTo>
                <a:lnTo>
                  <a:pt x="3442280" y="1046406"/>
                </a:lnTo>
                <a:lnTo>
                  <a:pt x="3442280" y="1050025"/>
                </a:lnTo>
                <a:lnTo>
                  <a:pt x="3442280" y="1074887"/>
                </a:lnTo>
                <a:cubicBezTo>
                  <a:pt x="3442280" y="1098232"/>
                  <a:pt x="3442280" y="1130916"/>
                  <a:pt x="3442280" y="1176672"/>
                </a:cubicBezTo>
                <a:lnTo>
                  <a:pt x="3442280" y="1177161"/>
                </a:lnTo>
                <a:lnTo>
                  <a:pt x="3442280" y="1202847"/>
                </a:lnTo>
                <a:lnTo>
                  <a:pt x="3442280" y="1255579"/>
                </a:lnTo>
                <a:lnTo>
                  <a:pt x="3442280" y="1290764"/>
                </a:lnTo>
                <a:cubicBezTo>
                  <a:pt x="3442280" y="1290764"/>
                  <a:pt x="3442280" y="1290764"/>
                  <a:pt x="3442280" y="1299618"/>
                </a:cubicBezTo>
                <a:lnTo>
                  <a:pt x="3442280" y="1319239"/>
                </a:lnTo>
                <a:lnTo>
                  <a:pt x="3442280" y="1320462"/>
                </a:lnTo>
                <a:lnTo>
                  <a:pt x="3442280" y="1320646"/>
                </a:lnTo>
                <a:cubicBezTo>
                  <a:pt x="3442280" y="1328117"/>
                  <a:pt x="3442280" y="1337455"/>
                  <a:pt x="3442280" y="1349128"/>
                </a:cubicBezTo>
                <a:lnTo>
                  <a:pt x="3442280" y="1377296"/>
                </a:lnTo>
                <a:lnTo>
                  <a:pt x="3442280" y="1391616"/>
                </a:lnTo>
                <a:lnTo>
                  <a:pt x="3442280" y="1396135"/>
                </a:lnTo>
                <a:lnTo>
                  <a:pt x="3442280" y="1429106"/>
                </a:lnTo>
                <a:cubicBezTo>
                  <a:pt x="3442280" y="1442941"/>
                  <a:pt x="3442280" y="1458158"/>
                  <a:pt x="3442280" y="1474898"/>
                </a:cubicBezTo>
                <a:lnTo>
                  <a:pt x="3442280" y="1477087"/>
                </a:lnTo>
                <a:lnTo>
                  <a:pt x="3442280" y="1483429"/>
                </a:lnTo>
                <a:lnTo>
                  <a:pt x="3442280" y="1529819"/>
                </a:lnTo>
                <a:lnTo>
                  <a:pt x="3442280" y="1569177"/>
                </a:lnTo>
                <a:lnTo>
                  <a:pt x="3442280" y="1583173"/>
                </a:lnTo>
                <a:lnTo>
                  <a:pt x="3442280" y="1594702"/>
                </a:lnTo>
                <a:lnTo>
                  <a:pt x="3442280" y="1651536"/>
                </a:lnTo>
                <a:lnTo>
                  <a:pt x="3442280" y="1670375"/>
                </a:lnTo>
                <a:lnTo>
                  <a:pt x="3442280" y="1696199"/>
                </a:lnTo>
                <a:lnTo>
                  <a:pt x="3442280" y="1757669"/>
                </a:lnTo>
                <a:lnTo>
                  <a:pt x="3442280" y="1779318"/>
                </a:lnTo>
                <a:lnTo>
                  <a:pt x="3442280" y="1823335"/>
                </a:lnTo>
                <a:lnTo>
                  <a:pt x="3442280" y="1843417"/>
                </a:lnTo>
                <a:lnTo>
                  <a:pt x="3442280" y="1857413"/>
                </a:lnTo>
                <a:lnTo>
                  <a:pt x="3442280" y="1965413"/>
                </a:lnTo>
                <a:lnTo>
                  <a:pt x="3442280" y="1970439"/>
                </a:lnTo>
                <a:lnTo>
                  <a:pt x="3442280" y="2008551"/>
                </a:lnTo>
                <a:lnTo>
                  <a:pt x="3442280" y="2053558"/>
                </a:lnTo>
                <a:lnTo>
                  <a:pt x="3442280" y="2097575"/>
                </a:lnTo>
                <a:lnTo>
                  <a:pt x="3442280" y="2123261"/>
                </a:lnTo>
                <a:lnTo>
                  <a:pt x="3442280" y="2239653"/>
                </a:lnTo>
                <a:lnTo>
                  <a:pt x="3442280" y="2257705"/>
                </a:lnTo>
                <a:lnTo>
                  <a:pt x="3442280" y="2282791"/>
                </a:lnTo>
                <a:lnTo>
                  <a:pt x="3442280" y="2297710"/>
                </a:lnTo>
                <a:lnTo>
                  <a:pt x="3442280" y="2397501"/>
                </a:lnTo>
                <a:lnTo>
                  <a:pt x="3442280" y="2489591"/>
                </a:lnTo>
                <a:lnTo>
                  <a:pt x="3442280" y="2527610"/>
                </a:lnTo>
                <a:lnTo>
                  <a:pt x="3442280" y="2531945"/>
                </a:lnTo>
                <a:lnTo>
                  <a:pt x="3442280" y="2571950"/>
                </a:lnTo>
                <a:lnTo>
                  <a:pt x="3442280" y="2699732"/>
                </a:lnTo>
                <a:lnTo>
                  <a:pt x="3442280" y="2763831"/>
                </a:lnTo>
                <a:lnTo>
                  <a:pt x="3442280" y="2801851"/>
                </a:lnTo>
                <a:lnTo>
                  <a:pt x="3442280" y="2819097"/>
                </a:lnTo>
                <a:lnTo>
                  <a:pt x="3442280" y="2928965"/>
                </a:lnTo>
                <a:lnTo>
                  <a:pt x="3442280" y="2973972"/>
                </a:lnTo>
                <a:lnTo>
                  <a:pt x="3442280" y="3093337"/>
                </a:lnTo>
                <a:lnTo>
                  <a:pt x="3442280" y="3132995"/>
                </a:lnTo>
                <a:lnTo>
                  <a:pt x="3442280" y="3178119"/>
                </a:lnTo>
                <a:lnTo>
                  <a:pt x="3442280" y="3203205"/>
                </a:lnTo>
                <a:lnTo>
                  <a:pt x="3442280" y="3407236"/>
                </a:lnTo>
                <a:lnTo>
                  <a:pt x="3442280" y="3448024"/>
                </a:lnTo>
                <a:lnTo>
                  <a:pt x="3442280" y="3452359"/>
                </a:lnTo>
                <a:lnTo>
                  <a:pt x="3442280" y="3470135"/>
                </a:lnTo>
                <a:lnTo>
                  <a:pt x="3442280" y="3722265"/>
                </a:lnTo>
                <a:lnTo>
                  <a:pt x="3442280" y="3739511"/>
                </a:lnTo>
                <a:lnTo>
                  <a:pt x="3442280" y="3744375"/>
                </a:lnTo>
                <a:lnTo>
                  <a:pt x="3442280" y="3831346"/>
                </a:lnTo>
                <a:lnTo>
                  <a:pt x="3442280" y="4013751"/>
                </a:lnTo>
                <a:lnTo>
                  <a:pt x="3442280" y="4053409"/>
                </a:lnTo>
                <a:lnTo>
                  <a:pt x="3442280" y="4105586"/>
                </a:lnTo>
                <a:lnTo>
                  <a:pt x="3442280" y="4217459"/>
                </a:lnTo>
                <a:lnTo>
                  <a:pt x="3442280" y="4327650"/>
                </a:lnTo>
                <a:lnTo>
                  <a:pt x="3442280" y="4390549"/>
                </a:lnTo>
                <a:lnTo>
                  <a:pt x="3442280" y="4491699"/>
                </a:lnTo>
                <a:lnTo>
                  <a:pt x="3442280" y="4629303"/>
                </a:lnTo>
                <a:lnTo>
                  <a:pt x="3442280" y="4664789"/>
                </a:lnTo>
                <a:lnTo>
                  <a:pt x="3442280" y="4751760"/>
                </a:lnTo>
                <a:lnTo>
                  <a:pt x="3442280" y="4903543"/>
                </a:lnTo>
                <a:lnTo>
                  <a:pt x="3442280" y="5026000"/>
                </a:lnTo>
                <a:lnTo>
                  <a:pt x="3442280" y="5137873"/>
                </a:lnTo>
                <a:lnTo>
                  <a:pt x="3442280" y="5412113"/>
                </a:lnTo>
                <a:lnTo>
                  <a:pt x="3442280" y="5549717"/>
                </a:lnTo>
                <a:lnTo>
                  <a:pt x="3442280" y="5823957"/>
                </a:lnTo>
                <a:cubicBezTo>
                  <a:pt x="3442280" y="5896040"/>
                  <a:pt x="3388282" y="5914060"/>
                  <a:pt x="3361283" y="5918566"/>
                </a:cubicBezTo>
                <a:lnTo>
                  <a:pt x="3346294" y="5920066"/>
                </a:lnTo>
                <a:lnTo>
                  <a:pt x="0" y="5920066"/>
                </a:lnTo>
                <a:close/>
              </a:path>
            </a:pathLst>
          </a:custGeom>
          <a:solidFill>
            <a:srgbClr val="EBEBEB">
              <a:alpha val="10000"/>
            </a:srgbClr>
          </a:solidFill>
        </p:spPr>
        <p:txBody>
          <a:bodyPr wrap="square" lIns="360000" tIns="360000">
            <a:noAutofit/>
          </a:bodyPr>
          <a:lstStyle>
            <a:lvl1pPr algn="ctr">
              <a:defRPr sz="1400" b="0"/>
            </a:lvl1pPr>
          </a:lstStyle>
          <a:p>
            <a:r>
              <a:rPr lang="en-GB" noProof="0" dirty="0"/>
              <a:t>Click icon to add picture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45575" y="280733"/>
            <a:ext cx="6778625" cy="854075"/>
          </a:xfrm>
        </p:spPr>
        <p:txBody>
          <a:bodyPr/>
          <a:lstStyle/>
          <a:p>
            <a:r>
              <a:rPr lang="en-GB" noProof="0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73840297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4806" userDrawn="1">
          <p15:clr>
            <a:srgbClr val="FBAE40"/>
          </p15:clr>
        </p15:guide>
        <p15:guide id="2" pos="5322" userDrawn="1">
          <p15:clr>
            <a:srgbClr val="FBAE4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/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02893608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216" imgH="216" progId="TCLayout.ActiveDocument.1">
                  <p:embed/>
                </p:oleObj>
              </mc:Choice>
              <mc:Fallback>
                <p:oleObj name="think-cell Slide" r:id="rId4" imgW="216" imgH="216" progId="TCLayout.ActiveDocument.1">
                  <p:embed/>
                  <p:pic>
                    <p:nvPicPr>
                      <p:cNvPr id="4" name="Object 3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 hidden="1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rgbClr val="D9D9D9"/>
          </a:solidFill>
          <a:ln w="6350"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endParaRPr lang="en-GB" sz="2800" b="1" dirty="0" err="1">
              <a:solidFill>
                <a:srgbClr val="333333"/>
              </a:solidFill>
              <a:latin typeface="ING Me" panose="02000506040000020004" pitchFamily="2" charset="0"/>
              <a:cs typeface="ING Me" panose="02000506040000020004" pitchFamily="2" charset="0"/>
              <a:sym typeface="ING Me" panose="02000506040000020004" pitchFamily="2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/>
              <a:t>Click to edit Master title style</a:t>
            </a:r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19"/>
          </p:nvPr>
        </p:nvSpPr>
        <p:spPr bwMode="gray">
          <a:xfrm>
            <a:off x="696912" y="1201147"/>
            <a:ext cx="11199600" cy="4999652"/>
          </a:xfrm>
          <a:custGeom>
            <a:avLst/>
            <a:gdLst>
              <a:gd name="connsiteX0" fmla="*/ 95997 w 11199600"/>
              <a:gd name="connsiteY0" fmla="*/ 0 h 4999652"/>
              <a:gd name="connsiteX1" fmla="*/ 11103603 w 11199600"/>
              <a:gd name="connsiteY1" fmla="*/ 0 h 4999652"/>
              <a:gd name="connsiteX2" fmla="*/ 11199600 w 11199600"/>
              <a:gd name="connsiteY2" fmla="*/ 96110 h 4999652"/>
              <a:gd name="connsiteX3" fmla="*/ 11199600 w 11199600"/>
              <a:gd name="connsiteY3" fmla="*/ 335165 h 4999652"/>
              <a:gd name="connsiteX4" fmla="*/ 11199600 w 11199600"/>
              <a:gd name="connsiteY4" fmla="*/ 370350 h 4999652"/>
              <a:gd name="connsiteX5" fmla="*/ 11199600 w 11199600"/>
              <a:gd name="connsiteY5" fmla="*/ 379204 h 4999652"/>
              <a:gd name="connsiteX6" fmla="*/ 11199600 w 11199600"/>
              <a:gd name="connsiteY6" fmla="*/ 400048 h 4999652"/>
              <a:gd name="connsiteX7" fmla="*/ 11199600 w 11199600"/>
              <a:gd name="connsiteY7" fmla="*/ 400232 h 4999652"/>
              <a:gd name="connsiteX8" fmla="*/ 11199600 w 11199600"/>
              <a:gd name="connsiteY8" fmla="*/ 471202 h 4999652"/>
              <a:gd name="connsiteX9" fmla="*/ 11199600 w 11199600"/>
              <a:gd name="connsiteY9" fmla="*/ 475721 h 4999652"/>
              <a:gd name="connsiteX10" fmla="*/ 11199600 w 11199600"/>
              <a:gd name="connsiteY10" fmla="*/ 508692 h 4999652"/>
              <a:gd name="connsiteX11" fmla="*/ 11199600 w 11199600"/>
              <a:gd name="connsiteY11" fmla="*/ 554484 h 4999652"/>
              <a:gd name="connsiteX12" fmla="*/ 11199600 w 11199600"/>
              <a:gd name="connsiteY12" fmla="*/ 563015 h 4999652"/>
              <a:gd name="connsiteX13" fmla="*/ 11199600 w 11199600"/>
              <a:gd name="connsiteY13" fmla="*/ 609405 h 4999652"/>
              <a:gd name="connsiteX14" fmla="*/ 11199600 w 11199600"/>
              <a:gd name="connsiteY14" fmla="*/ 662759 h 4999652"/>
              <a:gd name="connsiteX15" fmla="*/ 11199600 w 11199600"/>
              <a:gd name="connsiteY15" fmla="*/ 674288 h 4999652"/>
              <a:gd name="connsiteX16" fmla="*/ 11199600 w 11199600"/>
              <a:gd name="connsiteY16" fmla="*/ 749961 h 4999652"/>
              <a:gd name="connsiteX17" fmla="*/ 11199600 w 11199600"/>
              <a:gd name="connsiteY17" fmla="*/ 775785 h 4999652"/>
              <a:gd name="connsiteX18" fmla="*/ 11199600 w 11199600"/>
              <a:gd name="connsiteY18" fmla="*/ 837255 h 4999652"/>
              <a:gd name="connsiteX19" fmla="*/ 11199600 w 11199600"/>
              <a:gd name="connsiteY19" fmla="*/ 902921 h 4999652"/>
              <a:gd name="connsiteX20" fmla="*/ 11199600 w 11199600"/>
              <a:gd name="connsiteY20" fmla="*/ 936999 h 4999652"/>
              <a:gd name="connsiteX21" fmla="*/ 11199600 w 11199600"/>
              <a:gd name="connsiteY21" fmla="*/ 1016524 h 4999652"/>
              <a:gd name="connsiteX22" fmla="*/ 11199600 w 11199600"/>
              <a:gd name="connsiteY22" fmla="*/ 1029131 h 4999652"/>
              <a:gd name="connsiteX23" fmla="*/ 11199600 w 11199600"/>
              <a:gd name="connsiteY23" fmla="*/ 1044999 h 4999652"/>
              <a:gd name="connsiteX24" fmla="*/ 11199600 w 11199600"/>
              <a:gd name="connsiteY24" fmla="*/ 1046406 h 4999652"/>
              <a:gd name="connsiteX25" fmla="*/ 11199600 w 11199600"/>
              <a:gd name="connsiteY25" fmla="*/ 1050025 h 4999652"/>
              <a:gd name="connsiteX26" fmla="*/ 11199600 w 11199600"/>
              <a:gd name="connsiteY26" fmla="*/ 1074887 h 4999652"/>
              <a:gd name="connsiteX27" fmla="*/ 11199600 w 11199600"/>
              <a:gd name="connsiteY27" fmla="*/ 1176672 h 4999652"/>
              <a:gd name="connsiteX28" fmla="*/ 11199600 w 11199600"/>
              <a:gd name="connsiteY28" fmla="*/ 1177161 h 4999652"/>
              <a:gd name="connsiteX29" fmla="*/ 11199600 w 11199600"/>
              <a:gd name="connsiteY29" fmla="*/ 1202847 h 4999652"/>
              <a:gd name="connsiteX30" fmla="*/ 11199600 w 11199600"/>
              <a:gd name="connsiteY30" fmla="*/ 1208224 h 4999652"/>
              <a:gd name="connsiteX31" fmla="*/ 11199600 w 11199600"/>
              <a:gd name="connsiteY31" fmla="*/ 1255579 h 4999652"/>
              <a:gd name="connsiteX32" fmla="*/ 11199600 w 11199600"/>
              <a:gd name="connsiteY32" fmla="*/ 1290764 h 4999652"/>
              <a:gd name="connsiteX33" fmla="*/ 11199600 w 11199600"/>
              <a:gd name="connsiteY33" fmla="*/ 1299618 h 4999652"/>
              <a:gd name="connsiteX34" fmla="*/ 11199600 w 11199600"/>
              <a:gd name="connsiteY34" fmla="*/ 1319238 h 4999652"/>
              <a:gd name="connsiteX35" fmla="*/ 11199600 w 11199600"/>
              <a:gd name="connsiteY35" fmla="*/ 1319239 h 4999652"/>
              <a:gd name="connsiteX36" fmla="*/ 11199600 w 11199600"/>
              <a:gd name="connsiteY36" fmla="*/ 1320462 h 4999652"/>
              <a:gd name="connsiteX37" fmla="*/ 11199600 w 11199600"/>
              <a:gd name="connsiteY37" fmla="*/ 1320646 h 4999652"/>
              <a:gd name="connsiteX38" fmla="*/ 11199600 w 11199600"/>
              <a:gd name="connsiteY38" fmla="*/ 1337290 h 4999652"/>
              <a:gd name="connsiteX39" fmla="*/ 11199600 w 11199600"/>
              <a:gd name="connsiteY39" fmla="*/ 1349128 h 4999652"/>
              <a:gd name="connsiteX40" fmla="*/ 11199600 w 11199600"/>
              <a:gd name="connsiteY40" fmla="*/ 1362376 h 4999652"/>
              <a:gd name="connsiteX41" fmla="*/ 11199600 w 11199600"/>
              <a:gd name="connsiteY41" fmla="*/ 1377295 h 4999652"/>
              <a:gd name="connsiteX42" fmla="*/ 11199600 w 11199600"/>
              <a:gd name="connsiteY42" fmla="*/ 1377296 h 4999652"/>
              <a:gd name="connsiteX43" fmla="*/ 11199600 w 11199600"/>
              <a:gd name="connsiteY43" fmla="*/ 1391616 h 4999652"/>
              <a:gd name="connsiteX44" fmla="*/ 11199600 w 11199600"/>
              <a:gd name="connsiteY44" fmla="*/ 1396135 h 4999652"/>
              <a:gd name="connsiteX45" fmla="*/ 11199600 w 11199600"/>
              <a:gd name="connsiteY45" fmla="*/ 1429106 h 4999652"/>
              <a:gd name="connsiteX46" fmla="*/ 11199600 w 11199600"/>
              <a:gd name="connsiteY46" fmla="*/ 1474898 h 4999652"/>
              <a:gd name="connsiteX47" fmla="*/ 11199600 w 11199600"/>
              <a:gd name="connsiteY47" fmla="*/ 1477086 h 4999652"/>
              <a:gd name="connsiteX48" fmla="*/ 11199600 w 11199600"/>
              <a:gd name="connsiteY48" fmla="*/ 1477087 h 4999652"/>
              <a:gd name="connsiteX49" fmla="*/ 11199600 w 11199600"/>
              <a:gd name="connsiteY49" fmla="*/ 1483429 h 4999652"/>
              <a:gd name="connsiteX50" fmla="*/ 11199600 w 11199600"/>
              <a:gd name="connsiteY50" fmla="*/ 1529819 h 4999652"/>
              <a:gd name="connsiteX51" fmla="*/ 11199600 w 11199600"/>
              <a:gd name="connsiteY51" fmla="*/ 1569176 h 4999652"/>
              <a:gd name="connsiteX52" fmla="*/ 11199600 w 11199600"/>
              <a:gd name="connsiteY52" fmla="*/ 1569177 h 4999652"/>
              <a:gd name="connsiteX53" fmla="*/ 11199600 w 11199600"/>
              <a:gd name="connsiteY53" fmla="*/ 1583173 h 4999652"/>
              <a:gd name="connsiteX54" fmla="*/ 11199600 w 11199600"/>
              <a:gd name="connsiteY54" fmla="*/ 1594702 h 4999652"/>
              <a:gd name="connsiteX55" fmla="*/ 11199600 w 11199600"/>
              <a:gd name="connsiteY55" fmla="*/ 1607195 h 4999652"/>
              <a:gd name="connsiteX56" fmla="*/ 11199600 w 11199600"/>
              <a:gd name="connsiteY56" fmla="*/ 1611530 h 4999652"/>
              <a:gd name="connsiteX57" fmla="*/ 11199600 w 11199600"/>
              <a:gd name="connsiteY57" fmla="*/ 1651535 h 4999652"/>
              <a:gd name="connsiteX58" fmla="*/ 11199600 w 11199600"/>
              <a:gd name="connsiteY58" fmla="*/ 1651536 h 4999652"/>
              <a:gd name="connsiteX59" fmla="*/ 11199600 w 11199600"/>
              <a:gd name="connsiteY59" fmla="*/ 1670375 h 4999652"/>
              <a:gd name="connsiteX60" fmla="*/ 11199600 w 11199600"/>
              <a:gd name="connsiteY60" fmla="*/ 1696199 h 4999652"/>
              <a:gd name="connsiteX61" fmla="*/ 11199600 w 11199600"/>
              <a:gd name="connsiteY61" fmla="*/ 1757669 h 4999652"/>
              <a:gd name="connsiteX62" fmla="*/ 11199600 w 11199600"/>
              <a:gd name="connsiteY62" fmla="*/ 1779317 h 4999652"/>
              <a:gd name="connsiteX63" fmla="*/ 11199600 w 11199600"/>
              <a:gd name="connsiteY63" fmla="*/ 1779318 h 4999652"/>
              <a:gd name="connsiteX64" fmla="*/ 11199600 w 11199600"/>
              <a:gd name="connsiteY64" fmla="*/ 1823335 h 4999652"/>
              <a:gd name="connsiteX65" fmla="*/ 11199600 w 11199600"/>
              <a:gd name="connsiteY65" fmla="*/ 1843416 h 4999652"/>
              <a:gd name="connsiteX66" fmla="*/ 11199600 w 11199600"/>
              <a:gd name="connsiteY66" fmla="*/ 1843417 h 4999652"/>
              <a:gd name="connsiteX67" fmla="*/ 11199600 w 11199600"/>
              <a:gd name="connsiteY67" fmla="*/ 1857413 h 4999652"/>
              <a:gd name="connsiteX68" fmla="*/ 11199600 w 11199600"/>
              <a:gd name="connsiteY68" fmla="*/ 1881436 h 4999652"/>
              <a:gd name="connsiteX69" fmla="*/ 11199600 w 11199600"/>
              <a:gd name="connsiteY69" fmla="*/ 1898682 h 4999652"/>
              <a:gd name="connsiteX70" fmla="*/ 11199600 w 11199600"/>
              <a:gd name="connsiteY70" fmla="*/ 1965413 h 4999652"/>
              <a:gd name="connsiteX71" fmla="*/ 11199600 w 11199600"/>
              <a:gd name="connsiteY71" fmla="*/ 1970439 h 4999652"/>
              <a:gd name="connsiteX72" fmla="*/ 11199600 w 11199600"/>
              <a:gd name="connsiteY72" fmla="*/ 2008550 h 4999652"/>
              <a:gd name="connsiteX73" fmla="*/ 11199600 w 11199600"/>
              <a:gd name="connsiteY73" fmla="*/ 2008551 h 4999652"/>
              <a:gd name="connsiteX74" fmla="*/ 11199600 w 11199600"/>
              <a:gd name="connsiteY74" fmla="*/ 2053557 h 4999652"/>
              <a:gd name="connsiteX75" fmla="*/ 11199600 w 11199600"/>
              <a:gd name="connsiteY75" fmla="*/ 2053558 h 4999652"/>
              <a:gd name="connsiteX76" fmla="*/ 11199600 w 11199600"/>
              <a:gd name="connsiteY76" fmla="*/ 2097575 h 4999652"/>
              <a:gd name="connsiteX77" fmla="*/ 11199600 w 11199600"/>
              <a:gd name="connsiteY77" fmla="*/ 2123261 h 4999652"/>
              <a:gd name="connsiteX78" fmla="*/ 11199600 w 11199600"/>
              <a:gd name="connsiteY78" fmla="*/ 2172922 h 4999652"/>
              <a:gd name="connsiteX79" fmla="*/ 11199600 w 11199600"/>
              <a:gd name="connsiteY79" fmla="*/ 2212580 h 4999652"/>
              <a:gd name="connsiteX80" fmla="*/ 11199600 w 11199600"/>
              <a:gd name="connsiteY80" fmla="*/ 2239653 h 4999652"/>
              <a:gd name="connsiteX81" fmla="*/ 11199600 w 11199600"/>
              <a:gd name="connsiteY81" fmla="*/ 2257704 h 4999652"/>
              <a:gd name="connsiteX82" fmla="*/ 11199600 w 11199600"/>
              <a:gd name="connsiteY82" fmla="*/ 2257705 h 4999652"/>
              <a:gd name="connsiteX83" fmla="*/ 11199600 w 11199600"/>
              <a:gd name="connsiteY83" fmla="*/ 2282790 h 4999652"/>
              <a:gd name="connsiteX84" fmla="*/ 11199600 w 11199600"/>
              <a:gd name="connsiteY84" fmla="*/ 2282791 h 4999652"/>
              <a:gd name="connsiteX85" fmla="*/ 11199600 w 11199600"/>
              <a:gd name="connsiteY85" fmla="*/ 2297710 h 4999652"/>
              <a:gd name="connsiteX86" fmla="*/ 11199600 w 11199600"/>
              <a:gd name="connsiteY86" fmla="*/ 2397501 h 4999652"/>
              <a:gd name="connsiteX87" fmla="*/ 11199600 w 11199600"/>
              <a:gd name="connsiteY87" fmla="*/ 2486821 h 4999652"/>
              <a:gd name="connsiteX88" fmla="*/ 11199600 w 11199600"/>
              <a:gd name="connsiteY88" fmla="*/ 2489591 h 4999652"/>
              <a:gd name="connsiteX89" fmla="*/ 11199600 w 11199600"/>
              <a:gd name="connsiteY89" fmla="*/ 2527609 h 4999652"/>
              <a:gd name="connsiteX90" fmla="*/ 11199600 w 11199600"/>
              <a:gd name="connsiteY90" fmla="*/ 2527610 h 4999652"/>
              <a:gd name="connsiteX91" fmla="*/ 11199600 w 11199600"/>
              <a:gd name="connsiteY91" fmla="*/ 2531944 h 4999652"/>
              <a:gd name="connsiteX92" fmla="*/ 11199600 w 11199600"/>
              <a:gd name="connsiteY92" fmla="*/ 2531945 h 4999652"/>
              <a:gd name="connsiteX93" fmla="*/ 11199600 w 11199600"/>
              <a:gd name="connsiteY93" fmla="*/ 2549720 h 4999652"/>
              <a:gd name="connsiteX94" fmla="*/ 11199600 w 11199600"/>
              <a:gd name="connsiteY94" fmla="*/ 2571950 h 4999652"/>
              <a:gd name="connsiteX95" fmla="*/ 11199600 w 11199600"/>
              <a:gd name="connsiteY95" fmla="*/ 2699732 h 4999652"/>
              <a:gd name="connsiteX96" fmla="*/ 11199600 w 11199600"/>
              <a:gd name="connsiteY96" fmla="*/ 2763831 h 4999652"/>
              <a:gd name="connsiteX97" fmla="*/ 11199600 w 11199600"/>
              <a:gd name="connsiteY97" fmla="*/ 2790282 h 4999652"/>
              <a:gd name="connsiteX98" fmla="*/ 11199600 w 11199600"/>
              <a:gd name="connsiteY98" fmla="*/ 2801850 h 4999652"/>
              <a:gd name="connsiteX99" fmla="*/ 11199600 w 11199600"/>
              <a:gd name="connsiteY99" fmla="*/ 2819096 h 4999652"/>
              <a:gd name="connsiteX100" fmla="*/ 11199600 w 11199600"/>
              <a:gd name="connsiteY100" fmla="*/ 2823960 h 4999652"/>
              <a:gd name="connsiteX101" fmla="*/ 11199600 w 11199600"/>
              <a:gd name="connsiteY101" fmla="*/ 2910931 h 4999652"/>
              <a:gd name="connsiteX102" fmla="*/ 11199600 w 11199600"/>
              <a:gd name="connsiteY102" fmla="*/ 3093336 h 4999652"/>
              <a:gd name="connsiteX103" fmla="*/ 11199600 w 11199600"/>
              <a:gd name="connsiteY103" fmla="*/ 3132994 h 4999652"/>
              <a:gd name="connsiteX104" fmla="*/ 11199600 w 11199600"/>
              <a:gd name="connsiteY104" fmla="*/ 3185171 h 4999652"/>
              <a:gd name="connsiteX105" fmla="*/ 11199600 w 11199600"/>
              <a:gd name="connsiteY105" fmla="*/ 3297044 h 4999652"/>
              <a:gd name="connsiteX106" fmla="*/ 11199600 w 11199600"/>
              <a:gd name="connsiteY106" fmla="*/ 3407235 h 4999652"/>
              <a:gd name="connsiteX107" fmla="*/ 11199600 w 11199600"/>
              <a:gd name="connsiteY107" fmla="*/ 3470134 h 4999652"/>
              <a:gd name="connsiteX108" fmla="*/ 11199600 w 11199600"/>
              <a:gd name="connsiteY108" fmla="*/ 3571284 h 4999652"/>
              <a:gd name="connsiteX109" fmla="*/ 11199600 w 11199600"/>
              <a:gd name="connsiteY109" fmla="*/ 3708888 h 4999652"/>
              <a:gd name="connsiteX110" fmla="*/ 11199600 w 11199600"/>
              <a:gd name="connsiteY110" fmla="*/ 3744374 h 4999652"/>
              <a:gd name="connsiteX111" fmla="*/ 11199600 w 11199600"/>
              <a:gd name="connsiteY111" fmla="*/ 3831345 h 4999652"/>
              <a:gd name="connsiteX112" fmla="*/ 11199600 w 11199600"/>
              <a:gd name="connsiteY112" fmla="*/ 3983128 h 4999652"/>
              <a:gd name="connsiteX113" fmla="*/ 11199600 w 11199600"/>
              <a:gd name="connsiteY113" fmla="*/ 4105585 h 4999652"/>
              <a:gd name="connsiteX114" fmla="*/ 11199600 w 11199600"/>
              <a:gd name="connsiteY114" fmla="*/ 4217458 h 4999652"/>
              <a:gd name="connsiteX115" fmla="*/ 11199600 w 11199600"/>
              <a:gd name="connsiteY115" fmla="*/ 4491698 h 4999652"/>
              <a:gd name="connsiteX116" fmla="*/ 11199600 w 11199600"/>
              <a:gd name="connsiteY116" fmla="*/ 4629302 h 4999652"/>
              <a:gd name="connsiteX117" fmla="*/ 11199600 w 11199600"/>
              <a:gd name="connsiteY117" fmla="*/ 4903542 h 4999652"/>
              <a:gd name="connsiteX118" fmla="*/ 11103603 w 11199600"/>
              <a:gd name="connsiteY118" fmla="*/ 4999652 h 4999652"/>
              <a:gd name="connsiteX119" fmla="*/ 95997 w 11199600"/>
              <a:gd name="connsiteY119" fmla="*/ 4999652 h 4999652"/>
              <a:gd name="connsiteX120" fmla="*/ 0 w 11199600"/>
              <a:gd name="connsiteY120" fmla="*/ 4903542 h 4999652"/>
              <a:gd name="connsiteX121" fmla="*/ 0 w 11199600"/>
              <a:gd name="connsiteY121" fmla="*/ 4899807 h 4999652"/>
              <a:gd name="connsiteX122" fmla="*/ 0 w 11199600"/>
              <a:gd name="connsiteY122" fmla="*/ 4890936 h 4999652"/>
              <a:gd name="connsiteX123" fmla="*/ 0 w 11199600"/>
              <a:gd name="connsiteY123" fmla="*/ 4873660 h 4999652"/>
              <a:gd name="connsiteX124" fmla="*/ 0 w 11199600"/>
              <a:gd name="connsiteY124" fmla="*/ 4845179 h 4999652"/>
              <a:gd name="connsiteX125" fmla="*/ 0 w 11199600"/>
              <a:gd name="connsiteY125" fmla="*/ 4802691 h 4999652"/>
              <a:gd name="connsiteX126" fmla="*/ 0 w 11199600"/>
              <a:gd name="connsiteY126" fmla="*/ 4743394 h 4999652"/>
              <a:gd name="connsiteX127" fmla="*/ 0 w 11199600"/>
              <a:gd name="connsiteY127" fmla="*/ 4664487 h 4999652"/>
              <a:gd name="connsiteX128" fmla="*/ 0 w 11199600"/>
              <a:gd name="connsiteY128" fmla="*/ 4629302 h 4999652"/>
              <a:gd name="connsiteX129" fmla="*/ 0 w 11199600"/>
              <a:gd name="connsiteY129" fmla="*/ 4628196 h 4999652"/>
              <a:gd name="connsiteX130" fmla="*/ 0 w 11199600"/>
              <a:gd name="connsiteY130" fmla="*/ 4620448 h 4999652"/>
              <a:gd name="connsiteX131" fmla="*/ 0 w 11199600"/>
              <a:gd name="connsiteY131" fmla="*/ 4599605 h 4999652"/>
              <a:gd name="connsiteX132" fmla="*/ 0 w 11199600"/>
              <a:gd name="connsiteY132" fmla="*/ 4599420 h 4999652"/>
              <a:gd name="connsiteX133" fmla="*/ 0 w 11199600"/>
              <a:gd name="connsiteY133" fmla="*/ 4558471 h 4999652"/>
              <a:gd name="connsiteX134" fmla="*/ 0 w 11199600"/>
              <a:gd name="connsiteY134" fmla="*/ 4528451 h 4999652"/>
              <a:gd name="connsiteX135" fmla="*/ 0 w 11199600"/>
              <a:gd name="connsiteY135" fmla="*/ 4523932 h 4999652"/>
              <a:gd name="connsiteX136" fmla="*/ 0 w 11199600"/>
              <a:gd name="connsiteY136" fmla="*/ 4490960 h 4999652"/>
              <a:gd name="connsiteX137" fmla="*/ 0 w 11199600"/>
              <a:gd name="connsiteY137" fmla="*/ 4445169 h 4999652"/>
              <a:gd name="connsiteX138" fmla="*/ 0 w 11199600"/>
              <a:gd name="connsiteY138" fmla="*/ 4436638 h 4999652"/>
              <a:gd name="connsiteX139" fmla="*/ 0 w 11199600"/>
              <a:gd name="connsiteY139" fmla="*/ 4390247 h 4999652"/>
              <a:gd name="connsiteX140" fmla="*/ 0 w 11199600"/>
              <a:gd name="connsiteY140" fmla="*/ 4336893 h 4999652"/>
              <a:gd name="connsiteX141" fmla="*/ 0 w 11199600"/>
              <a:gd name="connsiteY141" fmla="*/ 4325365 h 4999652"/>
              <a:gd name="connsiteX142" fmla="*/ 0 w 11199600"/>
              <a:gd name="connsiteY142" fmla="*/ 4249692 h 4999652"/>
              <a:gd name="connsiteX143" fmla="*/ 0 w 11199600"/>
              <a:gd name="connsiteY143" fmla="*/ 4223868 h 4999652"/>
              <a:gd name="connsiteX144" fmla="*/ 0 w 11199600"/>
              <a:gd name="connsiteY144" fmla="*/ 4162398 h 4999652"/>
              <a:gd name="connsiteX145" fmla="*/ 0 w 11199600"/>
              <a:gd name="connsiteY145" fmla="*/ 4096731 h 4999652"/>
              <a:gd name="connsiteX146" fmla="*/ 0 w 11199600"/>
              <a:gd name="connsiteY146" fmla="*/ 4062653 h 4999652"/>
              <a:gd name="connsiteX147" fmla="*/ 0 w 11199600"/>
              <a:gd name="connsiteY147" fmla="*/ 3983128 h 4999652"/>
              <a:gd name="connsiteX148" fmla="*/ 0 w 11199600"/>
              <a:gd name="connsiteY148" fmla="*/ 3979393 h 4999652"/>
              <a:gd name="connsiteX149" fmla="*/ 0 w 11199600"/>
              <a:gd name="connsiteY149" fmla="*/ 3970522 h 4999652"/>
              <a:gd name="connsiteX150" fmla="*/ 0 w 11199600"/>
              <a:gd name="connsiteY150" fmla="*/ 3954654 h 4999652"/>
              <a:gd name="connsiteX151" fmla="*/ 0 w 11199600"/>
              <a:gd name="connsiteY151" fmla="*/ 3953246 h 4999652"/>
              <a:gd name="connsiteX152" fmla="*/ 0 w 11199600"/>
              <a:gd name="connsiteY152" fmla="*/ 3949628 h 4999652"/>
              <a:gd name="connsiteX153" fmla="*/ 0 w 11199600"/>
              <a:gd name="connsiteY153" fmla="*/ 3924765 h 4999652"/>
              <a:gd name="connsiteX154" fmla="*/ 0 w 11199600"/>
              <a:gd name="connsiteY154" fmla="*/ 3882277 h 4999652"/>
              <a:gd name="connsiteX155" fmla="*/ 0 w 11199600"/>
              <a:gd name="connsiteY155" fmla="*/ 3822980 h 4999652"/>
              <a:gd name="connsiteX156" fmla="*/ 0 w 11199600"/>
              <a:gd name="connsiteY156" fmla="*/ 3822491 h 4999652"/>
              <a:gd name="connsiteX157" fmla="*/ 0 w 11199600"/>
              <a:gd name="connsiteY157" fmla="*/ 3796806 h 4999652"/>
              <a:gd name="connsiteX158" fmla="*/ 0 w 11199600"/>
              <a:gd name="connsiteY158" fmla="*/ 3744073 h 4999652"/>
              <a:gd name="connsiteX159" fmla="*/ 0 w 11199600"/>
              <a:gd name="connsiteY159" fmla="*/ 3708888 h 4999652"/>
              <a:gd name="connsiteX160" fmla="*/ 0 w 11199600"/>
              <a:gd name="connsiteY160" fmla="*/ 3707782 h 4999652"/>
              <a:gd name="connsiteX161" fmla="*/ 0 w 11199600"/>
              <a:gd name="connsiteY161" fmla="*/ 3700034 h 4999652"/>
              <a:gd name="connsiteX162" fmla="*/ 0 w 11199600"/>
              <a:gd name="connsiteY162" fmla="*/ 3680414 h 4999652"/>
              <a:gd name="connsiteX163" fmla="*/ 0 w 11199600"/>
              <a:gd name="connsiteY163" fmla="*/ 3679191 h 4999652"/>
              <a:gd name="connsiteX164" fmla="*/ 0 w 11199600"/>
              <a:gd name="connsiteY164" fmla="*/ 3679006 h 4999652"/>
              <a:gd name="connsiteX165" fmla="*/ 0 w 11199600"/>
              <a:gd name="connsiteY165" fmla="*/ 3638057 h 4999652"/>
              <a:gd name="connsiteX166" fmla="*/ 0 w 11199600"/>
              <a:gd name="connsiteY166" fmla="*/ 3622356 h 4999652"/>
              <a:gd name="connsiteX167" fmla="*/ 0 w 11199600"/>
              <a:gd name="connsiteY167" fmla="*/ 3608037 h 4999652"/>
              <a:gd name="connsiteX168" fmla="*/ 0 w 11199600"/>
              <a:gd name="connsiteY168" fmla="*/ 3603518 h 4999652"/>
              <a:gd name="connsiteX169" fmla="*/ 0 w 11199600"/>
              <a:gd name="connsiteY169" fmla="*/ 3570546 h 4999652"/>
              <a:gd name="connsiteX170" fmla="*/ 0 w 11199600"/>
              <a:gd name="connsiteY170" fmla="*/ 3524755 h 4999652"/>
              <a:gd name="connsiteX171" fmla="*/ 0 w 11199600"/>
              <a:gd name="connsiteY171" fmla="*/ 3522566 h 4999652"/>
              <a:gd name="connsiteX172" fmla="*/ 0 w 11199600"/>
              <a:gd name="connsiteY172" fmla="*/ 3516224 h 4999652"/>
              <a:gd name="connsiteX173" fmla="*/ 0 w 11199600"/>
              <a:gd name="connsiteY173" fmla="*/ 3469833 h 4999652"/>
              <a:gd name="connsiteX174" fmla="*/ 0 w 11199600"/>
              <a:gd name="connsiteY174" fmla="*/ 3430476 h 4999652"/>
              <a:gd name="connsiteX175" fmla="*/ 0 w 11199600"/>
              <a:gd name="connsiteY175" fmla="*/ 3416479 h 4999652"/>
              <a:gd name="connsiteX176" fmla="*/ 0 w 11199600"/>
              <a:gd name="connsiteY176" fmla="*/ 3404951 h 4999652"/>
              <a:gd name="connsiteX177" fmla="*/ 0 w 11199600"/>
              <a:gd name="connsiteY177" fmla="*/ 3348116 h 4999652"/>
              <a:gd name="connsiteX178" fmla="*/ 0 w 11199600"/>
              <a:gd name="connsiteY178" fmla="*/ 3329278 h 4999652"/>
              <a:gd name="connsiteX179" fmla="*/ 0 w 11199600"/>
              <a:gd name="connsiteY179" fmla="*/ 3303454 h 4999652"/>
              <a:gd name="connsiteX180" fmla="*/ 0 w 11199600"/>
              <a:gd name="connsiteY180" fmla="*/ 3241984 h 4999652"/>
              <a:gd name="connsiteX181" fmla="*/ 0 w 11199600"/>
              <a:gd name="connsiteY181" fmla="*/ 3220334 h 4999652"/>
              <a:gd name="connsiteX182" fmla="*/ 0 w 11199600"/>
              <a:gd name="connsiteY182" fmla="*/ 3176317 h 4999652"/>
              <a:gd name="connsiteX183" fmla="*/ 0 w 11199600"/>
              <a:gd name="connsiteY183" fmla="*/ 3156236 h 4999652"/>
              <a:gd name="connsiteX184" fmla="*/ 0 w 11199600"/>
              <a:gd name="connsiteY184" fmla="*/ 3142239 h 4999652"/>
              <a:gd name="connsiteX185" fmla="*/ 0 w 11199600"/>
              <a:gd name="connsiteY185" fmla="*/ 3034240 h 4999652"/>
              <a:gd name="connsiteX186" fmla="*/ 0 w 11199600"/>
              <a:gd name="connsiteY186" fmla="*/ 3029214 h 4999652"/>
              <a:gd name="connsiteX187" fmla="*/ 0 w 11199600"/>
              <a:gd name="connsiteY187" fmla="*/ 2991101 h 4999652"/>
              <a:gd name="connsiteX188" fmla="*/ 0 w 11199600"/>
              <a:gd name="connsiteY188" fmla="*/ 2946094 h 4999652"/>
              <a:gd name="connsiteX189" fmla="*/ 0 w 11199600"/>
              <a:gd name="connsiteY189" fmla="*/ 2902077 h 4999652"/>
              <a:gd name="connsiteX190" fmla="*/ 0 w 11199600"/>
              <a:gd name="connsiteY190" fmla="*/ 2876392 h 4999652"/>
              <a:gd name="connsiteX191" fmla="*/ 0 w 11199600"/>
              <a:gd name="connsiteY191" fmla="*/ 2790282 h 4999652"/>
              <a:gd name="connsiteX192" fmla="*/ 0 w 11199600"/>
              <a:gd name="connsiteY192" fmla="*/ 2787072 h 4999652"/>
              <a:gd name="connsiteX193" fmla="*/ 0 w 11199600"/>
              <a:gd name="connsiteY193" fmla="*/ 2760000 h 4999652"/>
              <a:gd name="connsiteX194" fmla="*/ 0 w 11199600"/>
              <a:gd name="connsiteY194" fmla="*/ 2741948 h 4999652"/>
              <a:gd name="connsiteX195" fmla="*/ 0 w 11199600"/>
              <a:gd name="connsiteY195" fmla="*/ 2741947 h 4999652"/>
              <a:gd name="connsiteX196" fmla="*/ 0 w 11199600"/>
              <a:gd name="connsiteY196" fmla="*/ 2716862 h 4999652"/>
              <a:gd name="connsiteX197" fmla="*/ 0 w 11199600"/>
              <a:gd name="connsiteY197" fmla="*/ 2716861 h 4999652"/>
              <a:gd name="connsiteX198" fmla="*/ 0 w 11199600"/>
              <a:gd name="connsiteY198" fmla="*/ 2701942 h 4999652"/>
              <a:gd name="connsiteX199" fmla="*/ 0 w 11199600"/>
              <a:gd name="connsiteY199" fmla="*/ 2602152 h 4999652"/>
              <a:gd name="connsiteX200" fmla="*/ 0 w 11199600"/>
              <a:gd name="connsiteY200" fmla="*/ 2512832 h 4999652"/>
              <a:gd name="connsiteX201" fmla="*/ 0 w 11199600"/>
              <a:gd name="connsiteY201" fmla="*/ 2510062 h 4999652"/>
              <a:gd name="connsiteX202" fmla="*/ 0 w 11199600"/>
              <a:gd name="connsiteY202" fmla="*/ 2472043 h 4999652"/>
              <a:gd name="connsiteX203" fmla="*/ 0 w 11199600"/>
              <a:gd name="connsiteY203" fmla="*/ 2472042 h 4999652"/>
              <a:gd name="connsiteX204" fmla="*/ 0 w 11199600"/>
              <a:gd name="connsiteY204" fmla="*/ 2467708 h 4999652"/>
              <a:gd name="connsiteX205" fmla="*/ 0 w 11199600"/>
              <a:gd name="connsiteY205" fmla="*/ 2467707 h 4999652"/>
              <a:gd name="connsiteX206" fmla="*/ 0 w 11199600"/>
              <a:gd name="connsiteY206" fmla="*/ 2449933 h 4999652"/>
              <a:gd name="connsiteX207" fmla="*/ 0 w 11199600"/>
              <a:gd name="connsiteY207" fmla="*/ 2427702 h 4999652"/>
              <a:gd name="connsiteX208" fmla="*/ 0 w 11199600"/>
              <a:gd name="connsiteY208" fmla="*/ 2299920 h 4999652"/>
              <a:gd name="connsiteX209" fmla="*/ 0 w 11199600"/>
              <a:gd name="connsiteY209" fmla="*/ 2235822 h 4999652"/>
              <a:gd name="connsiteX210" fmla="*/ 0 w 11199600"/>
              <a:gd name="connsiteY210" fmla="*/ 2197803 h 4999652"/>
              <a:gd name="connsiteX211" fmla="*/ 0 w 11199600"/>
              <a:gd name="connsiteY211" fmla="*/ 2197802 h 4999652"/>
              <a:gd name="connsiteX212" fmla="*/ 0 w 11199600"/>
              <a:gd name="connsiteY212" fmla="*/ 2180556 h 4999652"/>
              <a:gd name="connsiteX213" fmla="*/ 0 w 11199600"/>
              <a:gd name="connsiteY213" fmla="*/ 2180555 h 4999652"/>
              <a:gd name="connsiteX214" fmla="*/ 0 w 11199600"/>
              <a:gd name="connsiteY214" fmla="*/ 2175692 h 4999652"/>
              <a:gd name="connsiteX215" fmla="*/ 0 w 11199600"/>
              <a:gd name="connsiteY215" fmla="*/ 2088721 h 4999652"/>
              <a:gd name="connsiteX216" fmla="*/ 0 w 11199600"/>
              <a:gd name="connsiteY216" fmla="*/ 2070687 h 4999652"/>
              <a:gd name="connsiteX217" fmla="*/ 0 w 11199600"/>
              <a:gd name="connsiteY217" fmla="*/ 2025680 h 4999652"/>
              <a:gd name="connsiteX218" fmla="*/ 0 w 11199600"/>
              <a:gd name="connsiteY218" fmla="*/ 1906316 h 4999652"/>
              <a:gd name="connsiteX219" fmla="*/ 0 w 11199600"/>
              <a:gd name="connsiteY219" fmla="*/ 1906315 h 4999652"/>
              <a:gd name="connsiteX220" fmla="*/ 0 w 11199600"/>
              <a:gd name="connsiteY220" fmla="*/ 1866658 h 4999652"/>
              <a:gd name="connsiteX221" fmla="*/ 0 w 11199600"/>
              <a:gd name="connsiteY221" fmla="*/ 1866657 h 4999652"/>
              <a:gd name="connsiteX222" fmla="*/ 0 w 11199600"/>
              <a:gd name="connsiteY222" fmla="*/ 1821533 h 4999652"/>
              <a:gd name="connsiteX223" fmla="*/ 0 w 11199600"/>
              <a:gd name="connsiteY223" fmla="*/ 1814481 h 4999652"/>
              <a:gd name="connsiteX224" fmla="*/ 0 w 11199600"/>
              <a:gd name="connsiteY224" fmla="*/ 1796447 h 4999652"/>
              <a:gd name="connsiteX225" fmla="*/ 0 w 11199600"/>
              <a:gd name="connsiteY225" fmla="*/ 1702609 h 4999652"/>
              <a:gd name="connsiteX226" fmla="*/ 0 w 11199600"/>
              <a:gd name="connsiteY226" fmla="*/ 1592418 h 4999652"/>
              <a:gd name="connsiteX227" fmla="*/ 0 w 11199600"/>
              <a:gd name="connsiteY227" fmla="*/ 1592417 h 4999652"/>
              <a:gd name="connsiteX228" fmla="*/ 0 w 11199600"/>
              <a:gd name="connsiteY228" fmla="*/ 1551628 h 4999652"/>
              <a:gd name="connsiteX229" fmla="*/ 0 w 11199600"/>
              <a:gd name="connsiteY229" fmla="*/ 1547293 h 4999652"/>
              <a:gd name="connsiteX230" fmla="*/ 0 w 11199600"/>
              <a:gd name="connsiteY230" fmla="*/ 1529519 h 4999652"/>
              <a:gd name="connsiteX231" fmla="*/ 0 w 11199600"/>
              <a:gd name="connsiteY231" fmla="*/ 1529518 h 4999652"/>
              <a:gd name="connsiteX232" fmla="*/ 0 w 11199600"/>
              <a:gd name="connsiteY232" fmla="*/ 1428369 h 4999652"/>
              <a:gd name="connsiteX233" fmla="*/ 0 w 11199600"/>
              <a:gd name="connsiteY233" fmla="*/ 1290764 h 4999652"/>
              <a:gd name="connsiteX234" fmla="*/ 0 w 11199600"/>
              <a:gd name="connsiteY234" fmla="*/ 1277388 h 4999652"/>
              <a:gd name="connsiteX235" fmla="*/ 0 w 11199600"/>
              <a:gd name="connsiteY235" fmla="*/ 1260141 h 4999652"/>
              <a:gd name="connsiteX236" fmla="*/ 0 w 11199600"/>
              <a:gd name="connsiteY236" fmla="*/ 1255278 h 4999652"/>
              <a:gd name="connsiteX237" fmla="*/ 0 w 11199600"/>
              <a:gd name="connsiteY237" fmla="*/ 1255277 h 4999652"/>
              <a:gd name="connsiteX238" fmla="*/ 0 w 11199600"/>
              <a:gd name="connsiteY238" fmla="*/ 1208224 h 4999652"/>
              <a:gd name="connsiteX239" fmla="*/ 0 w 11199600"/>
              <a:gd name="connsiteY239" fmla="*/ 1168307 h 4999652"/>
              <a:gd name="connsiteX240" fmla="*/ 0 w 11199600"/>
              <a:gd name="connsiteY240" fmla="*/ 1016524 h 4999652"/>
              <a:gd name="connsiteX241" fmla="*/ 0 w 11199600"/>
              <a:gd name="connsiteY241" fmla="*/ 894067 h 4999652"/>
              <a:gd name="connsiteX242" fmla="*/ 0 w 11199600"/>
              <a:gd name="connsiteY242" fmla="*/ 782195 h 4999652"/>
              <a:gd name="connsiteX243" fmla="*/ 0 w 11199600"/>
              <a:gd name="connsiteY243" fmla="*/ 507955 h 4999652"/>
              <a:gd name="connsiteX244" fmla="*/ 0 w 11199600"/>
              <a:gd name="connsiteY244" fmla="*/ 370350 h 4999652"/>
              <a:gd name="connsiteX245" fmla="*/ 0 w 11199600"/>
              <a:gd name="connsiteY245" fmla="*/ 96110 h 4999652"/>
              <a:gd name="connsiteX246" fmla="*/ 95997 w 11199600"/>
              <a:gd name="connsiteY246" fmla="*/ 0 h 49996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</a:cxnLst>
            <a:rect l="l" t="t" r="r" b="b"/>
            <a:pathLst>
              <a:path w="11199600" h="4999652">
                <a:moveTo>
                  <a:pt x="95997" y="0"/>
                </a:moveTo>
                <a:lnTo>
                  <a:pt x="11103603" y="0"/>
                </a:lnTo>
                <a:cubicBezTo>
                  <a:pt x="11199600" y="0"/>
                  <a:pt x="11199600" y="96110"/>
                  <a:pt x="11199600" y="96110"/>
                </a:cubicBezTo>
                <a:cubicBezTo>
                  <a:pt x="11199600" y="96110"/>
                  <a:pt x="11199600" y="96110"/>
                  <a:pt x="11199600" y="335165"/>
                </a:cubicBezTo>
                <a:lnTo>
                  <a:pt x="11199600" y="370350"/>
                </a:lnTo>
                <a:cubicBezTo>
                  <a:pt x="11199600" y="370350"/>
                  <a:pt x="11199600" y="370350"/>
                  <a:pt x="11199600" y="379204"/>
                </a:cubicBezTo>
                <a:lnTo>
                  <a:pt x="11199600" y="400048"/>
                </a:lnTo>
                <a:lnTo>
                  <a:pt x="11199600" y="400232"/>
                </a:lnTo>
                <a:cubicBezTo>
                  <a:pt x="11199600" y="415173"/>
                  <a:pt x="11199600" y="437585"/>
                  <a:pt x="11199600" y="471202"/>
                </a:cubicBezTo>
                <a:lnTo>
                  <a:pt x="11199600" y="475721"/>
                </a:lnTo>
                <a:lnTo>
                  <a:pt x="11199600" y="508692"/>
                </a:lnTo>
                <a:cubicBezTo>
                  <a:pt x="11199600" y="522527"/>
                  <a:pt x="11199600" y="537744"/>
                  <a:pt x="11199600" y="554484"/>
                </a:cubicBezTo>
                <a:lnTo>
                  <a:pt x="11199600" y="563015"/>
                </a:lnTo>
                <a:lnTo>
                  <a:pt x="11199600" y="609405"/>
                </a:lnTo>
                <a:lnTo>
                  <a:pt x="11199600" y="662759"/>
                </a:lnTo>
                <a:lnTo>
                  <a:pt x="11199600" y="674288"/>
                </a:lnTo>
                <a:cubicBezTo>
                  <a:pt x="11199600" y="697668"/>
                  <a:pt x="11199600" y="722846"/>
                  <a:pt x="11199600" y="749961"/>
                </a:cubicBezTo>
                <a:lnTo>
                  <a:pt x="11199600" y="775785"/>
                </a:lnTo>
                <a:lnTo>
                  <a:pt x="11199600" y="837255"/>
                </a:lnTo>
                <a:lnTo>
                  <a:pt x="11199600" y="902921"/>
                </a:lnTo>
                <a:lnTo>
                  <a:pt x="11199600" y="936999"/>
                </a:lnTo>
                <a:lnTo>
                  <a:pt x="11199600" y="1016524"/>
                </a:lnTo>
                <a:cubicBezTo>
                  <a:pt x="11199600" y="1016524"/>
                  <a:pt x="11199600" y="1016524"/>
                  <a:pt x="11199600" y="1029131"/>
                </a:cubicBezTo>
                <a:lnTo>
                  <a:pt x="11199600" y="1044999"/>
                </a:lnTo>
                <a:lnTo>
                  <a:pt x="11199600" y="1046406"/>
                </a:lnTo>
                <a:lnTo>
                  <a:pt x="11199600" y="1050025"/>
                </a:lnTo>
                <a:lnTo>
                  <a:pt x="11199600" y="1074887"/>
                </a:lnTo>
                <a:cubicBezTo>
                  <a:pt x="11199600" y="1098232"/>
                  <a:pt x="11199600" y="1130916"/>
                  <a:pt x="11199600" y="1176672"/>
                </a:cubicBezTo>
                <a:lnTo>
                  <a:pt x="11199600" y="1177161"/>
                </a:lnTo>
                <a:lnTo>
                  <a:pt x="11199600" y="1202847"/>
                </a:lnTo>
                <a:lnTo>
                  <a:pt x="11199600" y="1208224"/>
                </a:lnTo>
                <a:lnTo>
                  <a:pt x="11199600" y="1255579"/>
                </a:lnTo>
                <a:lnTo>
                  <a:pt x="11199600" y="1290764"/>
                </a:lnTo>
                <a:cubicBezTo>
                  <a:pt x="11199600" y="1290764"/>
                  <a:pt x="11199600" y="1290764"/>
                  <a:pt x="11199600" y="1299618"/>
                </a:cubicBezTo>
                <a:lnTo>
                  <a:pt x="11199600" y="1319238"/>
                </a:lnTo>
                <a:lnTo>
                  <a:pt x="11199600" y="1319239"/>
                </a:lnTo>
                <a:lnTo>
                  <a:pt x="11199600" y="1320462"/>
                </a:lnTo>
                <a:lnTo>
                  <a:pt x="11199600" y="1320646"/>
                </a:lnTo>
                <a:lnTo>
                  <a:pt x="11199600" y="1337290"/>
                </a:lnTo>
                <a:lnTo>
                  <a:pt x="11199600" y="1349128"/>
                </a:lnTo>
                <a:lnTo>
                  <a:pt x="11199600" y="1362376"/>
                </a:lnTo>
                <a:lnTo>
                  <a:pt x="11199600" y="1377295"/>
                </a:lnTo>
                <a:lnTo>
                  <a:pt x="11199600" y="1377296"/>
                </a:lnTo>
                <a:lnTo>
                  <a:pt x="11199600" y="1391616"/>
                </a:lnTo>
                <a:lnTo>
                  <a:pt x="11199600" y="1396135"/>
                </a:lnTo>
                <a:lnTo>
                  <a:pt x="11199600" y="1429106"/>
                </a:lnTo>
                <a:cubicBezTo>
                  <a:pt x="11199600" y="1442941"/>
                  <a:pt x="11199600" y="1458158"/>
                  <a:pt x="11199600" y="1474898"/>
                </a:cubicBezTo>
                <a:lnTo>
                  <a:pt x="11199600" y="1477086"/>
                </a:lnTo>
                <a:lnTo>
                  <a:pt x="11199600" y="1477087"/>
                </a:lnTo>
                <a:lnTo>
                  <a:pt x="11199600" y="1483429"/>
                </a:lnTo>
                <a:lnTo>
                  <a:pt x="11199600" y="1529819"/>
                </a:lnTo>
                <a:lnTo>
                  <a:pt x="11199600" y="1569176"/>
                </a:lnTo>
                <a:lnTo>
                  <a:pt x="11199600" y="1569177"/>
                </a:lnTo>
                <a:lnTo>
                  <a:pt x="11199600" y="1583173"/>
                </a:lnTo>
                <a:lnTo>
                  <a:pt x="11199600" y="1594702"/>
                </a:lnTo>
                <a:lnTo>
                  <a:pt x="11199600" y="1607195"/>
                </a:lnTo>
                <a:lnTo>
                  <a:pt x="11199600" y="1611530"/>
                </a:lnTo>
                <a:lnTo>
                  <a:pt x="11199600" y="1651535"/>
                </a:lnTo>
                <a:lnTo>
                  <a:pt x="11199600" y="1651536"/>
                </a:lnTo>
                <a:lnTo>
                  <a:pt x="11199600" y="1670375"/>
                </a:lnTo>
                <a:lnTo>
                  <a:pt x="11199600" y="1696199"/>
                </a:lnTo>
                <a:lnTo>
                  <a:pt x="11199600" y="1757669"/>
                </a:lnTo>
                <a:lnTo>
                  <a:pt x="11199600" y="1779317"/>
                </a:lnTo>
                <a:lnTo>
                  <a:pt x="11199600" y="1779318"/>
                </a:lnTo>
                <a:lnTo>
                  <a:pt x="11199600" y="1823335"/>
                </a:lnTo>
                <a:lnTo>
                  <a:pt x="11199600" y="1843416"/>
                </a:lnTo>
                <a:lnTo>
                  <a:pt x="11199600" y="1843417"/>
                </a:lnTo>
                <a:lnTo>
                  <a:pt x="11199600" y="1857413"/>
                </a:lnTo>
                <a:lnTo>
                  <a:pt x="11199600" y="1881436"/>
                </a:lnTo>
                <a:lnTo>
                  <a:pt x="11199600" y="1898682"/>
                </a:lnTo>
                <a:lnTo>
                  <a:pt x="11199600" y="1965413"/>
                </a:lnTo>
                <a:lnTo>
                  <a:pt x="11199600" y="1970439"/>
                </a:lnTo>
                <a:lnTo>
                  <a:pt x="11199600" y="2008550"/>
                </a:lnTo>
                <a:lnTo>
                  <a:pt x="11199600" y="2008551"/>
                </a:lnTo>
                <a:lnTo>
                  <a:pt x="11199600" y="2053557"/>
                </a:lnTo>
                <a:lnTo>
                  <a:pt x="11199600" y="2053558"/>
                </a:lnTo>
                <a:lnTo>
                  <a:pt x="11199600" y="2097575"/>
                </a:lnTo>
                <a:lnTo>
                  <a:pt x="11199600" y="2123261"/>
                </a:lnTo>
                <a:lnTo>
                  <a:pt x="11199600" y="2172922"/>
                </a:lnTo>
                <a:lnTo>
                  <a:pt x="11199600" y="2212580"/>
                </a:lnTo>
                <a:lnTo>
                  <a:pt x="11199600" y="2239653"/>
                </a:lnTo>
                <a:lnTo>
                  <a:pt x="11199600" y="2257704"/>
                </a:lnTo>
                <a:lnTo>
                  <a:pt x="11199600" y="2257705"/>
                </a:lnTo>
                <a:lnTo>
                  <a:pt x="11199600" y="2282790"/>
                </a:lnTo>
                <a:lnTo>
                  <a:pt x="11199600" y="2282791"/>
                </a:lnTo>
                <a:lnTo>
                  <a:pt x="11199600" y="2297710"/>
                </a:lnTo>
                <a:lnTo>
                  <a:pt x="11199600" y="2397501"/>
                </a:lnTo>
                <a:lnTo>
                  <a:pt x="11199600" y="2486821"/>
                </a:lnTo>
                <a:lnTo>
                  <a:pt x="11199600" y="2489591"/>
                </a:lnTo>
                <a:lnTo>
                  <a:pt x="11199600" y="2527609"/>
                </a:lnTo>
                <a:lnTo>
                  <a:pt x="11199600" y="2527610"/>
                </a:lnTo>
                <a:lnTo>
                  <a:pt x="11199600" y="2531944"/>
                </a:lnTo>
                <a:lnTo>
                  <a:pt x="11199600" y="2531945"/>
                </a:lnTo>
                <a:lnTo>
                  <a:pt x="11199600" y="2549720"/>
                </a:lnTo>
                <a:lnTo>
                  <a:pt x="11199600" y="2571950"/>
                </a:lnTo>
                <a:lnTo>
                  <a:pt x="11199600" y="2699732"/>
                </a:lnTo>
                <a:lnTo>
                  <a:pt x="11199600" y="2763831"/>
                </a:lnTo>
                <a:lnTo>
                  <a:pt x="11199600" y="2790282"/>
                </a:lnTo>
                <a:lnTo>
                  <a:pt x="11199600" y="2801850"/>
                </a:lnTo>
                <a:lnTo>
                  <a:pt x="11199600" y="2819096"/>
                </a:lnTo>
                <a:lnTo>
                  <a:pt x="11199600" y="2823960"/>
                </a:lnTo>
                <a:lnTo>
                  <a:pt x="11199600" y="2910931"/>
                </a:lnTo>
                <a:lnTo>
                  <a:pt x="11199600" y="3093336"/>
                </a:lnTo>
                <a:lnTo>
                  <a:pt x="11199600" y="3132994"/>
                </a:lnTo>
                <a:lnTo>
                  <a:pt x="11199600" y="3185171"/>
                </a:lnTo>
                <a:lnTo>
                  <a:pt x="11199600" y="3297044"/>
                </a:lnTo>
                <a:lnTo>
                  <a:pt x="11199600" y="3407235"/>
                </a:lnTo>
                <a:lnTo>
                  <a:pt x="11199600" y="3470134"/>
                </a:lnTo>
                <a:lnTo>
                  <a:pt x="11199600" y="3571284"/>
                </a:lnTo>
                <a:lnTo>
                  <a:pt x="11199600" y="3708888"/>
                </a:lnTo>
                <a:lnTo>
                  <a:pt x="11199600" y="3744374"/>
                </a:lnTo>
                <a:lnTo>
                  <a:pt x="11199600" y="3831345"/>
                </a:lnTo>
                <a:lnTo>
                  <a:pt x="11199600" y="3983128"/>
                </a:lnTo>
                <a:lnTo>
                  <a:pt x="11199600" y="4105585"/>
                </a:lnTo>
                <a:lnTo>
                  <a:pt x="11199600" y="4217458"/>
                </a:lnTo>
                <a:lnTo>
                  <a:pt x="11199600" y="4491698"/>
                </a:lnTo>
                <a:lnTo>
                  <a:pt x="11199600" y="4629302"/>
                </a:lnTo>
                <a:lnTo>
                  <a:pt x="11199600" y="4903542"/>
                </a:lnTo>
                <a:cubicBezTo>
                  <a:pt x="11199600" y="4999652"/>
                  <a:pt x="11103603" y="4999652"/>
                  <a:pt x="11103603" y="4999652"/>
                </a:cubicBezTo>
                <a:cubicBezTo>
                  <a:pt x="11103603" y="4999652"/>
                  <a:pt x="11103603" y="4999652"/>
                  <a:pt x="95997" y="4999652"/>
                </a:cubicBezTo>
                <a:cubicBezTo>
                  <a:pt x="0" y="4999652"/>
                  <a:pt x="0" y="4903542"/>
                  <a:pt x="0" y="4903542"/>
                </a:cubicBezTo>
                <a:lnTo>
                  <a:pt x="0" y="4899807"/>
                </a:lnTo>
                <a:lnTo>
                  <a:pt x="0" y="4890936"/>
                </a:lnTo>
                <a:lnTo>
                  <a:pt x="0" y="4873660"/>
                </a:lnTo>
                <a:lnTo>
                  <a:pt x="0" y="4845179"/>
                </a:lnTo>
                <a:lnTo>
                  <a:pt x="0" y="4802691"/>
                </a:lnTo>
                <a:lnTo>
                  <a:pt x="0" y="4743394"/>
                </a:lnTo>
                <a:lnTo>
                  <a:pt x="0" y="4664487"/>
                </a:lnTo>
                <a:lnTo>
                  <a:pt x="0" y="4629302"/>
                </a:lnTo>
                <a:lnTo>
                  <a:pt x="0" y="4628196"/>
                </a:lnTo>
                <a:lnTo>
                  <a:pt x="0" y="4620448"/>
                </a:lnTo>
                <a:lnTo>
                  <a:pt x="0" y="4599605"/>
                </a:lnTo>
                <a:lnTo>
                  <a:pt x="0" y="4599420"/>
                </a:lnTo>
                <a:lnTo>
                  <a:pt x="0" y="4558471"/>
                </a:lnTo>
                <a:lnTo>
                  <a:pt x="0" y="4528451"/>
                </a:lnTo>
                <a:lnTo>
                  <a:pt x="0" y="4523932"/>
                </a:lnTo>
                <a:lnTo>
                  <a:pt x="0" y="4490960"/>
                </a:lnTo>
                <a:lnTo>
                  <a:pt x="0" y="4445169"/>
                </a:lnTo>
                <a:lnTo>
                  <a:pt x="0" y="4436638"/>
                </a:lnTo>
                <a:lnTo>
                  <a:pt x="0" y="4390247"/>
                </a:lnTo>
                <a:lnTo>
                  <a:pt x="0" y="4336893"/>
                </a:lnTo>
                <a:lnTo>
                  <a:pt x="0" y="4325365"/>
                </a:lnTo>
                <a:lnTo>
                  <a:pt x="0" y="4249692"/>
                </a:lnTo>
                <a:lnTo>
                  <a:pt x="0" y="4223868"/>
                </a:lnTo>
                <a:lnTo>
                  <a:pt x="0" y="4162398"/>
                </a:lnTo>
                <a:lnTo>
                  <a:pt x="0" y="4096731"/>
                </a:lnTo>
                <a:lnTo>
                  <a:pt x="0" y="4062653"/>
                </a:lnTo>
                <a:lnTo>
                  <a:pt x="0" y="3983128"/>
                </a:lnTo>
                <a:lnTo>
                  <a:pt x="0" y="3979393"/>
                </a:lnTo>
                <a:lnTo>
                  <a:pt x="0" y="3970522"/>
                </a:lnTo>
                <a:lnTo>
                  <a:pt x="0" y="3954654"/>
                </a:lnTo>
                <a:lnTo>
                  <a:pt x="0" y="3953246"/>
                </a:lnTo>
                <a:lnTo>
                  <a:pt x="0" y="3949628"/>
                </a:lnTo>
                <a:lnTo>
                  <a:pt x="0" y="3924765"/>
                </a:lnTo>
                <a:lnTo>
                  <a:pt x="0" y="3882277"/>
                </a:lnTo>
                <a:lnTo>
                  <a:pt x="0" y="3822980"/>
                </a:lnTo>
                <a:lnTo>
                  <a:pt x="0" y="3822491"/>
                </a:lnTo>
                <a:lnTo>
                  <a:pt x="0" y="3796806"/>
                </a:lnTo>
                <a:lnTo>
                  <a:pt x="0" y="3744073"/>
                </a:lnTo>
                <a:lnTo>
                  <a:pt x="0" y="3708888"/>
                </a:lnTo>
                <a:lnTo>
                  <a:pt x="0" y="3707782"/>
                </a:lnTo>
                <a:lnTo>
                  <a:pt x="0" y="3700034"/>
                </a:lnTo>
                <a:lnTo>
                  <a:pt x="0" y="3680414"/>
                </a:lnTo>
                <a:lnTo>
                  <a:pt x="0" y="3679191"/>
                </a:lnTo>
                <a:lnTo>
                  <a:pt x="0" y="3679006"/>
                </a:lnTo>
                <a:lnTo>
                  <a:pt x="0" y="3638057"/>
                </a:lnTo>
                <a:lnTo>
                  <a:pt x="0" y="3622356"/>
                </a:lnTo>
                <a:lnTo>
                  <a:pt x="0" y="3608037"/>
                </a:lnTo>
                <a:lnTo>
                  <a:pt x="0" y="3603518"/>
                </a:lnTo>
                <a:lnTo>
                  <a:pt x="0" y="3570546"/>
                </a:lnTo>
                <a:lnTo>
                  <a:pt x="0" y="3524755"/>
                </a:lnTo>
                <a:lnTo>
                  <a:pt x="0" y="3522566"/>
                </a:lnTo>
                <a:lnTo>
                  <a:pt x="0" y="3516224"/>
                </a:lnTo>
                <a:lnTo>
                  <a:pt x="0" y="3469833"/>
                </a:lnTo>
                <a:lnTo>
                  <a:pt x="0" y="3430476"/>
                </a:lnTo>
                <a:lnTo>
                  <a:pt x="0" y="3416479"/>
                </a:lnTo>
                <a:lnTo>
                  <a:pt x="0" y="3404951"/>
                </a:lnTo>
                <a:lnTo>
                  <a:pt x="0" y="3348116"/>
                </a:lnTo>
                <a:lnTo>
                  <a:pt x="0" y="3329278"/>
                </a:lnTo>
                <a:lnTo>
                  <a:pt x="0" y="3303454"/>
                </a:lnTo>
                <a:lnTo>
                  <a:pt x="0" y="3241984"/>
                </a:lnTo>
                <a:lnTo>
                  <a:pt x="0" y="3220334"/>
                </a:lnTo>
                <a:lnTo>
                  <a:pt x="0" y="3176317"/>
                </a:lnTo>
                <a:lnTo>
                  <a:pt x="0" y="3156236"/>
                </a:lnTo>
                <a:lnTo>
                  <a:pt x="0" y="3142239"/>
                </a:lnTo>
                <a:lnTo>
                  <a:pt x="0" y="3034240"/>
                </a:lnTo>
                <a:lnTo>
                  <a:pt x="0" y="3029214"/>
                </a:lnTo>
                <a:lnTo>
                  <a:pt x="0" y="2991101"/>
                </a:lnTo>
                <a:lnTo>
                  <a:pt x="0" y="2946094"/>
                </a:lnTo>
                <a:lnTo>
                  <a:pt x="0" y="2902077"/>
                </a:lnTo>
                <a:lnTo>
                  <a:pt x="0" y="2876392"/>
                </a:lnTo>
                <a:lnTo>
                  <a:pt x="0" y="2790282"/>
                </a:lnTo>
                <a:lnTo>
                  <a:pt x="0" y="2787072"/>
                </a:lnTo>
                <a:lnTo>
                  <a:pt x="0" y="2760000"/>
                </a:lnTo>
                <a:lnTo>
                  <a:pt x="0" y="2741948"/>
                </a:lnTo>
                <a:lnTo>
                  <a:pt x="0" y="2741947"/>
                </a:lnTo>
                <a:lnTo>
                  <a:pt x="0" y="2716862"/>
                </a:lnTo>
                <a:lnTo>
                  <a:pt x="0" y="2716861"/>
                </a:lnTo>
                <a:lnTo>
                  <a:pt x="0" y="2701942"/>
                </a:lnTo>
                <a:lnTo>
                  <a:pt x="0" y="2602152"/>
                </a:lnTo>
                <a:lnTo>
                  <a:pt x="0" y="2512832"/>
                </a:lnTo>
                <a:lnTo>
                  <a:pt x="0" y="2510062"/>
                </a:lnTo>
                <a:lnTo>
                  <a:pt x="0" y="2472043"/>
                </a:lnTo>
                <a:lnTo>
                  <a:pt x="0" y="2472042"/>
                </a:lnTo>
                <a:lnTo>
                  <a:pt x="0" y="2467708"/>
                </a:lnTo>
                <a:lnTo>
                  <a:pt x="0" y="2467707"/>
                </a:lnTo>
                <a:lnTo>
                  <a:pt x="0" y="2449933"/>
                </a:lnTo>
                <a:lnTo>
                  <a:pt x="0" y="2427702"/>
                </a:lnTo>
                <a:lnTo>
                  <a:pt x="0" y="2299920"/>
                </a:lnTo>
                <a:lnTo>
                  <a:pt x="0" y="2235822"/>
                </a:lnTo>
                <a:lnTo>
                  <a:pt x="0" y="2197803"/>
                </a:lnTo>
                <a:lnTo>
                  <a:pt x="0" y="2197802"/>
                </a:lnTo>
                <a:lnTo>
                  <a:pt x="0" y="2180556"/>
                </a:lnTo>
                <a:lnTo>
                  <a:pt x="0" y="2180555"/>
                </a:lnTo>
                <a:lnTo>
                  <a:pt x="0" y="2175692"/>
                </a:lnTo>
                <a:lnTo>
                  <a:pt x="0" y="2088721"/>
                </a:lnTo>
                <a:lnTo>
                  <a:pt x="0" y="2070687"/>
                </a:lnTo>
                <a:lnTo>
                  <a:pt x="0" y="2025680"/>
                </a:lnTo>
                <a:lnTo>
                  <a:pt x="0" y="1906316"/>
                </a:lnTo>
                <a:lnTo>
                  <a:pt x="0" y="1906315"/>
                </a:lnTo>
                <a:lnTo>
                  <a:pt x="0" y="1866658"/>
                </a:lnTo>
                <a:lnTo>
                  <a:pt x="0" y="1866657"/>
                </a:lnTo>
                <a:lnTo>
                  <a:pt x="0" y="1821533"/>
                </a:lnTo>
                <a:lnTo>
                  <a:pt x="0" y="1814481"/>
                </a:lnTo>
                <a:lnTo>
                  <a:pt x="0" y="1796447"/>
                </a:lnTo>
                <a:lnTo>
                  <a:pt x="0" y="1702609"/>
                </a:lnTo>
                <a:lnTo>
                  <a:pt x="0" y="1592418"/>
                </a:lnTo>
                <a:lnTo>
                  <a:pt x="0" y="1592417"/>
                </a:lnTo>
                <a:lnTo>
                  <a:pt x="0" y="1551628"/>
                </a:lnTo>
                <a:lnTo>
                  <a:pt x="0" y="1547293"/>
                </a:lnTo>
                <a:lnTo>
                  <a:pt x="0" y="1529519"/>
                </a:lnTo>
                <a:lnTo>
                  <a:pt x="0" y="1529518"/>
                </a:lnTo>
                <a:lnTo>
                  <a:pt x="0" y="1428369"/>
                </a:lnTo>
                <a:lnTo>
                  <a:pt x="0" y="1290764"/>
                </a:lnTo>
                <a:lnTo>
                  <a:pt x="0" y="1277388"/>
                </a:lnTo>
                <a:lnTo>
                  <a:pt x="0" y="1260141"/>
                </a:lnTo>
                <a:lnTo>
                  <a:pt x="0" y="1255278"/>
                </a:lnTo>
                <a:lnTo>
                  <a:pt x="0" y="1255277"/>
                </a:lnTo>
                <a:lnTo>
                  <a:pt x="0" y="1208224"/>
                </a:lnTo>
                <a:lnTo>
                  <a:pt x="0" y="1168307"/>
                </a:lnTo>
                <a:lnTo>
                  <a:pt x="0" y="1016524"/>
                </a:lnTo>
                <a:lnTo>
                  <a:pt x="0" y="894067"/>
                </a:lnTo>
                <a:lnTo>
                  <a:pt x="0" y="782195"/>
                </a:lnTo>
                <a:lnTo>
                  <a:pt x="0" y="507955"/>
                </a:lnTo>
                <a:lnTo>
                  <a:pt x="0" y="370350"/>
                </a:lnTo>
                <a:lnTo>
                  <a:pt x="0" y="96110"/>
                </a:lnTo>
                <a:cubicBezTo>
                  <a:pt x="0" y="0"/>
                  <a:pt x="95997" y="0"/>
                  <a:pt x="95997" y="0"/>
                </a:cubicBezTo>
                <a:close/>
              </a:path>
            </a:pathLst>
          </a:custGeom>
          <a:solidFill>
            <a:schemeClr val="bg1">
              <a:lumMod val="95000"/>
              <a:alpha val="10000"/>
            </a:schemeClr>
          </a:solidFill>
        </p:spPr>
        <p:txBody>
          <a:bodyPr wrap="square" lIns="3240000" tIns="36000" rIns="36000" bIns="36000" anchor="ctr" anchorCtr="0">
            <a:noAutofit/>
          </a:bodyPr>
          <a:lstStyle>
            <a:lvl1pPr algn="ctr">
              <a:defRPr sz="1400" b="0"/>
            </a:lvl1pPr>
          </a:lstStyle>
          <a:p>
            <a:r>
              <a:rPr lang="en-GB" noProof="0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63955183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02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4"/>
          </p:nvPr>
        </p:nvSpPr>
        <p:spPr bwMode="gray">
          <a:xfrm>
            <a:off x="696912" y="280733"/>
            <a:ext cx="11199600" cy="5920067"/>
          </a:xfrm>
          <a:custGeom>
            <a:avLst/>
            <a:gdLst>
              <a:gd name="connsiteX0" fmla="*/ 95997 w 11199600"/>
              <a:gd name="connsiteY0" fmla="*/ 0 h 5920067"/>
              <a:gd name="connsiteX1" fmla="*/ 11103603 w 11199600"/>
              <a:gd name="connsiteY1" fmla="*/ 0 h 5920067"/>
              <a:gd name="connsiteX2" fmla="*/ 11199600 w 11199600"/>
              <a:gd name="connsiteY2" fmla="*/ 96110 h 5920067"/>
              <a:gd name="connsiteX3" fmla="*/ 11199600 w 11199600"/>
              <a:gd name="connsiteY3" fmla="*/ 335165 h 5920067"/>
              <a:gd name="connsiteX4" fmla="*/ 11199600 w 11199600"/>
              <a:gd name="connsiteY4" fmla="*/ 370350 h 5920067"/>
              <a:gd name="connsiteX5" fmla="*/ 11199600 w 11199600"/>
              <a:gd name="connsiteY5" fmla="*/ 379204 h 5920067"/>
              <a:gd name="connsiteX6" fmla="*/ 11199600 w 11199600"/>
              <a:gd name="connsiteY6" fmla="*/ 400048 h 5920067"/>
              <a:gd name="connsiteX7" fmla="*/ 11199600 w 11199600"/>
              <a:gd name="connsiteY7" fmla="*/ 400232 h 5920067"/>
              <a:gd name="connsiteX8" fmla="*/ 11199600 w 11199600"/>
              <a:gd name="connsiteY8" fmla="*/ 471202 h 5920067"/>
              <a:gd name="connsiteX9" fmla="*/ 11199600 w 11199600"/>
              <a:gd name="connsiteY9" fmla="*/ 475721 h 5920067"/>
              <a:gd name="connsiteX10" fmla="*/ 11199600 w 11199600"/>
              <a:gd name="connsiteY10" fmla="*/ 508692 h 5920067"/>
              <a:gd name="connsiteX11" fmla="*/ 11199600 w 11199600"/>
              <a:gd name="connsiteY11" fmla="*/ 554484 h 5920067"/>
              <a:gd name="connsiteX12" fmla="*/ 11199600 w 11199600"/>
              <a:gd name="connsiteY12" fmla="*/ 563015 h 5920067"/>
              <a:gd name="connsiteX13" fmla="*/ 11199600 w 11199600"/>
              <a:gd name="connsiteY13" fmla="*/ 609405 h 5920067"/>
              <a:gd name="connsiteX14" fmla="*/ 11199600 w 11199600"/>
              <a:gd name="connsiteY14" fmla="*/ 662759 h 5920067"/>
              <a:gd name="connsiteX15" fmla="*/ 11199600 w 11199600"/>
              <a:gd name="connsiteY15" fmla="*/ 674288 h 5920067"/>
              <a:gd name="connsiteX16" fmla="*/ 11199600 w 11199600"/>
              <a:gd name="connsiteY16" fmla="*/ 749961 h 5920067"/>
              <a:gd name="connsiteX17" fmla="*/ 11199600 w 11199600"/>
              <a:gd name="connsiteY17" fmla="*/ 775785 h 5920067"/>
              <a:gd name="connsiteX18" fmla="*/ 11199600 w 11199600"/>
              <a:gd name="connsiteY18" fmla="*/ 837255 h 5920067"/>
              <a:gd name="connsiteX19" fmla="*/ 11199600 w 11199600"/>
              <a:gd name="connsiteY19" fmla="*/ 902921 h 5920067"/>
              <a:gd name="connsiteX20" fmla="*/ 11199600 w 11199600"/>
              <a:gd name="connsiteY20" fmla="*/ 936999 h 5920067"/>
              <a:gd name="connsiteX21" fmla="*/ 11199600 w 11199600"/>
              <a:gd name="connsiteY21" fmla="*/ 1016524 h 5920067"/>
              <a:gd name="connsiteX22" fmla="*/ 11199600 w 11199600"/>
              <a:gd name="connsiteY22" fmla="*/ 1029131 h 5920067"/>
              <a:gd name="connsiteX23" fmla="*/ 11199600 w 11199600"/>
              <a:gd name="connsiteY23" fmla="*/ 1044999 h 5920067"/>
              <a:gd name="connsiteX24" fmla="*/ 11199600 w 11199600"/>
              <a:gd name="connsiteY24" fmla="*/ 1046406 h 5920067"/>
              <a:gd name="connsiteX25" fmla="*/ 11199600 w 11199600"/>
              <a:gd name="connsiteY25" fmla="*/ 1050025 h 5920067"/>
              <a:gd name="connsiteX26" fmla="*/ 11199600 w 11199600"/>
              <a:gd name="connsiteY26" fmla="*/ 1074887 h 5920067"/>
              <a:gd name="connsiteX27" fmla="*/ 11199600 w 11199600"/>
              <a:gd name="connsiteY27" fmla="*/ 1176672 h 5920067"/>
              <a:gd name="connsiteX28" fmla="*/ 11199600 w 11199600"/>
              <a:gd name="connsiteY28" fmla="*/ 1177161 h 5920067"/>
              <a:gd name="connsiteX29" fmla="*/ 11199600 w 11199600"/>
              <a:gd name="connsiteY29" fmla="*/ 1202847 h 5920067"/>
              <a:gd name="connsiteX30" fmla="*/ 11199600 w 11199600"/>
              <a:gd name="connsiteY30" fmla="*/ 1255579 h 5920067"/>
              <a:gd name="connsiteX31" fmla="*/ 11199600 w 11199600"/>
              <a:gd name="connsiteY31" fmla="*/ 1290764 h 5920067"/>
              <a:gd name="connsiteX32" fmla="*/ 11199600 w 11199600"/>
              <a:gd name="connsiteY32" fmla="*/ 1299618 h 5920067"/>
              <a:gd name="connsiteX33" fmla="*/ 11199600 w 11199600"/>
              <a:gd name="connsiteY33" fmla="*/ 1319239 h 5920067"/>
              <a:gd name="connsiteX34" fmla="*/ 11199600 w 11199600"/>
              <a:gd name="connsiteY34" fmla="*/ 1320462 h 5920067"/>
              <a:gd name="connsiteX35" fmla="*/ 11199600 w 11199600"/>
              <a:gd name="connsiteY35" fmla="*/ 1320646 h 5920067"/>
              <a:gd name="connsiteX36" fmla="*/ 11199600 w 11199600"/>
              <a:gd name="connsiteY36" fmla="*/ 1349128 h 5920067"/>
              <a:gd name="connsiteX37" fmla="*/ 11199600 w 11199600"/>
              <a:gd name="connsiteY37" fmla="*/ 1377296 h 5920067"/>
              <a:gd name="connsiteX38" fmla="*/ 11199600 w 11199600"/>
              <a:gd name="connsiteY38" fmla="*/ 1391616 h 5920067"/>
              <a:gd name="connsiteX39" fmla="*/ 11199600 w 11199600"/>
              <a:gd name="connsiteY39" fmla="*/ 1396135 h 5920067"/>
              <a:gd name="connsiteX40" fmla="*/ 11199600 w 11199600"/>
              <a:gd name="connsiteY40" fmla="*/ 1429106 h 5920067"/>
              <a:gd name="connsiteX41" fmla="*/ 11199600 w 11199600"/>
              <a:gd name="connsiteY41" fmla="*/ 1474898 h 5920067"/>
              <a:gd name="connsiteX42" fmla="*/ 11199600 w 11199600"/>
              <a:gd name="connsiteY42" fmla="*/ 1477087 h 5920067"/>
              <a:gd name="connsiteX43" fmla="*/ 11199600 w 11199600"/>
              <a:gd name="connsiteY43" fmla="*/ 1483429 h 5920067"/>
              <a:gd name="connsiteX44" fmla="*/ 11199600 w 11199600"/>
              <a:gd name="connsiteY44" fmla="*/ 1529819 h 5920067"/>
              <a:gd name="connsiteX45" fmla="*/ 11199600 w 11199600"/>
              <a:gd name="connsiteY45" fmla="*/ 1569177 h 5920067"/>
              <a:gd name="connsiteX46" fmla="*/ 11199600 w 11199600"/>
              <a:gd name="connsiteY46" fmla="*/ 1583173 h 5920067"/>
              <a:gd name="connsiteX47" fmla="*/ 11199600 w 11199600"/>
              <a:gd name="connsiteY47" fmla="*/ 1594702 h 5920067"/>
              <a:gd name="connsiteX48" fmla="*/ 11199600 w 11199600"/>
              <a:gd name="connsiteY48" fmla="*/ 1651536 h 5920067"/>
              <a:gd name="connsiteX49" fmla="*/ 11199600 w 11199600"/>
              <a:gd name="connsiteY49" fmla="*/ 1670375 h 5920067"/>
              <a:gd name="connsiteX50" fmla="*/ 11199600 w 11199600"/>
              <a:gd name="connsiteY50" fmla="*/ 1696199 h 5920067"/>
              <a:gd name="connsiteX51" fmla="*/ 11199600 w 11199600"/>
              <a:gd name="connsiteY51" fmla="*/ 1757669 h 5920067"/>
              <a:gd name="connsiteX52" fmla="*/ 11199600 w 11199600"/>
              <a:gd name="connsiteY52" fmla="*/ 1779318 h 5920067"/>
              <a:gd name="connsiteX53" fmla="*/ 11199600 w 11199600"/>
              <a:gd name="connsiteY53" fmla="*/ 1823335 h 5920067"/>
              <a:gd name="connsiteX54" fmla="*/ 11199600 w 11199600"/>
              <a:gd name="connsiteY54" fmla="*/ 1843417 h 5920067"/>
              <a:gd name="connsiteX55" fmla="*/ 11199600 w 11199600"/>
              <a:gd name="connsiteY55" fmla="*/ 1857413 h 5920067"/>
              <a:gd name="connsiteX56" fmla="*/ 11199600 w 11199600"/>
              <a:gd name="connsiteY56" fmla="*/ 1965413 h 5920067"/>
              <a:gd name="connsiteX57" fmla="*/ 11199600 w 11199600"/>
              <a:gd name="connsiteY57" fmla="*/ 1970439 h 5920067"/>
              <a:gd name="connsiteX58" fmla="*/ 11199600 w 11199600"/>
              <a:gd name="connsiteY58" fmla="*/ 2008551 h 5920067"/>
              <a:gd name="connsiteX59" fmla="*/ 11199600 w 11199600"/>
              <a:gd name="connsiteY59" fmla="*/ 2053558 h 5920067"/>
              <a:gd name="connsiteX60" fmla="*/ 11199600 w 11199600"/>
              <a:gd name="connsiteY60" fmla="*/ 2097575 h 5920067"/>
              <a:gd name="connsiteX61" fmla="*/ 11199600 w 11199600"/>
              <a:gd name="connsiteY61" fmla="*/ 2123261 h 5920067"/>
              <a:gd name="connsiteX62" fmla="*/ 11199600 w 11199600"/>
              <a:gd name="connsiteY62" fmla="*/ 2239653 h 5920067"/>
              <a:gd name="connsiteX63" fmla="*/ 11199600 w 11199600"/>
              <a:gd name="connsiteY63" fmla="*/ 2257705 h 5920067"/>
              <a:gd name="connsiteX64" fmla="*/ 11199600 w 11199600"/>
              <a:gd name="connsiteY64" fmla="*/ 2282791 h 5920067"/>
              <a:gd name="connsiteX65" fmla="*/ 11199600 w 11199600"/>
              <a:gd name="connsiteY65" fmla="*/ 2297710 h 5920067"/>
              <a:gd name="connsiteX66" fmla="*/ 11199600 w 11199600"/>
              <a:gd name="connsiteY66" fmla="*/ 2397501 h 5920067"/>
              <a:gd name="connsiteX67" fmla="*/ 11199600 w 11199600"/>
              <a:gd name="connsiteY67" fmla="*/ 2489591 h 5920067"/>
              <a:gd name="connsiteX68" fmla="*/ 11199600 w 11199600"/>
              <a:gd name="connsiteY68" fmla="*/ 2527610 h 5920067"/>
              <a:gd name="connsiteX69" fmla="*/ 11199600 w 11199600"/>
              <a:gd name="connsiteY69" fmla="*/ 2531945 h 5920067"/>
              <a:gd name="connsiteX70" fmla="*/ 11199600 w 11199600"/>
              <a:gd name="connsiteY70" fmla="*/ 2571950 h 5920067"/>
              <a:gd name="connsiteX71" fmla="*/ 11199600 w 11199600"/>
              <a:gd name="connsiteY71" fmla="*/ 2699732 h 5920067"/>
              <a:gd name="connsiteX72" fmla="*/ 11199600 w 11199600"/>
              <a:gd name="connsiteY72" fmla="*/ 2763831 h 5920067"/>
              <a:gd name="connsiteX73" fmla="*/ 11199600 w 11199600"/>
              <a:gd name="connsiteY73" fmla="*/ 2801851 h 5920067"/>
              <a:gd name="connsiteX74" fmla="*/ 11199600 w 11199600"/>
              <a:gd name="connsiteY74" fmla="*/ 2819097 h 5920067"/>
              <a:gd name="connsiteX75" fmla="*/ 11199600 w 11199600"/>
              <a:gd name="connsiteY75" fmla="*/ 2928965 h 5920067"/>
              <a:gd name="connsiteX76" fmla="*/ 11199600 w 11199600"/>
              <a:gd name="connsiteY76" fmla="*/ 2973972 h 5920067"/>
              <a:gd name="connsiteX77" fmla="*/ 11199600 w 11199600"/>
              <a:gd name="connsiteY77" fmla="*/ 3093337 h 5920067"/>
              <a:gd name="connsiteX78" fmla="*/ 11199600 w 11199600"/>
              <a:gd name="connsiteY78" fmla="*/ 3132995 h 5920067"/>
              <a:gd name="connsiteX79" fmla="*/ 11199600 w 11199600"/>
              <a:gd name="connsiteY79" fmla="*/ 3178119 h 5920067"/>
              <a:gd name="connsiteX80" fmla="*/ 11199600 w 11199600"/>
              <a:gd name="connsiteY80" fmla="*/ 3203205 h 5920067"/>
              <a:gd name="connsiteX81" fmla="*/ 11199600 w 11199600"/>
              <a:gd name="connsiteY81" fmla="*/ 3407236 h 5920067"/>
              <a:gd name="connsiteX82" fmla="*/ 11199600 w 11199600"/>
              <a:gd name="connsiteY82" fmla="*/ 3448024 h 5920067"/>
              <a:gd name="connsiteX83" fmla="*/ 11199600 w 11199600"/>
              <a:gd name="connsiteY83" fmla="*/ 3452359 h 5920067"/>
              <a:gd name="connsiteX84" fmla="*/ 11199600 w 11199600"/>
              <a:gd name="connsiteY84" fmla="*/ 3470135 h 5920067"/>
              <a:gd name="connsiteX85" fmla="*/ 11199600 w 11199600"/>
              <a:gd name="connsiteY85" fmla="*/ 3722265 h 5920067"/>
              <a:gd name="connsiteX86" fmla="*/ 11199600 w 11199600"/>
              <a:gd name="connsiteY86" fmla="*/ 3739511 h 5920067"/>
              <a:gd name="connsiteX87" fmla="*/ 11199600 w 11199600"/>
              <a:gd name="connsiteY87" fmla="*/ 3744375 h 5920067"/>
              <a:gd name="connsiteX88" fmla="*/ 11199600 w 11199600"/>
              <a:gd name="connsiteY88" fmla="*/ 3831346 h 5920067"/>
              <a:gd name="connsiteX89" fmla="*/ 11199600 w 11199600"/>
              <a:gd name="connsiteY89" fmla="*/ 4013751 h 5920067"/>
              <a:gd name="connsiteX90" fmla="*/ 11199600 w 11199600"/>
              <a:gd name="connsiteY90" fmla="*/ 4053409 h 5920067"/>
              <a:gd name="connsiteX91" fmla="*/ 11199600 w 11199600"/>
              <a:gd name="connsiteY91" fmla="*/ 4105586 h 5920067"/>
              <a:gd name="connsiteX92" fmla="*/ 11199600 w 11199600"/>
              <a:gd name="connsiteY92" fmla="*/ 4217459 h 5920067"/>
              <a:gd name="connsiteX93" fmla="*/ 11199600 w 11199600"/>
              <a:gd name="connsiteY93" fmla="*/ 4327650 h 5920067"/>
              <a:gd name="connsiteX94" fmla="*/ 11199600 w 11199600"/>
              <a:gd name="connsiteY94" fmla="*/ 4390549 h 5920067"/>
              <a:gd name="connsiteX95" fmla="*/ 11199600 w 11199600"/>
              <a:gd name="connsiteY95" fmla="*/ 4491699 h 5920067"/>
              <a:gd name="connsiteX96" fmla="*/ 11199600 w 11199600"/>
              <a:gd name="connsiteY96" fmla="*/ 4629303 h 5920067"/>
              <a:gd name="connsiteX97" fmla="*/ 11199600 w 11199600"/>
              <a:gd name="connsiteY97" fmla="*/ 4664789 h 5920067"/>
              <a:gd name="connsiteX98" fmla="*/ 11199600 w 11199600"/>
              <a:gd name="connsiteY98" fmla="*/ 4751760 h 5920067"/>
              <a:gd name="connsiteX99" fmla="*/ 11199600 w 11199600"/>
              <a:gd name="connsiteY99" fmla="*/ 4903543 h 5920067"/>
              <a:gd name="connsiteX100" fmla="*/ 11199600 w 11199600"/>
              <a:gd name="connsiteY100" fmla="*/ 5026000 h 5920067"/>
              <a:gd name="connsiteX101" fmla="*/ 11199600 w 11199600"/>
              <a:gd name="connsiteY101" fmla="*/ 5137873 h 5920067"/>
              <a:gd name="connsiteX102" fmla="*/ 11199600 w 11199600"/>
              <a:gd name="connsiteY102" fmla="*/ 5412113 h 5920067"/>
              <a:gd name="connsiteX103" fmla="*/ 11199600 w 11199600"/>
              <a:gd name="connsiteY103" fmla="*/ 5549717 h 5920067"/>
              <a:gd name="connsiteX104" fmla="*/ 11199600 w 11199600"/>
              <a:gd name="connsiteY104" fmla="*/ 5823957 h 5920067"/>
              <a:gd name="connsiteX105" fmla="*/ 11103603 w 11199600"/>
              <a:gd name="connsiteY105" fmla="*/ 5920067 h 5920067"/>
              <a:gd name="connsiteX106" fmla="*/ 95997 w 11199600"/>
              <a:gd name="connsiteY106" fmla="*/ 5920067 h 5920067"/>
              <a:gd name="connsiteX107" fmla="*/ 0 w 11199600"/>
              <a:gd name="connsiteY107" fmla="*/ 5823957 h 5920067"/>
              <a:gd name="connsiteX108" fmla="*/ 0 w 11199600"/>
              <a:gd name="connsiteY108" fmla="*/ 5820222 h 5920067"/>
              <a:gd name="connsiteX109" fmla="*/ 0 w 11199600"/>
              <a:gd name="connsiteY109" fmla="*/ 5811351 h 5920067"/>
              <a:gd name="connsiteX110" fmla="*/ 0 w 11199600"/>
              <a:gd name="connsiteY110" fmla="*/ 5794075 h 5920067"/>
              <a:gd name="connsiteX111" fmla="*/ 0 w 11199600"/>
              <a:gd name="connsiteY111" fmla="*/ 5765594 h 5920067"/>
              <a:gd name="connsiteX112" fmla="*/ 0 w 11199600"/>
              <a:gd name="connsiteY112" fmla="*/ 5723106 h 5920067"/>
              <a:gd name="connsiteX113" fmla="*/ 0 w 11199600"/>
              <a:gd name="connsiteY113" fmla="*/ 5663809 h 5920067"/>
              <a:gd name="connsiteX114" fmla="*/ 0 w 11199600"/>
              <a:gd name="connsiteY114" fmla="*/ 5584902 h 5920067"/>
              <a:gd name="connsiteX115" fmla="*/ 0 w 11199600"/>
              <a:gd name="connsiteY115" fmla="*/ 5549717 h 5920067"/>
              <a:gd name="connsiteX116" fmla="*/ 0 w 11199600"/>
              <a:gd name="connsiteY116" fmla="*/ 5548611 h 5920067"/>
              <a:gd name="connsiteX117" fmla="*/ 0 w 11199600"/>
              <a:gd name="connsiteY117" fmla="*/ 5540863 h 5920067"/>
              <a:gd name="connsiteX118" fmla="*/ 0 w 11199600"/>
              <a:gd name="connsiteY118" fmla="*/ 5520020 h 5920067"/>
              <a:gd name="connsiteX119" fmla="*/ 0 w 11199600"/>
              <a:gd name="connsiteY119" fmla="*/ 5519835 h 5920067"/>
              <a:gd name="connsiteX120" fmla="*/ 0 w 11199600"/>
              <a:gd name="connsiteY120" fmla="*/ 5478886 h 5920067"/>
              <a:gd name="connsiteX121" fmla="*/ 0 w 11199600"/>
              <a:gd name="connsiteY121" fmla="*/ 5448866 h 5920067"/>
              <a:gd name="connsiteX122" fmla="*/ 0 w 11199600"/>
              <a:gd name="connsiteY122" fmla="*/ 5444347 h 5920067"/>
              <a:gd name="connsiteX123" fmla="*/ 0 w 11199600"/>
              <a:gd name="connsiteY123" fmla="*/ 5411375 h 5920067"/>
              <a:gd name="connsiteX124" fmla="*/ 0 w 11199600"/>
              <a:gd name="connsiteY124" fmla="*/ 5365584 h 5920067"/>
              <a:gd name="connsiteX125" fmla="*/ 0 w 11199600"/>
              <a:gd name="connsiteY125" fmla="*/ 5357053 h 5920067"/>
              <a:gd name="connsiteX126" fmla="*/ 0 w 11199600"/>
              <a:gd name="connsiteY126" fmla="*/ 5310662 h 5920067"/>
              <a:gd name="connsiteX127" fmla="*/ 0 w 11199600"/>
              <a:gd name="connsiteY127" fmla="*/ 5257308 h 5920067"/>
              <a:gd name="connsiteX128" fmla="*/ 0 w 11199600"/>
              <a:gd name="connsiteY128" fmla="*/ 5245780 h 5920067"/>
              <a:gd name="connsiteX129" fmla="*/ 0 w 11199600"/>
              <a:gd name="connsiteY129" fmla="*/ 5170107 h 5920067"/>
              <a:gd name="connsiteX130" fmla="*/ 0 w 11199600"/>
              <a:gd name="connsiteY130" fmla="*/ 5144283 h 5920067"/>
              <a:gd name="connsiteX131" fmla="*/ 0 w 11199600"/>
              <a:gd name="connsiteY131" fmla="*/ 5082813 h 5920067"/>
              <a:gd name="connsiteX132" fmla="*/ 0 w 11199600"/>
              <a:gd name="connsiteY132" fmla="*/ 5017146 h 5920067"/>
              <a:gd name="connsiteX133" fmla="*/ 0 w 11199600"/>
              <a:gd name="connsiteY133" fmla="*/ 4983068 h 5920067"/>
              <a:gd name="connsiteX134" fmla="*/ 0 w 11199600"/>
              <a:gd name="connsiteY134" fmla="*/ 4903543 h 5920067"/>
              <a:gd name="connsiteX135" fmla="*/ 0 w 11199600"/>
              <a:gd name="connsiteY135" fmla="*/ 4899808 h 5920067"/>
              <a:gd name="connsiteX136" fmla="*/ 0 w 11199600"/>
              <a:gd name="connsiteY136" fmla="*/ 4890937 h 5920067"/>
              <a:gd name="connsiteX137" fmla="*/ 0 w 11199600"/>
              <a:gd name="connsiteY137" fmla="*/ 4875069 h 5920067"/>
              <a:gd name="connsiteX138" fmla="*/ 0 w 11199600"/>
              <a:gd name="connsiteY138" fmla="*/ 4873661 h 5920067"/>
              <a:gd name="connsiteX139" fmla="*/ 0 w 11199600"/>
              <a:gd name="connsiteY139" fmla="*/ 4870043 h 5920067"/>
              <a:gd name="connsiteX140" fmla="*/ 0 w 11199600"/>
              <a:gd name="connsiteY140" fmla="*/ 4845180 h 5920067"/>
              <a:gd name="connsiteX141" fmla="*/ 0 w 11199600"/>
              <a:gd name="connsiteY141" fmla="*/ 4802692 h 5920067"/>
              <a:gd name="connsiteX142" fmla="*/ 0 w 11199600"/>
              <a:gd name="connsiteY142" fmla="*/ 4743395 h 5920067"/>
              <a:gd name="connsiteX143" fmla="*/ 0 w 11199600"/>
              <a:gd name="connsiteY143" fmla="*/ 4742906 h 5920067"/>
              <a:gd name="connsiteX144" fmla="*/ 0 w 11199600"/>
              <a:gd name="connsiteY144" fmla="*/ 4717221 h 5920067"/>
              <a:gd name="connsiteX145" fmla="*/ 0 w 11199600"/>
              <a:gd name="connsiteY145" fmla="*/ 4664488 h 5920067"/>
              <a:gd name="connsiteX146" fmla="*/ 0 w 11199600"/>
              <a:gd name="connsiteY146" fmla="*/ 4629303 h 5920067"/>
              <a:gd name="connsiteX147" fmla="*/ 0 w 11199600"/>
              <a:gd name="connsiteY147" fmla="*/ 4628197 h 5920067"/>
              <a:gd name="connsiteX148" fmla="*/ 0 w 11199600"/>
              <a:gd name="connsiteY148" fmla="*/ 4620449 h 5920067"/>
              <a:gd name="connsiteX149" fmla="*/ 0 w 11199600"/>
              <a:gd name="connsiteY149" fmla="*/ 4600829 h 5920067"/>
              <a:gd name="connsiteX150" fmla="*/ 0 w 11199600"/>
              <a:gd name="connsiteY150" fmla="*/ 4599606 h 5920067"/>
              <a:gd name="connsiteX151" fmla="*/ 0 w 11199600"/>
              <a:gd name="connsiteY151" fmla="*/ 4599421 h 5920067"/>
              <a:gd name="connsiteX152" fmla="*/ 0 w 11199600"/>
              <a:gd name="connsiteY152" fmla="*/ 4558472 h 5920067"/>
              <a:gd name="connsiteX153" fmla="*/ 0 w 11199600"/>
              <a:gd name="connsiteY153" fmla="*/ 4542771 h 5920067"/>
              <a:gd name="connsiteX154" fmla="*/ 0 w 11199600"/>
              <a:gd name="connsiteY154" fmla="*/ 4528452 h 5920067"/>
              <a:gd name="connsiteX155" fmla="*/ 0 w 11199600"/>
              <a:gd name="connsiteY155" fmla="*/ 4523933 h 5920067"/>
              <a:gd name="connsiteX156" fmla="*/ 0 w 11199600"/>
              <a:gd name="connsiteY156" fmla="*/ 4490961 h 5920067"/>
              <a:gd name="connsiteX157" fmla="*/ 0 w 11199600"/>
              <a:gd name="connsiteY157" fmla="*/ 4445170 h 5920067"/>
              <a:gd name="connsiteX158" fmla="*/ 0 w 11199600"/>
              <a:gd name="connsiteY158" fmla="*/ 4442981 h 5920067"/>
              <a:gd name="connsiteX159" fmla="*/ 0 w 11199600"/>
              <a:gd name="connsiteY159" fmla="*/ 4436639 h 5920067"/>
              <a:gd name="connsiteX160" fmla="*/ 0 w 11199600"/>
              <a:gd name="connsiteY160" fmla="*/ 4390248 h 5920067"/>
              <a:gd name="connsiteX161" fmla="*/ 0 w 11199600"/>
              <a:gd name="connsiteY161" fmla="*/ 4350891 h 5920067"/>
              <a:gd name="connsiteX162" fmla="*/ 0 w 11199600"/>
              <a:gd name="connsiteY162" fmla="*/ 4336894 h 5920067"/>
              <a:gd name="connsiteX163" fmla="*/ 0 w 11199600"/>
              <a:gd name="connsiteY163" fmla="*/ 4325366 h 5920067"/>
              <a:gd name="connsiteX164" fmla="*/ 0 w 11199600"/>
              <a:gd name="connsiteY164" fmla="*/ 4268531 h 5920067"/>
              <a:gd name="connsiteX165" fmla="*/ 0 w 11199600"/>
              <a:gd name="connsiteY165" fmla="*/ 4249693 h 5920067"/>
              <a:gd name="connsiteX166" fmla="*/ 0 w 11199600"/>
              <a:gd name="connsiteY166" fmla="*/ 4223869 h 5920067"/>
              <a:gd name="connsiteX167" fmla="*/ 0 w 11199600"/>
              <a:gd name="connsiteY167" fmla="*/ 4162399 h 5920067"/>
              <a:gd name="connsiteX168" fmla="*/ 0 w 11199600"/>
              <a:gd name="connsiteY168" fmla="*/ 4140749 h 5920067"/>
              <a:gd name="connsiteX169" fmla="*/ 0 w 11199600"/>
              <a:gd name="connsiteY169" fmla="*/ 4096732 h 5920067"/>
              <a:gd name="connsiteX170" fmla="*/ 0 w 11199600"/>
              <a:gd name="connsiteY170" fmla="*/ 4076651 h 5920067"/>
              <a:gd name="connsiteX171" fmla="*/ 0 w 11199600"/>
              <a:gd name="connsiteY171" fmla="*/ 4062654 h 5920067"/>
              <a:gd name="connsiteX172" fmla="*/ 0 w 11199600"/>
              <a:gd name="connsiteY172" fmla="*/ 3954655 h 5920067"/>
              <a:gd name="connsiteX173" fmla="*/ 0 w 11199600"/>
              <a:gd name="connsiteY173" fmla="*/ 3949629 h 5920067"/>
              <a:gd name="connsiteX174" fmla="*/ 0 w 11199600"/>
              <a:gd name="connsiteY174" fmla="*/ 3911516 h 5920067"/>
              <a:gd name="connsiteX175" fmla="*/ 0 w 11199600"/>
              <a:gd name="connsiteY175" fmla="*/ 3866509 h 5920067"/>
              <a:gd name="connsiteX176" fmla="*/ 0 w 11199600"/>
              <a:gd name="connsiteY176" fmla="*/ 3822492 h 5920067"/>
              <a:gd name="connsiteX177" fmla="*/ 0 w 11199600"/>
              <a:gd name="connsiteY177" fmla="*/ 3796807 h 5920067"/>
              <a:gd name="connsiteX178" fmla="*/ 0 w 11199600"/>
              <a:gd name="connsiteY178" fmla="*/ 3680415 h 5920067"/>
              <a:gd name="connsiteX179" fmla="*/ 0 w 11199600"/>
              <a:gd name="connsiteY179" fmla="*/ 3662362 h 5920067"/>
              <a:gd name="connsiteX180" fmla="*/ 0 w 11199600"/>
              <a:gd name="connsiteY180" fmla="*/ 3637276 h 5920067"/>
              <a:gd name="connsiteX181" fmla="*/ 0 w 11199600"/>
              <a:gd name="connsiteY181" fmla="*/ 3622357 h 5920067"/>
              <a:gd name="connsiteX182" fmla="*/ 0 w 11199600"/>
              <a:gd name="connsiteY182" fmla="*/ 3522567 h 5920067"/>
              <a:gd name="connsiteX183" fmla="*/ 0 w 11199600"/>
              <a:gd name="connsiteY183" fmla="*/ 3430477 h 5920067"/>
              <a:gd name="connsiteX184" fmla="*/ 0 w 11199600"/>
              <a:gd name="connsiteY184" fmla="*/ 3392457 h 5920067"/>
              <a:gd name="connsiteX185" fmla="*/ 0 w 11199600"/>
              <a:gd name="connsiteY185" fmla="*/ 3388122 h 5920067"/>
              <a:gd name="connsiteX186" fmla="*/ 0 w 11199600"/>
              <a:gd name="connsiteY186" fmla="*/ 3348117 h 5920067"/>
              <a:gd name="connsiteX187" fmla="*/ 0 w 11199600"/>
              <a:gd name="connsiteY187" fmla="*/ 3220335 h 5920067"/>
              <a:gd name="connsiteX188" fmla="*/ 0 w 11199600"/>
              <a:gd name="connsiteY188" fmla="*/ 3156237 h 5920067"/>
              <a:gd name="connsiteX189" fmla="*/ 0 w 11199600"/>
              <a:gd name="connsiteY189" fmla="*/ 3118217 h 5920067"/>
              <a:gd name="connsiteX190" fmla="*/ 0 w 11199600"/>
              <a:gd name="connsiteY190" fmla="*/ 3100970 h 5920067"/>
              <a:gd name="connsiteX191" fmla="*/ 0 w 11199600"/>
              <a:gd name="connsiteY191" fmla="*/ 2991102 h 5920067"/>
              <a:gd name="connsiteX192" fmla="*/ 0 w 11199600"/>
              <a:gd name="connsiteY192" fmla="*/ 2946095 h 5920067"/>
              <a:gd name="connsiteX193" fmla="*/ 0 w 11199600"/>
              <a:gd name="connsiteY193" fmla="*/ 2826730 h 5920067"/>
              <a:gd name="connsiteX194" fmla="*/ 0 w 11199600"/>
              <a:gd name="connsiteY194" fmla="*/ 2787072 h 5920067"/>
              <a:gd name="connsiteX195" fmla="*/ 0 w 11199600"/>
              <a:gd name="connsiteY195" fmla="*/ 2741948 h 5920067"/>
              <a:gd name="connsiteX196" fmla="*/ 0 w 11199600"/>
              <a:gd name="connsiteY196" fmla="*/ 2716862 h 5920067"/>
              <a:gd name="connsiteX197" fmla="*/ 0 w 11199600"/>
              <a:gd name="connsiteY197" fmla="*/ 2512832 h 5920067"/>
              <a:gd name="connsiteX198" fmla="*/ 0 w 11199600"/>
              <a:gd name="connsiteY198" fmla="*/ 2472043 h 5920067"/>
              <a:gd name="connsiteX199" fmla="*/ 0 w 11199600"/>
              <a:gd name="connsiteY199" fmla="*/ 2467708 h 5920067"/>
              <a:gd name="connsiteX200" fmla="*/ 0 w 11199600"/>
              <a:gd name="connsiteY200" fmla="*/ 2449933 h 5920067"/>
              <a:gd name="connsiteX201" fmla="*/ 0 w 11199600"/>
              <a:gd name="connsiteY201" fmla="*/ 2197803 h 5920067"/>
              <a:gd name="connsiteX202" fmla="*/ 0 w 11199600"/>
              <a:gd name="connsiteY202" fmla="*/ 2180556 h 5920067"/>
              <a:gd name="connsiteX203" fmla="*/ 0 w 11199600"/>
              <a:gd name="connsiteY203" fmla="*/ 2175692 h 5920067"/>
              <a:gd name="connsiteX204" fmla="*/ 0 w 11199600"/>
              <a:gd name="connsiteY204" fmla="*/ 2088721 h 5920067"/>
              <a:gd name="connsiteX205" fmla="*/ 0 w 11199600"/>
              <a:gd name="connsiteY205" fmla="*/ 1906316 h 5920067"/>
              <a:gd name="connsiteX206" fmla="*/ 0 w 11199600"/>
              <a:gd name="connsiteY206" fmla="*/ 1866658 h 5920067"/>
              <a:gd name="connsiteX207" fmla="*/ 0 w 11199600"/>
              <a:gd name="connsiteY207" fmla="*/ 1814481 h 5920067"/>
              <a:gd name="connsiteX208" fmla="*/ 0 w 11199600"/>
              <a:gd name="connsiteY208" fmla="*/ 1702609 h 5920067"/>
              <a:gd name="connsiteX209" fmla="*/ 0 w 11199600"/>
              <a:gd name="connsiteY209" fmla="*/ 1592418 h 5920067"/>
              <a:gd name="connsiteX210" fmla="*/ 0 w 11199600"/>
              <a:gd name="connsiteY210" fmla="*/ 1529519 h 5920067"/>
              <a:gd name="connsiteX211" fmla="*/ 0 w 11199600"/>
              <a:gd name="connsiteY211" fmla="*/ 1428369 h 5920067"/>
              <a:gd name="connsiteX212" fmla="*/ 0 w 11199600"/>
              <a:gd name="connsiteY212" fmla="*/ 1290764 h 5920067"/>
              <a:gd name="connsiteX213" fmla="*/ 0 w 11199600"/>
              <a:gd name="connsiteY213" fmla="*/ 1255278 h 5920067"/>
              <a:gd name="connsiteX214" fmla="*/ 0 w 11199600"/>
              <a:gd name="connsiteY214" fmla="*/ 1168307 h 5920067"/>
              <a:gd name="connsiteX215" fmla="*/ 0 w 11199600"/>
              <a:gd name="connsiteY215" fmla="*/ 1016524 h 5920067"/>
              <a:gd name="connsiteX216" fmla="*/ 0 w 11199600"/>
              <a:gd name="connsiteY216" fmla="*/ 894067 h 5920067"/>
              <a:gd name="connsiteX217" fmla="*/ 0 w 11199600"/>
              <a:gd name="connsiteY217" fmla="*/ 782195 h 5920067"/>
              <a:gd name="connsiteX218" fmla="*/ 0 w 11199600"/>
              <a:gd name="connsiteY218" fmla="*/ 507955 h 5920067"/>
              <a:gd name="connsiteX219" fmla="*/ 0 w 11199600"/>
              <a:gd name="connsiteY219" fmla="*/ 370350 h 5920067"/>
              <a:gd name="connsiteX220" fmla="*/ 0 w 11199600"/>
              <a:gd name="connsiteY220" fmla="*/ 96110 h 5920067"/>
              <a:gd name="connsiteX221" fmla="*/ 95997 w 11199600"/>
              <a:gd name="connsiteY221" fmla="*/ 0 h 59200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</a:cxnLst>
            <a:rect l="l" t="t" r="r" b="b"/>
            <a:pathLst>
              <a:path w="11199600" h="5920067">
                <a:moveTo>
                  <a:pt x="95997" y="0"/>
                </a:moveTo>
                <a:lnTo>
                  <a:pt x="11103603" y="0"/>
                </a:lnTo>
                <a:cubicBezTo>
                  <a:pt x="11199600" y="0"/>
                  <a:pt x="11199600" y="96110"/>
                  <a:pt x="11199600" y="96110"/>
                </a:cubicBezTo>
                <a:cubicBezTo>
                  <a:pt x="11199600" y="96110"/>
                  <a:pt x="11199600" y="96110"/>
                  <a:pt x="11199600" y="335165"/>
                </a:cubicBezTo>
                <a:lnTo>
                  <a:pt x="11199600" y="370350"/>
                </a:lnTo>
                <a:cubicBezTo>
                  <a:pt x="11199600" y="370350"/>
                  <a:pt x="11199600" y="370350"/>
                  <a:pt x="11199600" y="379204"/>
                </a:cubicBezTo>
                <a:lnTo>
                  <a:pt x="11199600" y="400048"/>
                </a:lnTo>
                <a:lnTo>
                  <a:pt x="11199600" y="400232"/>
                </a:lnTo>
                <a:cubicBezTo>
                  <a:pt x="11199600" y="415173"/>
                  <a:pt x="11199600" y="437585"/>
                  <a:pt x="11199600" y="471202"/>
                </a:cubicBezTo>
                <a:lnTo>
                  <a:pt x="11199600" y="475721"/>
                </a:lnTo>
                <a:lnTo>
                  <a:pt x="11199600" y="508692"/>
                </a:lnTo>
                <a:cubicBezTo>
                  <a:pt x="11199600" y="522527"/>
                  <a:pt x="11199600" y="537744"/>
                  <a:pt x="11199600" y="554484"/>
                </a:cubicBezTo>
                <a:lnTo>
                  <a:pt x="11199600" y="563015"/>
                </a:lnTo>
                <a:lnTo>
                  <a:pt x="11199600" y="609405"/>
                </a:lnTo>
                <a:lnTo>
                  <a:pt x="11199600" y="662759"/>
                </a:lnTo>
                <a:lnTo>
                  <a:pt x="11199600" y="674288"/>
                </a:lnTo>
                <a:cubicBezTo>
                  <a:pt x="11199600" y="697668"/>
                  <a:pt x="11199600" y="722846"/>
                  <a:pt x="11199600" y="749961"/>
                </a:cubicBezTo>
                <a:lnTo>
                  <a:pt x="11199600" y="775785"/>
                </a:lnTo>
                <a:lnTo>
                  <a:pt x="11199600" y="837255"/>
                </a:lnTo>
                <a:lnTo>
                  <a:pt x="11199600" y="902921"/>
                </a:lnTo>
                <a:lnTo>
                  <a:pt x="11199600" y="936999"/>
                </a:lnTo>
                <a:lnTo>
                  <a:pt x="11199600" y="1016524"/>
                </a:lnTo>
                <a:cubicBezTo>
                  <a:pt x="11199600" y="1016524"/>
                  <a:pt x="11199600" y="1016524"/>
                  <a:pt x="11199600" y="1029131"/>
                </a:cubicBezTo>
                <a:lnTo>
                  <a:pt x="11199600" y="1044999"/>
                </a:lnTo>
                <a:lnTo>
                  <a:pt x="11199600" y="1046406"/>
                </a:lnTo>
                <a:lnTo>
                  <a:pt x="11199600" y="1050025"/>
                </a:lnTo>
                <a:lnTo>
                  <a:pt x="11199600" y="1074887"/>
                </a:lnTo>
                <a:cubicBezTo>
                  <a:pt x="11199600" y="1098232"/>
                  <a:pt x="11199600" y="1130916"/>
                  <a:pt x="11199600" y="1176672"/>
                </a:cubicBezTo>
                <a:lnTo>
                  <a:pt x="11199600" y="1177161"/>
                </a:lnTo>
                <a:lnTo>
                  <a:pt x="11199600" y="1202847"/>
                </a:lnTo>
                <a:lnTo>
                  <a:pt x="11199600" y="1255579"/>
                </a:lnTo>
                <a:lnTo>
                  <a:pt x="11199600" y="1290764"/>
                </a:lnTo>
                <a:cubicBezTo>
                  <a:pt x="11199600" y="1290764"/>
                  <a:pt x="11199600" y="1290764"/>
                  <a:pt x="11199600" y="1299618"/>
                </a:cubicBezTo>
                <a:lnTo>
                  <a:pt x="11199600" y="1319239"/>
                </a:lnTo>
                <a:lnTo>
                  <a:pt x="11199600" y="1320462"/>
                </a:lnTo>
                <a:lnTo>
                  <a:pt x="11199600" y="1320646"/>
                </a:lnTo>
                <a:cubicBezTo>
                  <a:pt x="11199600" y="1328117"/>
                  <a:pt x="11199600" y="1337455"/>
                  <a:pt x="11199600" y="1349128"/>
                </a:cubicBezTo>
                <a:lnTo>
                  <a:pt x="11199600" y="1377296"/>
                </a:lnTo>
                <a:lnTo>
                  <a:pt x="11199600" y="1391616"/>
                </a:lnTo>
                <a:lnTo>
                  <a:pt x="11199600" y="1396135"/>
                </a:lnTo>
                <a:lnTo>
                  <a:pt x="11199600" y="1429106"/>
                </a:lnTo>
                <a:cubicBezTo>
                  <a:pt x="11199600" y="1442941"/>
                  <a:pt x="11199600" y="1458158"/>
                  <a:pt x="11199600" y="1474898"/>
                </a:cubicBezTo>
                <a:lnTo>
                  <a:pt x="11199600" y="1477087"/>
                </a:lnTo>
                <a:lnTo>
                  <a:pt x="11199600" y="1483429"/>
                </a:lnTo>
                <a:lnTo>
                  <a:pt x="11199600" y="1529819"/>
                </a:lnTo>
                <a:lnTo>
                  <a:pt x="11199600" y="1569177"/>
                </a:lnTo>
                <a:lnTo>
                  <a:pt x="11199600" y="1583173"/>
                </a:lnTo>
                <a:lnTo>
                  <a:pt x="11199600" y="1594702"/>
                </a:lnTo>
                <a:lnTo>
                  <a:pt x="11199600" y="1651536"/>
                </a:lnTo>
                <a:lnTo>
                  <a:pt x="11199600" y="1670375"/>
                </a:lnTo>
                <a:lnTo>
                  <a:pt x="11199600" y="1696199"/>
                </a:lnTo>
                <a:lnTo>
                  <a:pt x="11199600" y="1757669"/>
                </a:lnTo>
                <a:lnTo>
                  <a:pt x="11199600" y="1779318"/>
                </a:lnTo>
                <a:lnTo>
                  <a:pt x="11199600" y="1823335"/>
                </a:lnTo>
                <a:lnTo>
                  <a:pt x="11199600" y="1843417"/>
                </a:lnTo>
                <a:lnTo>
                  <a:pt x="11199600" y="1857413"/>
                </a:lnTo>
                <a:lnTo>
                  <a:pt x="11199600" y="1965413"/>
                </a:lnTo>
                <a:lnTo>
                  <a:pt x="11199600" y="1970439"/>
                </a:lnTo>
                <a:lnTo>
                  <a:pt x="11199600" y="2008551"/>
                </a:lnTo>
                <a:lnTo>
                  <a:pt x="11199600" y="2053558"/>
                </a:lnTo>
                <a:lnTo>
                  <a:pt x="11199600" y="2097575"/>
                </a:lnTo>
                <a:lnTo>
                  <a:pt x="11199600" y="2123261"/>
                </a:lnTo>
                <a:lnTo>
                  <a:pt x="11199600" y="2239653"/>
                </a:lnTo>
                <a:lnTo>
                  <a:pt x="11199600" y="2257705"/>
                </a:lnTo>
                <a:lnTo>
                  <a:pt x="11199600" y="2282791"/>
                </a:lnTo>
                <a:lnTo>
                  <a:pt x="11199600" y="2297710"/>
                </a:lnTo>
                <a:lnTo>
                  <a:pt x="11199600" y="2397501"/>
                </a:lnTo>
                <a:lnTo>
                  <a:pt x="11199600" y="2489591"/>
                </a:lnTo>
                <a:lnTo>
                  <a:pt x="11199600" y="2527610"/>
                </a:lnTo>
                <a:lnTo>
                  <a:pt x="11199600" y="2531945"/>
                </a:lnTo>
                <a:lnTo>
                  <a:pt x="11199600" y="2571950"/>
                </a:lnTo>
                <a:lnTo>
                  <a:pt x="11199600" y="2699732"/>
                </a:lnTo>
                <a:lnTo>
                  <a:pt x="11199600" y="2763831"/>
                </a:lnTo>
                <a:lnTo>
                  <a:pt x="11199600" y="2801851"/>
                </a:lnTo>
                <a:lnTo>
                  <a:pt x="11199600" y="2819097"/>
                </a:lnTo>
                <a:lnTo>
                  <a:pt x="11199600" y="2928965"/>
                </a:lnTo>
                <a:lnTo>
                  <a:pt x="11199600" y="2973972"/>
                </a:lnTo>
                <a:lnTo>
                  <a:pt x="11199600" y="3093337"/>
                </a:lnTo>
                <a:lnTo>
                  <a:pt x="11199600" y="3132995"/>
                </a:lnTo>
                <a:lnTo>
                  <a:pt x="11199600" y="3178119"/>
                </a:lnTo>
                <a:lnTo>
                  <a:pt x="11199600" y="3203205"/>
                </a:lnTo>
                <a:lnTo>
                  <a:pt x="11199600" y="3407236"/>
                </a:lnTo>
                <a:lnTo>
                  <a:pt x="11199600" y="3448024"/>
                </a:lnTo>
                <a:lnTo>
                  <a:pt x="11199600" y="3452359"/>
                </a:lnTo>
                <a:lnTo>
                  <a:pt x="11199600" y="3470135"/>
                </a:lnTo>
                <a:lnTo>
                  <a:pt x="11199600" y="3722265"/>
                </a:lnTo>
                <a:lnTo>
                  <a:pt x="11199600" y="3739511"/>
                </a:lnTo>
                <a:lnTo>
                  <a:pt x="11199600" y="3744375"/>
                </a:lnTo>
                <a:lnTo>
                  <a:pt x="11199600" y="3831346"/>
                </a:lnTo>
                <a:lnTo>
                  <a:pt x="11199600" y="4013751"/>
                </a:lnTo>
                <a:lnTo>
                  <a:pt x="11199600" y="4053409"/>
                </a:lnTo>
                <a:lnTo>
                  <a:pt x="11199600" y="4105586"/>
                </a:lnTo>
                <a:lnTo>
                  <a:pt x="11199600" y="4217459"/>
                </a:lnTo>
                <a:lnTo>
                  <a:pt x="11199600" y="4327650"/>
                </a:lnTo>
                <a:lnTo>
                  <a:pt x="11199600" y="4390549"/>
                </a:lnTo>
                <a:lnTo>
                  <a:pt x="11199600" y="4491699"/>
                </a:lnTo>
                <a:lnTo>
                  <a:pt x="11199600" y="4629303"/>
                </a:lnTo>
                <a:lnTo>
                  <a:pt x="11199600" y="4664789"/>
                </a:lnTo>
                <a:lnTo>
                  <a:pt x="11199600" y="4751760"/>
                </a:lnTo>
                <a:lnTo>
                  <a:pt x="11199600" y="4903543"/>
                </a:lnTo>
                <a:lnTo>
                  <a:pt x="11199600" y="5026000"/>
                </a:lnTo>
                <a:lnTo>
                  <a:pt x="11199600" y="5137873"/>
                </a:lnTo>
                <a:lnTo>
                  <a:pt x="11199600" y="5412113"/>
                </a:lnTo>
                <a:lnTo>
                  <a:pt x="11199600" y="5549717"/>
                </a:lnTo>
                <a:lnTo>
                  <a:pt x="11199600" y="5823957"/>
                </a:lnTo>
                <a:cubicBezTo>
                  <a:pt x="11199600" y="5920067"/>
                  <a:pt x="11103603" y="5920067"/>
                  <a:pt x="11103603" y="5920067"/>
                </a:cubicBezTo>
                <a:cubicBezTo>
                  <a:pt x="11103603" y="5920067"/>
                  <a:pt x="11103603" y="5920067"/>
                  <a:pt x="95997" y="5920067"/>
                </a:cubicBezTo>
                <a:cubicBezTo>
                  <a:pt x="0" y="5920067"/>
                  <a:pt x="0" y="5823957"/>
                  <a:pt x="0" y="5823957"/>
                </a:cubicBezTo>
                <a:lnTo>
                  <a:pt x="0" y="5820222"/>
                </a:lnTo>
                <a:lnTo>
                  <a:pt x="0" y="5811351"/>
                </a:lnTo>
                <a:lnTo>
                  <a:pt x="0" y="5794075"/>
                </a:lnTo>
                <a:lnTo>
                  <a:pt x="0" y="5765594"/>
                </a:lnTo>
                <a:lnTo>
                  <a:pt x="0" y="5723106"/>
                </a:lnTo>
                <a:lnTo>
                  <a:pt x="0" y="5663809"/>
                </a:lnTo>
                <a:lnTo>
                  <a:pt x="0" y="5584902"/>
                </a:lnTo>
                <a:lnTo>
                  <a:pt x="0" y="5549717"/>
                </a:lnTo>
                <a:lnTo>
                  <a:pt x="0" y="5548611"/>
                </a:lnTo>
                <a:lnTo>
                  <a:pt x="0" y="5540863"/>
                </a:lnTo>
                <a:lnTo>
                  <a:pt x="0" y="5520020"/>
                </a:lnTo>
                <a:lnTo>
                  <a:pt x="0" y="5519835"/>
                </a:lnTo>
                <a:lnTo>
                  <a:pt x="0" y="5478886"/>
                </a:lnTo>
                <a:lnTo>
                  <a:pt x="0" y="5448866"/>
                </a:lnTo>
                <a:lnTo>
                  <a:pt x="0" y="5444347"/>
                </a:lnTo>
                <a:lnTo>
                  <a:pt x="0" y="5411375"/>
                </a:lnTo>
                <a:lnTo>
                  <a:pt x="0" y="5365584"/>
                </a:lnTo>
                <a:lnTo>
                  <a:pt x="0" y="5357053"/>
                </a:lnTo>
                <a:lnTo>
                  <a:pt x="0" y="5310662"/>
                </a:lnTo>
                <a:lnTo>
                  <a:pt x="0" y="5257308"/>
                </a:lnTo>
                <a:lnTo>
                  <a:pt x="0" y="5245780"/>
                </a:lnTo>
                <a:lnTo>
                  <a:pt x="0" y="5170107"/>
                </a:lnTo>
                <a:lnTo>
                  <a:pt x="0" y="5144283"/>
                </a:lnTo>
                <a:lnTo>
                  <a:pt x="0" y="5082813"/>
                </a:lnTo>
                <a:lnTo>
                  <a:pt x="0" y="5017146"/>
                </a:lnTo>
                <a:lnTo>
                  <a:pt x="0" y="4983068"/>
                </a:lnTo>
                <a:lnTo>
                  <a:pt x="0" y="4903543"/>
                </a:lnTo>
                <a:lnTo>
                  <a:pt x="0" y="4899808"/>
                </a:lnTo>
                <a:lnTo>
                  <a:pt x="0" y="4890937"/>
                </a:lnTo>
                <a:lnTo>
                  <a:pt x="0" y="4875069"/>
                </a:lnTo>
                <a:lnTo>
                  <a:pt x="0" y="4873661"/>
                </a:lnTo>
                <a:lnTo>
                  <a:pt x="0" y="4870043"/>
                </a:lnTo>
                <a:lnTo>
                  <a:pt x="0" y="4845180"/>
                </a:lnTo>
                <a:lnTo>
                  <a:pt x="0" y="4802692"/>
                </a:lnTo>
                <a:lnTo>
                  <a:pt x="0" y="4743395"/>
                </a:lnTo>
                <a:lnTo>
                  <a:pt x="0" y="4742906"/>
                </a:lnTo>
                <a:lnTo>
                  <a:pt x="0" y="4717221"/>
                </a:lnTo>
                <a:lnTo>
                  <a:pt x="0" y="4664488"/>
                </a:lnTo>
                <a:lnTo>
                  <a:pt x="0" y="4629303"/>
                </a:lnTo>
                <a:lnTo>
                  <a:pt x="0" y="4628197"/>
                </a:lnTo>
                <a:lnTo>
                  <a:pt x="0" y="4620449"/>
                </a:lnTo>
                <a:lnTo>
                  <a:pt x="0" y="4600829"/>
                </a:lnTo>
                <a:lnTo>
                  <a:pt x="0" y="4599606"/>
                </a:lnTo>
                <a:lnTo>
                  <a:pt x="0" y="4599421"/>
                </a:lnTo>
                <a:lnTo>
                  <a:pt x="0" y="4558472"/>
                </a:lnTo>
                <a:lnTo>
                  <a:pt x="0" y="4542771"/>
                </a:lnTo>
                <a:lnTo>
                  <a:pt x="0" y="4528452"/>
                </a:lnTo>
                <a:lnTo>
                  <a:pt x="0" y="4523933"/>
                </a:lnTo>
                <a:lnTo>
                  <a:pt x="0" y="4490961"/>
                </a:lnTo>
                <a:lnTo>
                  <a:pt x="0" y="4445170"/>
                </a:lnTo>
                <a:lnTo>
                  <a:pt x="0" y="4442981"/>
                </a:lnTo>
                <a:lnTo>
                  <a:pt x="0" y="4436639"/>
                </a:lnTo>
                <a:lnTo>
                  <a:pt x="0" y="4390248"/>
                </a:lnTo>
                <a:lnTo>
                  <a:pt x="0" y="4350891"/>
                </a:lnTo>
                <a:lnTo>
                  <a:pt x="0" y="4336894"/>
                </a:lnTo>
                <a:lnTo>
                  <a:pt x="0" y="4325366"/>
                </a:lnTo>
                <a:lnTo>
                  <a:pt x="0" y="4268531"/>
                </a:lnTo>
                <a:lnTo>
                  <a:pt x="0" y="4249693"/>
                </a:lnTo>
                <a:lnTo>
                  <a:pt x="0" y="4223869"/>
                </a:lnTo>
                <a:lnTo>
                  <a:pt x="0" y="4162399"/>
                </a:lnTo>
                <a:lnTo>
                  <a:pt x="0" y="4140749"/>
                </a:lnTo>
                <a:lnTo>
                  <a:pt x="0" y="4096732"/>
                </a:lnTo>
                <a:lnTo>
                  <a:pt x="0" y="4076651"/>
                </a:lnTo>
                <a:lnTo>
                  <a:pt x="0" y="4062654"/>
                </a:lnTo>
                <a:lnTo>
                  <a:pt x="0" y="3954655"/>
                </a:lnTo>
                <a:lnTo>
                  <a:pt x="0" y="3949629"/>
                </a:lnTo>
                <a:lnTo>
                  <a:pt x="0" y="3911516"/>
                </a:lnTo>
                <a:lnTo>
                  <a:pt x="0" y="3866509"/>
                </a:lnTo>
                <a:lnTo>
                  <a:pt x="0" y="3822492"/>
                </a:lnTo>
                <a:lnTo>
                  <a:pt x="0" y="3796807"/>
                </a:lnTo>
                <a:lnTo>
                  <a:pt x="0" y="3680415"/>
                </a:lnTo>
                <a:lnTo>
                  <a:pt x="0" y="3662362"/>
                </a:lnTo>
                <a:lnTo>
                  <a:pt x="0" y="3637276"/>
                </a:lnTo>
                <a:lnTo>
                  <a:pt x="0" y="3622357"/>
                </a:lnTo>
                <a:lnTo>
                  <a:pt x="0" y="3522567"/>
                </a:lnTo>
                <a:lnTo>
                  <a:pt x="0" y="3430477"/>
                </a:lnTo>
                <a:lnTo>
                  <a:pt x="0" y="3392457"/>
                </a:lnTo>
                <a:lnTo>
                  <a:pt x="0" y="3388122"/>
                </a:lnTo>
                <a:lnTo>
                  <a:pt x="0" y="3348117"/>
                </a:lnTo>
                <a:lnTo>
                  <a:pt x="0" y="3220335"/>
                </a:lnTo>
                <a:lnTo>
                  <a:pt x="0" y="3156237"/>
                </a:lnTo>
                <a:lnTo>
                  <a:pt x="0" y="3118217"/>
                </a:lnTo>
                <a:lnTo>
                  <a:pt x="0" y="3100970"/>
                </a:lnTo>
                <a:lnTo>
                  <a:pt x="0" y="2991102"/>
                </a:lnTo>
                <a:lnTo>
                  <a:pt x="0" y="2946095"/>
                </a:lnTo>
                <a:lnTo>
                  <a:pt x="0" y="2826730"/>
                </a:lnTo>
                <a:lnTo>
                  <a:pt x="0" y="2787072"/>
                </a:lnTo>
                <a:lnTo>
                  <a:pt x="0" y="2741948"/>
                </a:lnTo>
                <a:lnTo>
                  <a:pt x="0" y="2716862"/>
                </a:lnTo>
                <a:lnTo>
                  <a:pt x="0" y="2512832"/>
                </a:lnTo>
                <a:lnTo>
                  <a:pt x="0" y="2472043"/>
                </a:lnTo>
                <a:lnTo>
                  <a:pt x="0" y="2467708"/>
                </a:lnTo>
                <a:lnTo>
                  <a:pt x="0" y="2449933"/>
                </a:lnTo>
                <a:lnTo>
                  <a:pt x="0" y="2197803"/>
                </a:lnTo>
                <a:lnTo>
                  <a:pt x="0" y="2180556"/>
                </a:lnTo>
                <a:lnTo>
                  <a:pt x="0" y="2175692"/>
                </a:lnTo>
                <a:lnTo>
                  <a:pt x="0" y="2088721"/>
                </a:lnTo>
                <a:lnTo>
                  <a:pt x="0" y="1906316"/>
                </a:lnTo>
                <a:lnTo>
                  <a:pt x="0" y="1866658"/>
                </a:lnTo>
                <a:lnTo>
                  <a:pt x="0" y="1814481"/>
                </a:lnTo>
                <a:lnTo>
                  <a:pt x="0" y="1702609"/>
                </a:lnTo>
                <a:lnTo>
                  <a:pt x="0" y="1592418"/>
                </a:lnTo>
                <a:lnTo>
                  <a:pt x="0" y="1529519"/>
                </a:lnTo>
                <a:lnTo>
                  <a:pt x="0" y="1428369"/>
                </a:lnTo>
                <a:lnTo>
                  <a:pt x="0" y="1290764"/>
                </a:lnTo>
                <a:lnTo>
                  <a:pt x="0" y="1255278"/>
                </a:lnTo>
                <a:lnTo>
                  <a:pt x="0" y="1168307"/>
                </a:lnTo>
                <a:lnTo>
                  <a:pt x="0" y="1016524"/>
                </a:lnTo>
                <a:lnTo>
                  <a:pt x="0" y="894067"/>
                </a:lnTo>
                <a:lnTo>
                  <a:pt x="0" y="782195"/>
                </a:lnTo>
                <a:lnTo>
                  <a:pt x="0" y="507955"/>
                </a:lnTo>
                <a:lnTo>
                  <a:pt x="0" y="370350"/>
                </a:lnTo>
                <a:lnTo>
                  <a:pt x="0" y="96110"/>
                </a:lnTo>
                <a:cubicBezTo>
                  <a:pt x="0" y="0"/>
                  <a:pt x="95997" y="0"/>
                  <a:pt x="95997" y="0"/>
                </a:cubicBezTo>
                <a:close/>
              </a:path>
            </a:pathLst>
          </a:custGeom>
          <a:solidFill>
            <a:schemeClr val="bg2">
              <a:lumMod val="20000"/>
              <a:lumOff val="80000"/>
              <a:alpha val="10000"/>
            </a:schemeClr>
          </a:solidFill>
        </p:spPr>
        <p:txBody>
          <a:bodyPr wrap="square" lIns="3240000" tIns="36000" rIns="36000" bIns="36000" anchor="ctr" anchorCtr="0">
            <a:noAutofit/>
          </a:bodyPr>
          <a:lstStyle>
            <a:lvl1pPr algn="ctr">
              <a:defRPr sz="1400" b="0"/>
            </a:lvl1pPr>
          </a:lstStyle>
          <a:p>
            <a:r>
              <a:rPr lang="en-GB" noProof="0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27871404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2427060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4253440825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216" imgH="216" progId="TCLayout.ActiveDocument.1">
                  <p:embed/>
                </p:oleObj>
              </mc:Choice>
              <mc:Fallback>
                <p:oleObj name="think-cell Slide" r:id="rId4" imgW="216" imgH="216" progId="TCLayout.ActiveDocument.1">
                  <p:embed/>
                  <p:pic>
                    <p:nvPicPr>
                      <p:cNvPr id="3" name="Object 2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rgbClr val="D9D9D9"/>
          </a:solidFill>
          <a:ln w="6350"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4600"/>
              </a:lnSpc>
              <a:spcBef>
                <a:spcPct val="0"/>
              </a:spcBef>
              <a:spcAft>
                <a:spcPct val="0"/>
              </a:spcAft>
            </a:pPr>
            <a:endParaRPr lang="en-GB" sz="4600" b="1" dirty="0" err="1">
              <a:solidFill>
                <a:srgbClr val="333333"/>
              </a:solidFill>
              <a:latin typeface="ING Me" panose="02000506040000020004" pitchFamily="2" charset="0"/>
              <a:cs typeface="ING Me" panose="02000506040000020004" pitchFamily="2" charset="0"/>
              <a:sym typeface="ING Me" panose="02000506040000020004" pitchFamily="2" charset="0"/>
            </a:endParaRPr>
          </a:p>
        </p:txBody>
      </p:sp>
      <p:sp>
        <p:nvSpPr>
          <p:cNvPr id="32" name="Freeform 31"/>
          <p:cNvSpPr>
            <a:spLocks noChangeAspect="1"/>
          </p:cNvSpPr>
          <p:nvPr userDrawn="1"/>
        </p:nvSpPr>
        <p:spPr bwMode="gray">
          <a:xfrm>
            <a:off x="693738" y="1695449"/>
            <a:ext cx="10641600" cy="2630915"/>
          </a:xfrm>
          <a:custGeom>
            <a:avLst/>
            <a:gdLst>
              <a:gd name="T0" fmla="*/ 2480 w 2480"/>
              <a:gd name="T1" fmla="*/ 528 h 611"/>
              <a:gd name="T2" fmla="*/ 2480 w 2480"/>
              <a:gd name="T3" fmla="*/ 32 h 611"/>
              <a:gd name="T4" fmla="*/ 2448 w 2480"/>
              <a:gd name="T5" fmla="*/ 0 h 611"/>
              <a:gd name="T6" fmla="*/ 32 w 2480"/>
              <a:gd name="T7" fmla="*/ 0 h 611"/>
              <a:gd name="T8" fmla="*/ 0 w 2480"/>
              <a:gd name="T9" fmla="*/ 32 h 611"/>
              <a:gd name="T10" fmla="*/ 0 w 2480"/>
              <a:gd name="T11" fmla="*/ 528 h 611"/>
              <a:gd name="T12" fmla="*/ 32 w 2480"/>
              <a:gd name="T13" fmla="*/ 560 h 611"/>
              <a:gd name="T14" fmla="*/ 237 w 2480"/>
              <a:gd name="T15" fmla="*/ 560 h 611"/>
              <a:gd name="T16" fmla="*/ 271 w 2480"/>
              <a:gd name="T17" fmla="*/ 604 h 611"/>
              <a:gd name="T18" fmla="*/ 289 w 2480"/>
              <a:gd name="T19" fmla="*/ 604 h 611"/>
              <a:gd name="T20" fmla="*/ 323 w 2480"/>
              <a:gd name="T21" fmla="*/ 560 h 611"/>
              <a:gd name="T22" fmla="*/ 2448 w 2480"/>
              <a:gd name="T23" fmla="*/ 560 h 611"/>
              <a:gd name="T24" fmla="*/ 2480 w 2480"/>
              <a:gd name="T25" fmla="*/ 528 h 6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480" h="611">
                <a:moveTo>
                  <a:pt x="2480" y="528"/>
                </a:moveTo>
                <a:cubicBezTo>
                  <a:pt x="2480" y="32"/>
                  <a:pt x="2480" y="32"/>
                  <a:pt x="2480" y="32"/>
                </a:cubicBezTo>
                <a:cubicBezTo>
                  <a:pt x="2480" y="32"/>
                  <a:pt x="2480" y="0"/>
                  <a:pt x="2448" y="0"/>
                </a:cubicBezTo>
                <a:cubicBezTo>
                  <a:pt x="32" y="0"/>
                  <a:pt x="32" y="0"/>
                  <a:pt x="32" y="0"/>
                </a:cubicBezTo>
                <a:cubicBezTo>
                  <a:pt x="32" y="0"/>
                  <a:pt x="0" y="0"/>
                  <a:pt x="0" y="32"/>
                </a:cubicBezTo>
                <a:cubicBezTo>
                  <a:pt x="0" y="528"/>
                  <a:pt x="0" y="528"/>
                  <a:pt x="0" y="528"/>
                </a:cubicBezTo>
                <a:cubicBezTo>
                  <a:pt x="0" y="528"/>
                  <a:pt x="0" y="560"/>
                  <a:pt x="32" y="560"/>
                </a:cubicBezTo>
                <a:cubicBezTo>
                  <a:pt x="237" y="560"/>
                  <a:pt x="237" y="560"/>
                  <a:pt x="237" y="560"/>
                </a:cubicBezTo>
                <a:cubicBezTo>
                  <a:pt x="271" y="604"/>
                  <a:pt x="271" y="604"/>
                  <a:pt x="271" y="604"/>
                </a:cubicBezTo>
                <a:cubicBezTo>
                  <a:pt x="276" y="611"/>
                  <a:pt x="284" y="611"/>
                  <a:pt x="289" y="604"/>
                </a:cubicBezTo>
                <a:cubicBezTo>
                  <a:pt x="323" y="560"/>
                  <a:pt x="323" y="560"/>
                  <a:pt x="323" y="560"/>
                </a:cubicBezTo>
                <a:cubicBezTo>
                  <a:pt x="2448" y="560"/>
                  <a:pt x="2448" y="560"/>
                  <a:pt x="2448" y="560"/>
                </a:cubicBezTo>
                <a:cubicBezTo>
                  <a:pt x="2448" y="560"/>
                  <a:pt x="2480" y="560"/>
                  <a:pt x="2480" y="528"/>
                </a:cubicBezTo>
              </a:path>
            </a:pathLst>
          </a:custGeom>
          <a:solidFill>
            <a:srgbClr val="FF620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>
              <a:solidFill>
                <a:srgbClr val="333333"/>
              </a:solidFill>
              <a:latin typeface="ING Me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ctrTitle"/>
          </p:nvPr>
        </p:nvSpPr>
        <p:spPr bwMode="gray">
          <a:xfrm>
            <a:off x="1172150" y="1695451"/>
            <a:ext cx="10162600" cy="2368549"/>
          </a:xfrm>
        </p:spPr>
        <p:txBody>
          <a:bodyPr anchor="ctr" anchorCtr="0">
            <a:noAutofit/>
          </a:bodyPr>
          <a:lstStyle>
            <a:lvl1pPr algn="l">
              <a:lnSpc>
                <a:spcPts val="4600"/>
              </a:lnSpc>
              <a:defRPr sz="46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Click to edit Master title style</a:t>
            </a:r>
          </a:p>
        </p:txBody>
      </p:sp>
      <p:pic>
        <p:nvPicPr>
          <p:cNvPr id="27" name="Picture 26"/>
          <p:cNvPicPr>
            <a:picLocks noChangeAspect="1"/>
          </p:cNvPicPr>
          <p:nvPr userDrawn="1"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73167" y="6203775"/>
            <a:ext cx="1518197" cy="378000"/>
          </a:xfrm>
          <a:prstGeom prst="rect">
            <a:avLst/>
          </a:prstGeom>
        </p:spPr>
      </p:pic>
      <p:grpSp>
        <p:nvGrpSpPr>
          <p:cNvPr id="36" name="Group 35"/>
          <p:cNvGrpSpPr/>
          <p:nvPr userDrawn="1"/>
        </p:nvGrpSpPr>
        <p:grpSpPr>
          <a:xfrm>
            <a:off x="-2025698" y="6362700"/>
            <a:ext cx="1857255" cy="500063"/>
            <a:chOff x="-2025698" y="6445247"/>
            <a:chExt cx="1857255" cy="417516"/>
          </a:xfrm>
        </p:grpSpPr>
        <p:sp>
          <p:nvSpPr>
            <p:cNvPr id="37" name="Rectangle 104"/>
            <p:cNvSpPr>
              <a:spLocks noChangeArrowheads="1"/>
            </p:cNvSpPr>
            <p:nvPr userDrawn="1"/>
          </p:nvSpPr>
          <p:spPr bwMode="gray">
            <a:xfrm>
              <a:off x="-2025698" y="6445247"/>
              <a:ext cx="1447848" cy="417516"/>
            </a:xfrm>
            <a:prstGeom prst="rect">
              <a:avLst/>
            </a:prstGeom>
            <a:solidFill>
              <a:srgbClr val="60A6DA"/>
            </a:solidFill>
            <a:ln>
              <a:noFill/>
            </a:ln>
            <a:effectLst/>
          </p:spPr>
          <p:txBody>
            <a:bodyPr wrap="square" lIns="72000" tIns="180000" rIns="72000" bIns="180000" anchor="ctr">
              <a:noAutofit/>
            </a:bodyPr>
            <a:lstStyle/>
            <a:p>
              <a:pPr>
                <a:lnSpc>
                  <a:spcPct val="90000"/>
                </a:lnSpc>
                <a:spcBef>
                  <a:spcPct val="20000"/>
                </a:spcBef>
                <a:spcAft>
                  <a:spcPct val="20000"/>
                </a:spcAft>
                <a:defRPr/>
              </a:pPr>
              <a:r>
                <a:rPr lang="en-GB" altLang="en-GB" sz="1200" b="1" kern="0" dirty="0">
                  <a:solidFill>
                    <a:srgbClr val="FDFDFD"/>
                  </a:solidFill>
                  <a:latin typeface="ING Me"/>
                </a:rPr>
                <a:t>No content below </a:t>
              </a:r>
              <a:br>
                <a:rPr lang="en-GB" altLang="en-GB" sz="1200" b="1" kern="0" dirty="0">
                  <a:solidFill>
                    <a:srgbClr val="FDFDFD"/>
                  </a:solidFill>
                  <a:latin typeface="ING Me"/>
                </a:rPr>
              </a:br>
              <a:r>
                <a:rPr lang="en-GB" altLang="en-GB" sz="1200" b="1" kern="0" dirty="0">
                  <a:solidFill>
                    <a:srgbClr val="FDFDFD"/>
                  </a:solidFill>
                  <a:latin typeface="ING Me"/>
                </a:rPr>
                <a:t>the grey line</a:t>
              </a:r>
            </a:p>
          </p:txBody>
        </p:sp>
        <p:grpSp>
          <p:nvGrpSpPr>
            <p:cNvPr id="38" name="Group 37"/>
            <p:cNvGrpSpPr/>
            <p:nvPr userDrawn="1"/>
          </p:nvGrpSpPr>
          <p:grpSpPr bwMode="gray">
            <a:xfrm>
              <a:off x="-546100" y="6452392"/>
              <a:ext cx="377657" cy="403227"/>
              <a:chOff x="-2035174" y="6454773"/>
              <a:chExt cx="1872000" cy="403227"/>
            </a:xfrm>
          </p:grpSpPr>
          <p:cxnSp>
            <p:nvCxnSpPr>
              <p:cNvPr id="39" name="Straight Connector 38"/>
              <p:cNvCxnSpPr/>
              <p:nvPr userDrawn="1"/>
            </p:nvCxnSpPr>
            <p:spPr bwMode="gray">
              <a:xfrm>
                <a:off x="-2035174" y="6858000"/>
                <a:ext cx="1872000" cy="0"/>
              </a:xfrm>
              <a:prstGeom prst="line">
                <a:avLst/>
              </a:prstGeom>
              <a:noFill/>
              <a:ln w="6350" cap="flat" cmpd="sng" algn="ctr">
                <a:solidFill>
                  <a:srgbClr val="C90068"/>
                </a:solidFill>
                <a:prstDash val="dash"/>
                <a:miter lim="800000"/>
              </a:ln>
              <a:effectLst/>
            </p:spPr>
          </p:cxnSp>
          <p:cxnSp>
            <p:nvCxnSpPr>
              <p:cNvPr id="40" name="Straight Connector 39"/>
              <p:cNvCxnSpPr/>
              <p:nvPr userDrawn="1"/>
            </p:nvCxnSpPr>
            <p:spPr bwMode="gray">
              <a:xfrm>
                <a:off x="-2035174" y="6454773"/>
                <a:ext cx="1872000" cy="0"/>
              </a:xfrm>
              <a:prstGeom prst="line">
                <a:avLst/>
              </a:prstGeom>
              <a:noFill/>
              <a:ln w="6350" cap="flat" cmpd="sng" algn="ctr">
                <a:solidFill>
                  <a:srgbClr val="C90068"/>
                </a:solidFill>
                <a:prstDash val="dash"/>
                <a:miter lim="800000"/>
              </a:ln>
              <a:effectLst/>
            </p:spPr>
          </p:cxnSp>
        </p:grpSp>
      </p:grpSp>
      <p:grpSp>
        <p:nvGrpSpPr>
          <p:cNvPr id="58" name="Group 57"/>
          <p:cNvGrpSpPr/>
          <p:nvPr userDrawn="1"/>
        </p:nvGrpSpPr>
        <p:grpSpPr>
          <a:xfrm>
            <a:off x="-2035175" y="0"/>
            <a:ext cx="1881477" cy="5176145"/>
            <a:chOff x="-2035175" y="0"/>
            <a:chExt cx="1881477" cy="5176145"/>
          </a:xfrm>
        </p:grpSpPr>
        <p:sp>
          <p:nvSpPr>
            <p:cNvPr id="59" name="Rectangle 104"/>
            <p:cNvSpPr>
              <a:spLocks noChangeArrowheads="1"/>
            </p:cNvSpPr>
            <p:nvPr userDrawn="1"/>
          </p:nvSpPr>
          <p:spPr bwMode="gray">
            <a:xfrm>
              <a:off x="-2025698" y="0"/>
              <a:ext cx="1872000" cy="5176145"/>
            </a:xfrm>
            <a:prstGeom prst="rect">
              <a:avLst/>
            </a:prstGeom>
            <a:solidFill>
              <a:srgbClr val="EAEAEA"/>
            </a:solidFill>
            <a:ln>
              <a:noFill/>
            </a:ln>
            <a:effectLst/>
          </p:spPr>
          <p:txBody>
            <a:bodyPr wrap="square" lIns="180000" tIns="180000" rIns="180000" bIns="180000" anchor="ctr">
              <a:noAutofit/>
            </a:bodyPr>
            <a:lstStyle/>
            <a:p>
              <a:endParaRPr lang="en-GB" sz="1000" dirty="0">
                <a:solidFill>
                  <a:srgbClr val="333333"/>
                </a:solidFill>
                <a:latin typeface="ING Me"/>
              </a:endParaRPr>
            </a:p>
          </p:txBody>
        </p:sp>
        <p:grpSp>
          <p:nvGrpSpPr>
            <p:cNvPr id="60" name="Group 59"/>
            <p:cNvGrpSpPr/>
            <p:nvPr userDrawn="1"/>
          </p:nvGrpSpPr>
          <p:grpSpPr>
            <a:xfrm>
              <a:off x="-2035175" y="0"/>
              <a:ext cx="1872000" cy="5176145"/>
              <a:chOff x="-2035175" y="0"/>
              <a:chExt cx="1872000" cy="5730106"/>
            </a:xfrm>
          </p:grpSpPr>
          <p:sp>
            <p:nvSpPr>
              <p:cNvPr id="61" name="Rectangle 104"/>
              <p:cNvSpPr>
                <a:spLocks noChangeArrowheads="1"/>
              </p:cNvSpPr>
              <p:nvPr/>
            </p:nvSpPr>
            <p:spPr bwMode="gray">
              <a:xfrm>
                <a:off x="-2035175" y="4672569"/>
                <a:ext cx="1872000" cy="1057537"/>
              </a:xfrm>
              <a:prstGeom prst="rect">
                <a:avLst/>
              </a:prstGeom>
              <a:solidFill>
                <a:srgbClr val="EAEAEA"/>
              </a:solidFill>
              <a:ln>
                <a:noFill/>
              </a:ln>
              <a:effectLst/>
            </p:spPr>
            <p:txBody>
              <a:bodyPr wrap="square" lIns="180000" tIns="180000" rIns="180000" bIns="180000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62" name="Rectangle 104"/>
              <p:cNvSpPr>
                <a:spLocks noChangeArrowheads="1"/>
              </p:cNvSpPr>
              <p:nvPr userDrawn="1"/>
            </p:nvSpPr>
            <p:spPr bwMode="gray">
              <a:xfrm>
                <a:off x="-2035175" y="0"/>
                <a:ext cx="1872000" cy="4709801"/>
              </a:xfrm>
              <a:prstGeom prst="rect">
                <a:avLst/>
              </a:prstGeom>
              <a:solidFill>
                <a:srgbClr val="EAEAEA"/>
              </a:solidFill>
              <a:ln>
                <a:noFill/>
              </a:ln>
              <a:effectLst/>
            </p:spPr>
            <p:txBody>
              <a:bodyPr wrap="square" lIns="180000" tIns="180000" rIns="180000" bIns="180000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63" name="Rectangle 105"/>
              <p:cNvSpPr>
                <a:spLocks noChangeArrowheads="1"/>
              </p:cNvSpPr>
              <p:nvPr userDrawn="1"/>
            </p:nvSpPr>
            <p:spPr bwMode="gray">
              <a:xfrm>
                <a:off x="-1903413" y="665771"/>
                <a:ext cx="215900" cy="215900"/>
              </a:xfrm>
              <a:prstGeom prst="rect">
                <a:avLst/>
              </a:prstGeom>
              <a:solidFill>
                <a:srgbClr val="FF6200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64" name="Rectangle 106"/>
              <p:cNvSpPr>
                <a:spLocks noChangeArrowheads="1"/>
              </p:cNvSpPr>
              <p:nvPr userDrawn="1"/>
            </p:nvSpPr>
            <p:spPr bwMode="gray">
              <a:xfrm>
                <a:off x="-1612900" y="675296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ING Orange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RGB= 255, 98, 0</a:t>
                </a:r>
              </a:p>
            </p:txBody>
          </p:sp>
          <p:sp>
            <p:nvSpPr>
              <p:cNvPr id="65" name="Rectangle 107"/>
              <p:cNvSpPr>
                <a:spLocks noChangeArrowheads="1"/>
              </p:cNvSpPr>
              <p:nvPr userDrawn="1"/>
            </p:nvSpPr>
            <p:spPr bwMode="gray">
              <a:xfrm>
                <a:off x="-1903413" y="1055027"/>
                <a:ext cx="215900" cy="215900"/>
              </a:xfrm>
              <a:prstGeom prst="rect">
                <a:avLst/>
              </a:prstGeom>
              <a:solidFill>
                <a:srgbClr val="A8A8A8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66" name="Rectangle 108"/>
              <p:cNvSpPr>
                <a:spLocks noChangeArrowheads="1"/>
              </p:cNvSpPr>
              <p:nvPr userDrawn="1"/>
            </p:nvSpPr>
            <p:spPr bwMode="gray">
              <a:xfrm>
                <a:off x="-1612900" y="1080427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ING Light Grey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RGB= 168, 168, 168</a:t>
                </a:r>
              </a:p>
            </p:txBody>
          </p:sp>
          <p:sp>
            <p:nvSpPr>
              <p:cNvPr id="67" name="Rectangle 109"/>
              <p:cNvSpPr>
                <a:spLocks noChangeArrowheads="1"/>
              </p:cNvSpPr>
              <p:nvPr userDrawn="1"/>
            </p:nvSpPr>
            <p:spPr bwMode="gray">
              <a:xfrm>
                <a:off x="-1903413" y="2583180"/>
                <a:ext cx="215900" cy="215900"/>
              </a:xfrm>
              <a:prstGeom prst="rect">
                <a:avLst/>
              </a:prstGeom>
              <a:solidFill>
                <a:srgbClr val="525199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68" name="Rectangle 110"/>
              <p:cNvSpPr>
                <a:spLocks noChangeArrowheads="1"/>
              </p:cNvSpPr>
              <p:nvPr userDrawn="1"/>
            </p:nvSpPr>
            <p:spPr bwMode="gray">
              <a:xfrm>
                <a:off x="-1612900" y="2592705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ING Indigo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RGB= 82, 81, 153</a:t>
                </a:r>
              </a:p>
            </p:txBody>
          </p:sp>
          <p:sp>
            <p:nvSpPr>
              <p:cNvPr id="69" name="Rectangle 111"/>
              <p:cNvSpPr>
                <a:spLocks noChangeArrowheads="1"/>
              </p:cNvSpPr>
              <p:nvPr userDrawn="1"/>
            </p:nvSpPr>
            <p:spPr bwMode="gray">
              <a:xfrm>
                <a:off x="-1903413" y="3009234"/>
                <a:ext cx="215900" cy="215900"/>
              </a:xfrm>
              <a:prstGeom prst="rect">
                <a:avLst/>
              </a:prstGeom>
              <a:solidFill>
                <a:srgbClr val="60A6DA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70" name="Rectangle 112"/>
              <p:cNvSpPr>
                <a:spLocks noChangeArrowheads="1"/>
              </p:cNvSpPr>
              <p:nvPr userDrawn="1"/>
            </p:nvSpPr>
            <p:spPr bwMode="gray">
              <a:xfrm>
                <a:off x="-1612900" y="3009234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ING Sky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RGB= 96, 166, 218</a:t>
                </a:r>
              </a:p>
            </p:txBody>
          </p:sp>
          <p:sp>
            <p:nvSpPr>
              <p:cNvPr id="71" name="Rectangle 113"/>
              <p:cNvSpPr>
                <a:spLocks noChangeArrowheads="1"/>
              </p:cNvSpPr>
              <p:nvPr userDrawn="1"/>
            </p:nvSpPr>
            <p:spPr bwMode="gray">
              <a:xfrm>
                <a:off x="-1903413" y="166884"/>
                <a:ext cx="1692000" cy="165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90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200" b="1" dirty="0">
                    <a:solidFill>
                      <a:srgbClr val="333333"/>
                    </a:solidFill>
                    <a:latin typeface="ING Me"/>
                  </a:rPr>
                  <a:t>Colour guidelines</a:t>
                </a:r>
              </a:p>
            </p:txBody>
          </p:sp>
          <p:sp>
            <p:nvSpPr>
              <p:cNvPr id="72" name="Rectangle 107"/>
              <p:cNvSpPr>
                <a:spLocks noChangeArrowheads="1"/>
              </p:cNvSpPr>
              <p:nvPr/>
            </p:nvSpPr>
            <p:spPr bwMode="gray">
              <a:xfrm>
                <a:off x="-1903413" y="3435288"/>
                <a:ext cx="215900" cy="215900"/>
              </a:xfrm>
              <a:prstGeom prst="rect">
                <a:avLst/>
              </a:prstGeom>
              <a:solidFill>
                <a:srgbClr val="AB0066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73" name="Rectangle 108"/>
              <p:cNvSpPr>
                <a:spLocks noChangeArrowheads="1"/>
              </p:cNvSpPr>
              <p:nvPr/>
            </p:nvSpPr>
            <p:spPr bwMode="gray">
              <a:xfrm>
                <a:off x="-1612900" y="3434952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ING Fuchsia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RGB= 171, 0, 102</a:t>
                </a:r>
              </a:p>
            </p:txBody>
          </p:sp>
          <p:sp>
            <p:nvSpPr>
              <p:cNvPr id="84" name="Rectangle 109"/>
              <p:cNvSpPr>
                <a:spLocks noChangeArrowheads="1"/>
              </p:cNvSpPr>
              <p:nvPr/>
            </p:nvSpPr>
            <p:spPr bwMode="gray">
              <a:xfrm>
                <a:off x="-1903413" y="3853390"/>
                <a:ext cx="215900" cy="215900"/>
              </a:xfrm>
              <a:prstGeom prst="rect">
                <a:avLst/>
              </a:prstGeom>
              <a:solidFill>
                <a:srgbClr val="D0D93C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85" name="Rectangle 110"/>
              <p:cNvSpPr>
                <a:spLocks noChangeArrowheads="1"/>
              </p:cNvSpPr>
              <p:nvPr/>
            </p:nvSpPr>
            <p:spPr bwMode="gray">
              <a:xfrm>
                <a:off x="-1612900" y="3852185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ING Lime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RGB= 208, 217, 60</a:t>
                </a:r>
              </a:p>
            </p:txBody>
          </p:sp>
          <p:sp>
            <p:nvSpPr>
              <p:cNvPr id="86" name="Rectangle 111"/>
              <p:cNvSpPr>
                <a:spLocks noChangeArrowheads="1"/>
              </p:cNvSpPr>
              <p:nvPr/>
            </p:nvSpPr>
            <p:spPr bwMode="gray">
              <a:xfrm>
                <a:off x="-1903413" y="4247638"/>
                <a:ext cx="215900" cy="215900"/>
              </a:xfrm>
              <a:prstGeom prst="rect">
                <a:avLst/>
              </a:prstGeom>
              <a:solidFill>
                <a:srgbClr val="019649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87" name="Rectangle 112"/>
              <p:cNvSpPr>
                <a:spLocks noChangeArrowheads="1"/>
              </p:cNvSpPr>
              <p:nvPr/>
            </p:nvSpPr>
            <p:spPr bwMode="gray">
              <a:xfrm>
                <a:off x="-1612900" y="4252640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ING Leaf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RGB= 52, 150, 81</a:t>
                </a:r>
              </a:p>
            </p:txBody>
          </p:sp>
          <p:sp>
            <p:nvSpPr>
              <p:cNvPr id="88" name="Rectangle 109"/>
              <p:cNvSpPr>
                <a:spLocks noChangeArrowheads="1"/>
              </p:cNvSpPr>
              <p:nvPr/>
            </p:nvSpPr>
            <p:spPr bwMode="gray">
              <a:xfrm>
                <a:off x="-1903413" y="1489280"/>
                <a:ext cx="215900" cy="215900"/>
              </a:xfrm>
              <a:prstGeom prst="rect">
                <a:avLst/>
              </a:prstGeom>
              <a:solidFill>
                <a:srgbClr val="696969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89" name="Rectangle 110"/>
              <p:cNvSpPr>
                <a:spLocks noChangeArrowheads="1"/>
              </p:cNvSpPr>
              <p:nvPr/>
            </p:nvSpPr>
            <p:spPr bwMode="gray">
              <a:xfrm>
                <a:off x="-1612900" y="1498805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ING Mid Grey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RGB= 105, 105, 105</a:t>
                </a:r>
              </a:p>
            </p:txBody>
          </p:sp>
          <p:sp>
            <p:nvSpPr>
              <p:cNvPr id="90" name="Rectangle 111"/>
              <p:cNvSpPr>
                <a:spLocks noChangeArrowheads="1"/>
              </p:cNvSpPr>
              <p:nvPr/>
            </p:nvSpPr>
            <p:spPr bwMode="gray">
              <a:xfrm>
                <a:off x="-1903413" y="1895419"/>
                <a:ext cx="215900" cy="215900"/>
              </a:xfrm>
              <a:prstGeom prst="rect">
                <a:avLst/>
              </a:prstGeom>
              <a:solidFill>
                <a:srgbClr val="333333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91" name="Rectangle 112"/>
              <p:cNvSpPr>
                <a:spLocks noChangeArrowheads="1"/>
              </p:cNvSpPr>
              <p:nvPr/>
            </p:nvSpPr>
            <p:spPr bwMode="gray">
              <a:xfrm>
                <a:off x="-1612900" y="1904944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Text Colour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RGB= 51, 51, 51</a:t>
                </a:r>
              </a:p>
            </p:txBody>
          </p:sp>
          <p:pic>
            <p:nvPicPr>
              <p:cNvPr id="95" name="Picture 94"/>
              <p:cNvPicPr>
                <a:picLocks noChangeAspect="1"/>
              </p:cNvPicPr>
              <p:nvPr userDrawn="1"/>
            </p:nvPicPr>
            <p:blipFill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1804990" y="2022815"/>
                <a:ext cx="154783" cy="138908"/>
              </a:xfrm>
              <a:prstGeom prst="rect">
                <a:avLst/>
              </a:prstGeom>
            </p:spPr>
          </p:pic>
          <p:sp>
            <p:nvSpPr>
              <p:cNvPr id="96" name="Rectangle 111"/>
              <p:cNvSpPr>
                <a:spLocks noChangeArrowheads="1"/>
              </p:cNvSpPr>
              <p:nvPr userDrawn="1"/>
            </p:nvSpPr>
            <p:spPr bwMode="gray">
              <a:xfrm>
                <a:off x="-1903413" y="4979815"/>
                <a:ext cx="215900" cy="215900"/>
              </a:xfrm>
              <a:prstGeom prst="rect">
                <a:avLst/>
              </a:prstGeom>
              <a:solidFill>
                <a:srgbClr val="FF0000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97" name="Rectangle 112"/>
              <p:cNvSpPr>
                <a:spLocks noChangeArrowheads="1"/>
              </p:cNvSpPr>
              <p:nvPr userDrawn="1"/>
            </p:nvSpPr>
            <p:spPr bwMode="gray">
              <a:xfrm>
                <a:off x="-1612900" y="4979815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ING Minus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RGB= 255, 0, 0</a:t>
                </a:r>
              </a:p>
            </p:txBody>
          </p:sp>
          <p:sp>
            <p:nvSpPr>
              <p:cNvPr id="98" name="Rectangle 111"/>
              <p:cNvSpPr>
                <a:spLocks noChangeArrowheads="1"/>
              </p:cNvSpPr>
              <p:nvPr userDrawn="1"/>
            </p:nvSpPr>
            <p:spPr bwMode="gray">
              <a:xfrm>
                <a:off x="-1903413" y="5343581"/>
                <a:ext cx="215900" cy="215900"/>
              </a:xfrm>
              <a:prstGeom prst="rect">
                <a:avLst/>
              </a:prstGeom>
              <a:solidFill>
                <a:srgbClr val="019649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99" name="Rectangle 112"/>
              <p:cNvSpPr>
                <a:spLocks noChangeArrowheads="1"/>
              </p:cNvSpPr>
              <p:nvPr userDrawn="1"/>
            </p:nvSpPr>
            <p:spPr bwMode="gray">
              <a:xfrm>
                <a:off x="-1612900" y="5353106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ING Plus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RGB= 52, 150, 81</a:t>
                </a:r>
              </a:p>
            </p:txBody>
          </p:sp>
          <p:sp>
            <p:nvSpPr>
              <p:cNvPr id="100" name="Rectangle 113"/>
              <p:cNvSpPr>
                <a:spLocks noChangeArrowheads="1"/>
              </p:cNvSpPr>
              <p:nvPr userDrawn="1"/>
            </p:nvSpPr>
            <p:spPr bwMode="gray">
              <a:xfrm>
                <a:off x="-1903413" y="450038"/>
                <a:ext cx="1692000" cy="165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90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b="1" dirty="0">
                    <a:solidFill>
                      <a:srgbClr val="333333"/>
                    </a:solidFill>
                    <a:latin typeface="ING Me"/>
                  </a:rPr>
                  <a:t>Primary colours</a:t>
                </a:r>
              </a:p>
            </p:txBody>
          </p:sp>
          <p:sp>
            <p:nvSpPr>
              <p:cNvPr id="101" name="Rectangle 113"/>
              <p:cNvSpPr>
                <a:spLocks noChangeArrowheads="1"/>
              </p:cNvSpPr>
              <p:nvPr userDrawn="1"/>
            </p:nvSpPr>
            <p:spPr bwMode="gray">
              <a:xfrm>
                <a:off x="-1903413" y="2380422"/>
                <a:ext cx="1692000" cy="165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90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b="1" dirty="0">
                    <a:solidFill>
                      <a:srgbClr val="333333"/>
                    </a:solidFill>
                    <a:latin typeface="ING Me"/>
                  </a:rPr>
                  <a:t>Secondary colours</a:t>
                </a:r>
              </a:p>
            </p:txBody>
          </p:sp>
          <p:sp>
            <p:nvSpPr>
              <p:cNvPr id="102" name="Rectangle 113"/>
              <p:cNvSpPr>
                <a:spLocks noChangeArrowheads="1"/>
              </p:cNvSpPr>
              <p:nvPr userDrawn="1"/>
            </p:nvSpPr>
            <p:spPr bwMode="gray">
              <a:xfrm>
                <a:off x="-1903413" y="4757632"/>
                <a:ext cx="1692000" cy="165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90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b="1" dirty="0">
                    <a:solidFill>
                      <a:srgbClr val="333333"/>
                    </a:solidFill>
                    <a:latin typeface="ING Me"/>
                  </a:rPr>
                  <a:t>Functional colours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05804927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bg bwMode="gray"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 userDrawn="1"/>
        </p:nvGrpSpPr>
        <p:grpSpPr bwMode="gray">
          <a:xfrm>
            <a:off x="3" y="1643201"/>
            <a:ext cx="11339513" cy="3055937"/>
            <a:chOff x="409575" y="3144838"/>
            <a:chExt cx="11339513" cy="3055937"/>
          </a:xfrm>
        </p:grpSpPr>
        <p:sp>
          <p:nvSpPr>
            <p:cNvPr id="45" name="Freeform 5"/>
            <p:cNvSpPr>
              <a:spLocks/>
            </p:cNvSpPr>
            <p:nvPr/>
          </p:nvSpPr>
          <p:spPr bwMode="gray">
            <a:xfrm>
              <a:off x="409575" y="5521325"/>
              <a:ext cx="11339513" cy="679450"/>
            </a:xfrm>
            <a:custGeom>
              <a:avLst/>
              <a:gdLst>
                <a:gd name="T0" fmla="*/ 0 w 2680"/>
                <a:gd name="T1" fmla="*/ 0 h 160"/>
                <a:gd name="T2" fmla="*/ 0 w 2680"/>
                <a:gd name="T3" fmla="*/ 160 h 160"/>
                <a:gd name="T4" fmla="*/ 2656 w 2680"/>
                <a:gd name="T5" fmla="*/ 160 h 160"/>
                <a:gd name="T6" fmla="*/ 2680 w 2680"/>
                <a:gd name="T7" fmla="*/ 136 h 160"/>
                <a:gd name="T8" fmla="*/ 2680 w 2680"/>
                <a:gd name="T9" fmla="*/ 0 h 160"/>
                <a:gd name="T10" fmla="*/ 0 w 2680"/>
                <a:gd name="T11" fmla="*/ 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680" h="160">
                  <a:moveTo>
                    <a:pt x="0" y="0"/>
                  </a:moveTo>
                  <a:cubicBezTo>
                    <a:pt x="0" y="160"/>
                    <a:pt x="0" y="160"/>
                    <a:pt x="0" y="160"/>
                  </a:cubicBezTo>
                  <a:cubicBezTo>
                    <a:pt x="2656" y="160"/>
                    <a:pt x="2656" y="160"/>
                    <a:pt x="2656" y="160"/>
                  </a:cubicBezTo>
                  <a:cubicBezTo>
                    <a:pt x="2656" y="160"/>
                    <a:pt x="2680" y="160"/>
                    <a:pt x="2680" y="136"/>
                  </a:cubicBezTo>
                  <a:cubicBezTo>
                    <a:pt x="2680" y="0"/>
                    <a:pt x="2680" y="0"/>
                    <a:pt x="268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EAEAE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rgbClr val="333333"/>
                </a:solidFill>
              </a:endParaRPr>
            </a:p>
          </p:txBody>
        </p:sp>
        <p:sp>
          <p:nvSpPr>
            <p:cNvPr id="46" name="Freeform 6"/>
            <p:cNvSpPr>
              <a:spLocks/>
            </p:cNvSpPr>
            <p:nvPr/>
          </p:nvSpPr>
          <p:spPr bwMode="gray">
            <a:xfrm>
              <a:off x="409575" y="3144838"/>
              <a:ext cx="11339513" cy="2376487"/>
            </a:xfrm>
            <a:custGeom>
              <a:avLst/>
              <a:gdLst>
                <a:gd name="T0" fmla="*/ 0 w 2680"/>
                <a:gd name="T1" fmla="*/ 0 h 560"/>
                <a:gd name="T2" fmla="*/ 0 w 2680"/>
                <a:gd name="T3" fmla="*/ 560 h 560"/>
                <a:gd name="T4" fmla="*/ 2680 w 2680"/>
                <a:gd name="T5" fmla="*/ 560 h 560"/>
                <a:gd name="T6" fmla="*/ 2680 w 2680"/>
                <a:gd name="T7" fmla="*/ 24 h 560"/>
                <a:gd name="T8" fmla="*/ 2656 w 2680"/>
                <a:gd name="T9" fmla="*/ 0 h 560"/>
                <a:gd name="T10" fmla="*/ 0 w 2680"/>
                <a:gd name="T11" fmla="*/ 0 h 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680" h="560">
                  <a:moveTo>
                    <a:pt x="0" y="0"/>
                  </a:moveTo>
                  <a:cubicBezTo>
                    <a:pt x="0" y="560"/>
                    <a:pt x="0" y="560"/>
                    <a:pt x="0" y="560"/>
                  </a:cubicBezTo>
                  <a:cubicBezTo>
                    <a:pt x="2680" y="560"/>
                    <a:pt x="2680" y="560"/>
                    <a:pt x="2680" y="560"/>
                  </a:cubicBezTo>
                  <a:cubicBezTo>
                    <a:pt x="2680" y="24"/>
                    <a:pt x="2680" y="24"/>
                    <a:pt x="2680" y="24"/>
                  </a:cubicBezTo>
                  <a:cubicBezTo>
                    <a:pt x="2680" y="24"/>
                    <a:pt x="2680" y="0"/>
                    <a:pt x="2656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E274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rgbClr val="333333"/>
                </a:solidFill>
              </a:endParaRPr>
            </a:p>
          </p:txBody>
        </p:sp>
      </p:grpSp>
      <p:sp>
        <p:nvSpPr>
          <p:cNvPr id="8" name="Rectangle 7"/>
          <p:cNvSpPr/>
          <p:nvPr userDrawn="1"/>
        </p:nvSpPr>
        <p:spPr bwMode="gray">
          <a:xfrm>
            <a:off x="1" y="6024880"/>
            <a:ext cx="12190193" cy="8331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 sz="2400" dirty="0">
              <a:solidFill>
                <a:prstClr val="white"/>
              </a:solidFill>
            </a:endParaRPr>
          </a:p>
        </p:txBody>
      </p:sp>
      <p:sp>
        <p:nvSpPr>
          <p:cNvPr id="25" name="Title 1"/>
          <p:cNvSpPr>
            <a:spLocks noGrp="1"/>
          </p:cNvSpPr>
          <p:nvPr>
            <p:ph type="ctrTitle"/>
          </p:nvPr>
        </p:nvSpPr>
        <p:spPr bwMode="gray">
          <a:xfrm>
            <a:off x="842433" y="2116805"/>
            <a:ext cx="10313209" cy="1227573"/>
          </a:xfrm>
        </p:spPr>
        <p:txBody>
          <a:bodyPr anchor="ctr" anchorCtr="0">
            <a:noAutofit/>
          </a:bodyPr>
          <a:lstStyle>
            <a:lvl1pPr algn="l">
              <a:lnSpc>
                <a:spcPts val="4600"/>
              </a:lnSpc>
              <a:defRPr sz="46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26" name="Subtitle 2"/>
          <p:cNvSpPr>
            <a:spLocks noGrp="1"/>
          </p:cNvSpPr>
          <p:nvPr>
            <p:ph type="subTitle" idx="1"/>
          </p:nvPr>
        </p:nvSpPr>
        <p:spPr bwMode="gray">
          <a:xfrm>
            <a:off x="842437" y="4240704"/>
            <a:ext cx="7082733" cy="306798"/>
          </a:xfrm>
        </p:spPr>
        <p:txBody>
          <a:bodyPr anchor="ctr" anchorCtr="0">
            <a:noAutofit/>
          </a:bodyPr>
          <a:lstStyle>
            <a:lvl1pPr marL="0" indent="0" algn="l">
              <a:lnSpc>
                <a:spcPts val="2200"/>
              </a:lnSpc>
              <a:buNone/>
              <a:defRPr sz="2000" b="0" i="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27" name="Text Placeholder 6"/>
          <p:cNvSpPr>
            <a:spLocks noGrp="1"/>
          </p:cNvSpPr>
          <p:nvPr>
            <p:ph type="body" sz="quarter" idx="11"/>
          </p:nvPr>
        </p:nvSpPr>
        <p:spPr bwMode="gray">
          <a:xfrm>
            <a:off x="842403" y="3556805"/>
            <a:ext cx="10305675" cy="385233"/>
          </a:xfrm>
        </p:spPr>
        <p:txBody>
          <a:bodyPr>
            <a:noAutofit/>
          </a:bodyPr>
          <a:lstStyle>
            <a:lvl1pPr>
              <a:lnSpc>
                <a:spcPts val="2200"/>
              </a:lnSpc>
              <a:defRPr sz="22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23" name="Picture Placeholder 2"/>
          <p:cNvSpPr>
            <a:spLocks noGrp="1"/>
          </p:cNvSpPr>
          <p:nvPr>
            <p:ph type="pic" sz="quarter" idx="13" hasCustomPrompt="1"/>
          </p:nvPr>
        </p:nvSpPr>
        <p:spPr>
          <a:xfrm>
            <a:off x="838200" y="5242066"/>
            <a:ext cx="2196000" cy="1318571"/>
          </a:xfrm>
        </p:spPr>
        <p:txBody>
          <a:bodyPr lIns="0" anchor="ctr" anchorCtr="0"/>
          <a:lstStyle>
            <a:lvl1pPr algn="l">
              <a:lnSpc>
                <a:spcPct val="100000"/>
              </a:lnSpc>
              <a:defRPr sz="900" b="0"/>
            </a:lvl1pPr>
          </a:lstStyle>
          <a:p>
            <a:r>
              <a:rPr lang="en-GB" dirty="0"/>
              <a:t>Click to insert project logo</a:t>
            </a:r>
          </a:p>
        </p:txBody>
      </p:sp>
      <p:cxnSp>
        <p:nvCxnSpPr>
          <p:cNvPr id="13" name="Straight Connector 12"/>
          <p:cNvCxnSpPr/>
          <p:nvPr userDrawn="1"/>
        </p:nvCxnSpPr>
        <p:spPr>
          <a:xfrm>
            <a:off x="838200" y="6953250"/>
            <a:ext cx="0" cy="360000"/>
          </a:xfrm>
          <a:prstGeom prst="line">
            <a:avLst/>
          </a:prstGeom>
          <a:ln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 userDrawn="1"/>
        </p:nvCxnSpPr>
        <p:spPr>
          <a:xfrm>
            <a:off x="3015150" y="6953250"/>
            <a:ext cx="0" cy="36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 userDrawn="1"/>
        </p:nvCxnSpPr>
        <p:spPr>
          <a:xfrm>
            <a:off x="-426676" y="6559200"/>
            <a:ext cx="360000" cy="0"/>
          </a:xfrm>
          <a:prstGeom prst="line">
            <a:avLst/>
          </a:prstGeom>
          <a:ln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 userDrawn="1"/>
        </p:nvCxnSpPr>
        <p:spPr>
          <a:xfrm>
            <a:off x="-426676" y="6200775"/>
            <a:ext cx="360000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 userDrawn="1"/>
        </p:nvSpPr>
        <p:spPr>
          <a:xfrm>
            <a:off x="1206675" y="7019959"/>
            <a:ext cx="1440000" cy="226591"/>
          </a:xfrm>
          <a:prstGeom prst="rect">
            <a:avLst/>
          </a:prstGeom>
          <a:noFill/>
        </p:spPr>
        <p:txBody>
          <a:bodyPr wrap="square" lIns="36000" tIns="36000" rIns="36000" bIns="36000" rtlCol="0">
            <a:spAutoFit/>
          </a:bodyPr>
          <a:lstStyle/>
          <a:p>
            <a:pPr algn="ctr"/>
            <a:r>
              <a:rPr lang="en-GB" sz="1000">
                <a:solidFill>
                  <a:srgbClr val="333333"/>
                </a:solidFill>
              </a:rPr>
              <a:t>Max. width</a:t>
            </a:r>
          </a:p>
        </p:txBody>
      </p:sp>
      <p:sp>
        <p:nvSpPr>
          <p:cNvPr id="22" name="TextBox 21"/>
          <p:cNvSpPr txBox="1"/>
          <p:nvPr userDrawn="1"/>
        </p:nvSpPr>
        <p:spPr>
          <a:xfrm>
            <a:off x="-1506676" y="6266697"/>
            <a:ext cx="1440000" cy="226591"/>
          </a:xfrm>
          <a:prstGeom prst="rect">
            <a:avLst/>
          </a:prstGeom>
          <a:noFill/>
        </p:spPr>
        <p:txBody>
          <a:bodyPr wrap="square" lIns="36000" tIns="36000" rIns="36000" bIns="36000" rtlCol="0">
            <a:spAutoFit/>
          </a:bodyPr>
          <a:lstStyle/>
          <a:p>
            <a:pPr algn="r"/>
            <a:r>
              <a:rPr lang="en-GB" sz="1000" dirty="0">
                <a:solidFill>
                  <a:srgbClr val="333333"/>
                </a:solidFill>
              </a:rPr>
              <a:t>Min. height</a:t>
            </a:r>
          </a:p>
        </p:txBody>
      </p:sp>
      <p:sp>
        <p:nvSpPr>
          <p:cNvPr id="28" name="TextBox 27"/>
          <p:cNvSpPr txBox="1"/>
          <p:nvPr userDrawn="1"/>
        </p:nvSpPr>
        <p:spPr>
          <a:xfrm>
            <a:off x="-1506676" y="5297123"/>
            <a:ext cx="1440000" cy="226591"/>
          </a:xfrm>
          <a:prstGeom prst="rect">
            <a:avLst/>
          </a:prstGeom>
          <a:noFill/>
        </p:spPr>
        <p:txBody>
          <a:bodyPr wrap="square" lIns="36000" tIns="36000" rIns="36000" bIns="36000" rtlCol="0">
            <a:spAutoFit/>
          </a:bodyPr>
          <a:lstStyle/>
          <a:p>
            <a:pPr algn="r"/>
            <a:r>
              <a:rPr lang="en-GB" sz="1000" dirty="0">
                <a:solidFill>
                  <a:srgbClr val="333333"/>
                </a:solidFill>
              </a:rPr>
              <a:t>Max. height</a:t>
            </a:r>
          </a:p>
        </p:txBody>
      </p:sp>
      <p:sp>
        <p:nvSpPr>
          <p:cNvPr id="43" name="Text Placeholder 2"/>
          <p:cNvSpPr>
            <a:spLocks noGrp="1"/>
          </p:cNvSpPr>
          <p:nvPr>
            <p:ph type="body" sz="quarter" idx="14" hasCustomPrompt="1"/>
          </p:nvPr>
        </p:nvSpPr>
        <p:spPr>
          <a:xfrm>
            <a:off x="8167642" y="4291504"/>
            <a:ext cx="2988000" cy="275612"/>
          </a:xfrm>
        </p:spPr>
        <p:txBody>
          <a:bodyPr tIns="0" bIns="0"/>
          <a:lstStyle>
            <a:lvl1pPr marL="0" indent="0" algn="r">
              <a:lnSpc>
                <a:spcPct val="100000"/>
              </a:lnSpc>
              <a:buNone/>
              <a:defRPr sz="1500">
                <a:solidFill>
                  <a:srgbClr val="000000"/>
                </a:solidFill>
                <a:latin typeface="+mn-lt"/>
              </a:defRPr>
            </a:lvl1pPr>
            <a:lvl2pPr>
              <a:defRPr sz="2200">
                <a:solidFill>
                  <a:srgbClr val="000000"/>
                </a:solidFill>
              </a:defRPr>
            </a:lvl2pPr>
            <a:lvl3pPr>
              <a:defRPr sz="2200">
                <a:solidFill>
                  <a:srgbClr val="000000"/>
                </a:solidFill>
              </a:defRPr>
            </a:lvl3pPr>
            <a:lvl4pPr>
              <a:defRPr sz="2200">
                <a:solidFill>
                  <a:srgbClr val="000000"/>
                </a:solidFill>
              </a:defRPr>
            </a:lvl4pPr>
            <a:lvl5pPr>
              <a:defRPr sz="2200">
                <a:solidFill>
                  <a:srgbClr val="000000"/>
                </a:solidFill>
              </a:defRPr>
            </a:lvl5pPr>
          </a:lstStyle>
          <a:p>
            <a:pPr lvl="0"/>
            <a:r>
              <a:rPr lang="en-GB" noProof="0" dirty="0"/>
              <a:t>Click to edit location and date</a:t>
            </a:r>
          </a:p>
        </p:txBody>
      </p:sp>
      <p:grpSp>
        <p:nvGrpSpPr>
          <p:cNvPr id="77" name="Group 76"/>
          <p:cNvGrpSpPr/>
          <p:nvPr userDrawn="1"/>
        </p:nvGrpSpPr>
        <p:grpSpPr>
          <a:xfrm>
            <a:off x="-2035175" y="1"/>
            <a:ext cx="1881477" cy="5176145"/>
            <a:chOff x="-2035175" y="0"/>
            <a:chExt cx="1881477" cy="5176145"/>
          </a:xfrm>
        </p:grpSpPr>
        <p:sp>
          <p:nvSpPr>
            <p:cNvPr id="78" name="Rectangle 104"/>
            <p:cNvSpPr>
              <a:spLocks noChangeArrowheads="1"/>
            </p:cNvSpPr>
            <p:nvPr userDrawn="1"/>
          </p:nvSpPr>
          <p:spPr bwMode="gray">
            <a:xfrm>
              <a:off x="-2025698" y="0"/>
              <a:ext cx="1872000" cy="5176145"/>
            </a:xfrm>
            <a:prstGeom prst="rect">
              <a:avLst/>
            </a:prstGeom>
            <a:solidFill>
              <a:srgbClr val="EAEAEA"/>
            </a:solidFill>
            <a:ln>
              <a:noFill/>
            </a:ln>
            <a:effectLst/>
          </p:spPr>
          <p:txBody>
            <a:bodyPr wrap="square" lIns="180000" tIns="180000" rIns="180000" bIns="180000" anchor="ctr">
              <a:noAutofit/>
            </a:bodyPr>
            <a:lstStyle/>
            <a:p>
              <a:endParaRPr lang="en-GB" sz="1000" dirty="0">
                <a:solidFill>
                  <a:srgbClr val="333333"/>
                </a:solidFill>
              </a:endParaRPr>
            </a:p>
          </p:txBody>
        </p:sp>
        <p:grpSp>
          <p:nvGrpSpPr>
            <p:cNvPr id="79" name="Group 78"/>
            <p:cNvGrpSpPr/>
            <p:nvPr userDrawn="1"/>
          </p:nvGrpSpPr>
          <p:grpSpPr>
            <a:xfrm>
              <a:off x="-2035175" y="0"/>
              <a:ext cx="1872000" cy="5176145"/>
              <a:chOff x="-2035175" y="0"/>
              <a:chExt cx="1872000" cy="5730106"/>
            </a:xfrm>
          </p:grpSpPr>
          <p:sp>
            <p:nvSpPr>
              <p:cNvPr id="80" name="Rectangle 104"/>
              <p:cNvSpPr>
                <a:spLocks noChangeArrowheads="1"/>
              </p:cNvSpPr>
              <p:nvPr/>
            </p:nvSpPr>
            <p:spPr bwMode="gray">
              <a:xfrm>
                <a:off x="-2035175" y="4694552"/>
                <a:ext cx="1872000" cy="1035554"/>
              </a:xfrm>
              <a:prstGeom prst="rect">
                <a:avLst/>
              </a:prstGeom>
              <a:solidFill>
                <a:srgbClr val="EAEAEA"/>
              </a:solidFill>
              <a:ln>
                <a:noFill/>
              </a:ln>
              <a:effectLst/>
            </p:spPr>
            <p:txBody>
              <a:bodyPr wrap="square" lIns="180000" tIns="180000" rIns="180000" bIns="180000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81" name="Rectangle 104"/>
              <p:cNvSpPr>
                <a:spLocks noChangeArrowheads="1"/>
              </p:cNvSpPr>
              <p:nvPr userDrawn="1"/>
            </p:nvSpPr>
            <p:spPr bwMode="gray">
              <a:xfrm>
                <a:off x="-2035175" y="0"/>
                <a:ext cx="1872000" cy="4709801"/>
              </a:xfrm>
              <a:prstGeom prst="rect">
                <a:avLst/>
              </a:prstGeom>
              <a:solidFill>
                <a:srgbClr val="EAEAEA"/>
              </a:solidFill>
              <a:ln>
                <a:noFill/>
              </a:ln>
              <a:effectLst/>
            </p:spPr>
            <p:txBody>
              <a:bodyPr wrap="square" lIns="180000" tIns="180000" rIns="180000" bIns="180000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82" name="Rectangle 105"/>
              <p:cNvSpPr>
                <a:spLocks noChangeArrowheads="1"/>
              </p:cNvSpPr>
              <p:nvPr userDrawn="1"/>
            </p:nvSpPr>
            <p:spPr bwMode="gray">
              <a:xfrm>
                <a:off x="-1903413" y="665771"/>
                <a:ext cx="215900" cy="215900"/>
              </a:xfrm>
              <a:prstGeom prst="rect">
                <a:avLst/>
              </a:prstGeom>
              <a:solidFill>
                <a:srgbClr val="FF6200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83" name="Rectangle 106"/>
              <p:cNvSpPr>
                <a:spLocks noChangeArrowheads="1"/>
              </p:cNvSpPr>
              <p:nvPr userDrawn="1"/>
            </p:nvSpPr>
            <p:spPr bwMode="gray">
              <a:xfrm>
                <a:off x="-1612900" y="675296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Orange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255, 98, 0</a:t>
                </a:r>
              </a:p>
            </p:txBody>
          </p:sp>
          <p:sp>
            <p:nvSpPr>
              <p:cNvPr id="84" name="Rectangle 107"/>
              <p:cNvSpPr>
                <a:spLocks noChangeArrowheads="1"/>
              </p:cNvSpPr>
              <p:nvPr userDrawn="1"/>
            </p:nvSpPr>
            <p:spPr bwMode="gray">
              <a:xfrm>
                <a:off x="-1903413" y="1055027"/>
                <a:ext cx="215900" cy="215900"/>
              </a:xfrm>
              <a:prstGeom prst="rect">
                <a:avLst/>
              </a:prstGeom>
              <a:solidFill>
                <a:srgbClr val="A8A8A8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85" name="Rectangle 108"/>
              <p:cNvSpPr>
                <a:spLocks noChangeArrowheads="1"/>
              </p:cNvSpPr>
              <p:nvPr userDrawn="1"/>
            </p:nvSpPr>
            <p:spPr bwMode="gray">
              <a:xfrm>
                <a:off x="-1612900" y="1080427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Light Grey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168, 168, 168</a:t>
                </a:r>
              </a:p>
            </p:txBody>
          </p:sp>
          <p:sp>
            <p:nvSpPr>
              <p:cNvPr id="86" name="Rectangle 109"/>
              <p:cNvSpPr>
                <a:spLocks noChangeArrowheads="1"/>
              </p:cNvSpPr>
              <p:nvPr userDrawn="1"/>
            </p:nvSpPr>
            <p:spPr bwMode="gray">
              <a:xfrm>
                <a:off x="-1903413" y="2583180"/>
                <a:ext cx="215900" cy="215900"/>
              </a:xfrm>
              <a:prstGeom prst="rect">
                <a:avLst/>
              </a:prstGeom>
              <a:solidFill>
                <a:srgbClr val="525199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87" name="Rectangle 110"/>
              <p:cNvSpPr>
                <a:spLocks noChangeArrowheads="1"/>
              </p:cNvSpPr>
              <p:nvPr userDrawn="1"/>
            </p:nvSpPr>
            <p:spPr bwMode="gray">
              <a:xfrm>
                <a:off x="-1612900" y="2592705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Indigo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82, 81, 153</a:t>
                </a:r>
              </a:p>
            </p:txBody>
          </p:sp>
          <p:sp>
            <p:nvSpPr>
              <p:cNvPr id="88" name="Rectangle 111"/>
              <p:cNvSpPr>
                <a:spLocks noChangeArrowheads="1"/>
              </p:cNvSpPr>
              <p:nvPr userDrawn="1"/>
            </p:nvSpPr>
            <p:spPr bwMode="gray">
              <a:xfrm>
                <a:off x="-1903413" y="3009234"/>
                <a:ext cx="215900" cy="215900"/>
              </a:xfrm>
              <a:prstGeom prst="rect">
                <a:avLst/>
              </a:prstGeom>
              <a:solidFill>
                <a:srgbClr val="60A6DA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89" name="Rectangle 112"/>
              <p:cNvSpPr>
                <a:spLocks noChangeArrowheads="1"/>
              </p:cNvSpPr>
              <p:nvPr userDrawn="1"/>
            </p:nvSpPr>
            <p:spPr bwMode="gray">
              <a:xfrm>
                <a:off x="-1612900" y="3009234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Sky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96, 166, 218</a:t>
                </a:r>
              </a:p>
            </p:txBody>
          </p:sp>
          <p:sp>
            <p:nvSpPr>
              <p:cNvPr id="90" name="Rectangle 113"/>
              <p:cNvSpPr>
                <a:spLocks noChangeArrowheads="1"/>
              </p:cNvSpPr>
              <p:nvPr userDrawn="1"/>
            </p:nvSpPr>
            <p:spPr bwMode="gray">
              <a:xfrm>
                <a:off x="-1903413" y="166884"/>
                <a:ext cx="1692000" cy="165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90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200" b="1" dirty="0">
                    <a:solidFill>
                      <a:srgbClr val="333333"/>
                    </a:solidFill>
                  </a:rPr>
                  <a:t>Colour guidelines</a:t>
                </a:r>
              </a:p>
            </p:txBody>
          </p:sp>
          <p:sp>
            <p:nvSpPr>
              <p:cNvPr id="91" name="Rectangle 107"/>
              <p:cNvSpPr>
                <a:spLocks noChangeArrowheads="1"/>
              </p:cNvSpPr>
              <p:nvPr/>
            </p:nvSpPr>
            <p:spPr bwMode="gray">
              <a:xfrm>
                <a:off x="-1903413" y="3435288"/>
                <a:ext cx="215900" cy="215900"/>
              </a:xfrm>
              <a:prstGeom prst="rect">
                <a:avLst/>
              </a:prstGeom>
              <a:solidFill>
                <a:srgbClr val="AB0066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92" name="Rectangle 108"/>
              <p:cNvSpPr>
                <a:spLocks noChangeArrowheads="1"/>
              </p:cNvSpPr>
              <p:nvPr/>
            </p:nvSpPr>
            <p:spPr bwMode="gray">
              <a:xfrm>
                <a:off x="-1612900" y="3434952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Fuchsia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171, 0, 102</a:t>
                </a:r>
              </a:p>
            </p:txBody>
          </p:sp>
          <p:sp>
            <p:nvSpPr>
              <p:cNvPr id="93" name="Rectangle 109"/>
              <p:cNvSpPr>
                <a:spLocks noChangeArrowheads="1"/>
              </p:cNvSpPr>
              <p:nvPr/>
            </p:nvSpPr>
            <p:spPr bwMode="gray">
              <a:xfrm>
                <a:off x="-1903413" y="3853390"/>
                <a:ext cx="215900" cy="215900"/>
              </a:xfrm>
              <a:prstGeom prst="rect">
                <a:avLst/>
              </a:prstGeom>
              <a:solidFill>
                <a:srgbClr val="D0D93C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94" name="Rectangle 110"/>
              <p:cNvSpPr>
                <a:spLocks noChangeArrowheads="1"/>
              </p:cNvSpPr>
              <p:nvPr/>
            </p:nvSpPr>
            <p:spPr bwMode="gray">
              <a:xfrm>
                <a:off x="-1612900" y="3852185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Lime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208, 217, 60</a:t>
                </a:r>
              </a:p>
            </p:txBody>
          </p:sp>
          <p:sp>
            <p:nvSpPr>
              <p:cNvPr id="95" name="Rectangle 111"/>
              <p:cNvSpPr>
                <a:spLocks noChangeArrowheads="1"/>
              </p:cNvSpPr>
              <p:nvPr/>
            </p:nvSpPr>
            <p:spPr bwMode="gray">
              <a:xfrm>
                <a:off x="-1903413" y="4247638"/>
                <a:ext cx="215900" cy="215900"/>
              </a:xfrm>
              <a:prstGeom prst="rect">
                <a:avLst/>
              </a:prstGeom>
              <a:solidFill>
                <a:srgbClr val="019649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96" name="Rectangle 112"/>
              <p:cNvSpPr>
                <a:spLocks noChangeArrowheads="1"/>
              </p:cNvSpPr>
              <p:nvPr/>
            </p:nvSpPr>
            <p:spPr bwMode="gray">
              <a:xfrm>
                <a:off x="-1612900" y="4252640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Leaf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52, 150, 81</a:t>
                </a:r>
              </a:p>
            </p:txBody>
          </p:sp>
          <p:sp>
            <p:nvSpPr>
              <p:cNvPr id="97" name="Rectangle 109"/>
              <p:cNvSpPr>
                <a:spLocks noChangeArrowheads="1"/>
              </p:cNvSpPr>
              <p:nvPr/>
            </p:nvSpPr>
            <p:spPr bwMode="gray">
              <a:xfrm>
                <a:off x="-1903413" y="1489280"/>
                <a:ext cx="215900" cy="215900"/>
              </a:xfrm>
              <a:prstGeom prst="rect">
                <a:avLst/>
              </a:prstGeom>
              <a:solidFill>
                <a:srgbClr val="696969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98" name="Rectangle 110"/>
              <p:cNvSpPr>
                <a:spLocks noChangeArrowheads="1"/>
              </p:cNvSpPr>
              <p:nvPr/>
            </p:nvSpPr>
            <p:spPr bwMode="gray">
              <a:xfrm>
                <a:off x="-1612900" y="1498805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Mid Grey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105, 105, 105</a:t>
                </a:r>
              </a:p>
            </p:txBody>
          </p:sp>
          <p:sp>
            <p:nvSpPr>
              <p:cNvPr id="99" name="Rectangle 111"/>
              <p:cNvSpPr>
                <a:spLocks noChangeArrowheads="1"/>
              </p:cNvSpPr>
              <p:nvPr/>
            </p:nvSpPr>
            <p:spPr bwMode="gray">
              <a:xfrm>
                <a:off x="-1903413" y="1895419"/>
                <a:ext cx="215900" cy="215900"/>
              </a:xfrm>
              <a:prstGeom prst="rect">
                <a:avLst/>
              </a:prstGeom>
              <a:solidFill>
                <a:srgbClr val="333333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100" name="Rectangle 112"/>
              <p:cNvSpPr>
                <a:spLocks noChangeArrowheads="1"/>
              </p:cNvSpPr>
              <p:nvPr/>
            </p:nvSpPr>
            <p:spPr bwMode="gray">
              <a:xfrm>
                <a:off x="-1612900" y="1904944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Text Colour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51, 51, 51</a:t>
                </a:r>
              </a:p>
            </p:txBody>
          </p:sp>
          <p:pic>
            <p:nvPicPr>
              <p:cNvPr id="101" name="Picture 100"/>
              <p:cNvPicPr>
                <a:picLocks noChangeAspect="1"/>
              </p:cNvPicPr>
              <p:nvPr userDrawn="1"/>
            </p:nvPicPr>
            <p:blipFill>
              <a:blip r:embed="rId2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1804990" y="2022815"/>
                <a:ext cx="154783" cy="138908"/>
              </a:xfrm>
              <a:prstGeom prst="rect">
                <a:avLst/>
              </a:prstGeom>
            </p:spPr>
          </p:pic>
          <p:sp>
            <p:nvSpPr>
              <p:cNvPr id="102" name="Rectangle 111"/>
              <p:cNvSpPr>
                <a:spLocks noChangeArrowheads="1"/>
              </p:cNvSpPr>
              <p:nvPr userDrawn="1"/>
            </p:nvSpPr>
            <p:spPr bwMode="gray">
              <a:xfrm>
                <a:off x="-1903413" y="4979815"/>
                <a:ext cx="215900" cy="215900"/>
              </a:xfrm>
              <a:prstGeom prst="rect">
                <a:avLst/>
              </a:prstGeom>
              <a:solidFill>
                <a:srgbClr val="FF0000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103" name="Rectangle 112"/>
              <p:cNvSpPr>
                <a:spLocks noChangeArrowheads="1"/>
              </p:cNvSpPr>
              <p:nvPr userDrawn="1"/>
            </p:nvSpPr>
            <p:spPr bwMode="gray">
              <a:xfrm>
                <a:off x="-1612900" y="4979815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Minus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255, 0, 0</a:t>
                </a:r>
              </a:p>
            </p:txBody>
          </p:sp>
          <p:sp>
            <p:nvSpPr>
              <p:cNvPr id="104" name="Rectangle 111"/>
              <p:cNvSpPr>
                <a:spLocks noChangeArrowheads="1"/>
              </p:cNvSpPr>
              <p:nvPr userDrawn="1"/>
            </p:nvSpPr>
            <p:spPr bwMode="gray">
              <a:xfrm>
                <a:off x="-1903413" y="5343581"/>
                <a:ext cx="215900" cy="215900"/>
              </a:xfrm>
              <a:prstGeom prst="rect">
                <a:avLst/>
              </a:prstGeom>
              <a:solidFill>
                <a:srgbClr val="019649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105" name="Rectangle 112"/>
              <p:cNvSpPr>
                <a:spLocks noChangeArrowheads="1"/>
              </p:cNvSpPr>
              <p:nvPr userDrawn="1"/>
            </p:nvSpPr>
            <p:spPr bwMode="gray">
              <a:xfrm>
                <a:off x="-1612900" y="5353106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Plus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52, 150, 81</a:t>
                </a:r>
              </a:p>
            </p:txBody>
          </p:sp>
          <p:sp>
            <p:nvSpPr>
              <p:cNvPr id="106" name="Rectangle 113"/>
              <p:cNvSpPr>
                <a:spLocks noChangeArrowheads="1"/>
              </p:cNvSpPr>
              <p:nvPr userDrawn="1"/>
            </p:nvSpPr>
            <p:spPr bwMode="gray">
              <a:xfrm>
                <a:off x="-1903413" y="450038"/>
                <a:ext cx="1692000" cy="165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90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b="1" dirty="0">
                    <a:solidFill>
                      <a:srgbClr val="333333"/>
                    </a:solidFill>
                  </a:rPr>
                  <a:t>Primary colours</a:t>
                </a:r>
              </a:p>
            </p:txBody>
          </p:sp>
          <p:sp>
            <p:nvSpPr>
              <p:cNvPr id="107" name="Rectangle 113"/>
              <p:cNvSpPr>
                <a:spLocks noChangeArrowheads="1"/>
              </p:cNvSpPr>
              <p:nvPr userDrawn="1"/>
            </p:nvSpPr>
            <p:spPr bwMode="gray">
              <a:xfrm>
                <a:off x="-1903413" y="2380422"/>
                <a:ext cx="1692000" cy="165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90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b="1" dirty="0">
                    <a:solidFill>
                      <a:srgbClr val="333333"/>
                    </a:solidFill>
                  </a:rPr>
                  <a:t>Secondary colours</a:t>
                </a:r>
              </a:p>
            </p:txBody>
          </p:sp>
          <p:sp>
            <p:nvSpPr>
              <p:cNvPr id="108" name="Rectangle 113"/>
              <p:cNvSpPr>
                <a:spLocks noChangeArrowheads="1"/>
              </p:cNvSpPr>
              <p:nvPr userDrawn="1"/>
            </p:nvSpPr>
            <p:spPr bwMode="gray">
              <a:xfrm>
                <a:off x="-1903413" y="4757632"/>
                <a:ext cx="1692000" cy="165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90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b="1" dirty="0">
                    <a:solidFill>
                      <a:srgbClr val="333333"/>
                    </a:solidFill>
                  </a:rPr>
                  <a:t>Functional colours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1199445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35" userDrawn="1">
          <p15:clr>
            <a:srgbClr val="FBAE40"/>
          </p15:clr>
        </p15:guide>
        <p15:guide id="2" orient="horz" pos="3304" userDrawn="1">
          <p15:clr>
            <a:srgbClr val="FBAE40"/>
          </p15:clr>
        </p15:guide>
      </p15:sldGuideLst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2"/>
          <p:cNvSpPr>
            <a:spLocks noGrp="1"/>
          </p:cNvSpPr>
          <p:nvPr>
            <p:ph idx="1"/>
          </p:nvPr>
        </p:nvSpPr>
        <p:spPr bwMode="gray">
          <a:xfrm>
            <a:off x="845575" y="1278387"/>
            <a:ext cx="10479024" cy="4922391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2pPr marL="268288" indent="-268288">
              <a:buClr>
                <a:schemeClr val="accent1"/>
              </a:buClr>
              <a:buFont typeface="ING Me" pitchFamily="2" charset="0"/>
              <a:buChar char="•"/>
              <a:defRPr/>
            </a:lvl2pPr>
            <a:lvl3pPr marL="536575" indent="-266700">
              <a:buClr>
                <a:schemeClr val="accent2"/>
              </a:buClr>
              <a:defRPr/>
            </a:lvl3pPr>
            <a:lvl4pPr marL="808038" indent="-260350">
              <a:buClr>
                <a:schemeClr val="accent3"/>
              </a:buClr>
              <a:defRPr/>
            </a:lvl4pPr>
            <a:lvl5pPr marL="1071563" indent="-252413">
              <a:buClr>
                <a:schemeClr val="accent4"/>
              </a:buClr>
              <a:defRPr/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5575" y="280737"/>
            <a:ext cx="10479024" cy="854075"/>
          </a:xfrm>
        </p:spPr>
        <p:txBody>
          <a:bodyPr/>
          <a:lstStyle/>
          <a:p>
            <a:r>
              <a:rPr lang="en-US" noProof="0"/>
              <a:t>Click to edit Master title style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62355554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Content Slide with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2"/>
          <p:cNvSpPr>
            <a:spLocks noGrp="1"/>
          </p:cNvSpPr>
          <p:nvPr>
            <p:ph idx="1"/>
          </p:nvPr>
        </p:nvSpPr>
        <p:spPr bwMode="gray">
          <a:xfrm>
            <a:off x="845575" y="1795641"/>
            <a:ext cx="10479024" cy="440513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2pPr marL="268288" indent="-268288">
              <a:buClr>
                <a:schemeClr val="accent1"/>
              </a:buClr>
              <a:buFont typeface="ING Me" pitchFamily="2" charset="0"/>
              <a:buChar char="•"/>
              <a:defRPr/>
            </a:lvl2pPr>
            <a:lvl3pPr marL="536575" indent="-266700">
              <a:buClr>
                <a:schemeClr val="accent2"/>
              </a:buClr>
              <a:defRPr/>
            </a:lvl3pPr>
            <a:lvl4pPr marL="808038" indent="-260350">
              <a:buClr>
                <a:schemeClr val="accent3"/>
              </a:buClr>
              <a:defRPr/>
            </a:lvl4pPr>
            <a:lvl5pPr marL="1071563" indent="-252413">
              <a:buClr>
                <a:schemeClr val="accent4"/>
              </a:buClr>
              <a:defRPr/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7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845574" y="1277987"/>
            <a:ext cx="10479024" cy="436017"/>
          </a:xfrm>
        </p:spPr>
        <p:txBody>
          <a:bodyPr>
            <a:noAutofit/>
          </a:bodyPr>
          <a:lstStyle>
            <a:lvl1pPr>
              <a:lnSpc>
                <a:spcPts val="1700"/>
              </a:lnSpc>
              <a:defRPr sz="1500" b="1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Click to edit title</a:t>
            </a:r>
          </a:p>
        </p:txBody>
      </p:sp>
    </p:spTree>
    <p:extLst>
      <p:ext uri="{BB962C8B-B14F-4D97-AF65-F5344CB8AC3E}">
        <p14:creationId xmlns:p14="http://schemas.microsoft.com/office/powerpoint/2010/main" val="418435808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2"/>
          <p:cNvSpPr>
            <a:spLocks noGrp="1"/>
          </p:cNvSpPr>
          <p:nvPr>
            <p:ph idx="1"/>
          </p:nvPr>
        </p:nvSpPr>
        <p:spPr bwMode="gray">
          <a:xfrm>
            <a:off x="845575" y="1278387"/>
            <a:ext cx="10479024" cy="4922391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68288" indent="-268288">
              <a:buClr>
                <a:schemeClr val="accent1"/>
              </a:buClr>
              <a:buFont typeface="ING Me" pitchFamily="2" charset="0"/>
              <a:buChar char="•"/>
              <a:defRPr/>
            </a:lvl1pPr>
            <a:lvl2pPr marL="538163" indent="-268288">
              <a:buClr>
                <a:schemeClr val="accent2"/>
              </a:buClr>
              <a:buFont typeface="ING Me" pitchFamily="2" charset="0"/>
              <a:buChar char="•"/>
              <a:defRPr/>
            </a:lvl2pPr>
            <a:lvl3pPr marL="804863" indent="-266700">
              <a:buClr>
                <a:schemeClr val="accent3"/>
              </a:buClr>
              <a:defRPr/>
            </a:lvl3pPr>
            <a:lvl4pPr marL="1077913" indent="-260350">
              <a:buClr>
                <a:schemeClr val="accent4"/>
              </a:buClr>
              <a:defRPr/>
            </a:lvl4pPr>
            <a:lvl5pPr marL="1341438" indent="-252413">
              <a:buClr>
                <a:schemeClr val="accent5"/>
              </a:buClr>
              <a:defRPr/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59198204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hapter Header Oran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Freeform 9"/>
          <p:cNvSpPr>
            <a:spLocks noChangeAspect="1"/>
          </p:cNvSpPr>
          <p:nvPr userDrawn="1"/>
        </p:nvSpPr>
        <p:spPr bwMode="gray">
          <a:xfrm>
            <a:off x="0" y="1695450"/>
            <a:ext cx="11350800" cy="2382290"/>
          </a:xfrm>
          <a:custGeom>
            <a:avLst/>
            <a:gdLst>
              <a:gd name="T0" fmla="*/ 0 w 2680"/>
              <a:gd name="T1" fmla="*/ 560 h 560"/>
              <a:gd name="T2" fmla="*/ 2648 w 2680"/>
              <a:gd name="T3" fmla="*/ 560 h 560"/>
              <a:gd name="T4" fmla="*/ 2680 w 2680"/>
              <a:gd name="T5" fmla="*/ 528 h 560"/>
              <a:gd name="T6" fmla="*/ 2680 w 2680"/>
              <a:gd name="T7" fmla="*/ 32 h 560"/>
              <a:gd name="T8" fmla="*/ 2648 w 2680"/>
              <a:gd name="T9" fmla="*/ 0 h 560"/>
              <a:gd name="T10" fmla="*/ 0 w 2680"/>
              <a:gd name="T11" fmla="*/ 0 h 5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680" h="560">
                <a:moveTo>
                  <a:pt x="0" y="560"/>
                </a:moveTo>
                <a:cubicBezTo>
                  <a:pt x="2648" y="560"/>
                  <a:pt x="2648" y="560"/>
                  <a:pt x="2648" y="560"/>
                </a:cubicBezTo>
                <a:cubicBezTo>
                  <a:pt x="2648" y="560"/>
                  <a:pt x="2680" y="560"/>
                  <a:pt x="2680" y="528"/>
                </a:cubicBezTo>
                <a:cubicBezTo>
                  <a:pt x="2680" y="32"/>
                  <a:pt x="2680" y="32"/>
                  <a:pt x="2680" y="32"/>
                </a:cubicBezTo>
                <a:cubicBezTo>
                  <a:pt x="2680" y="32"/>
                  <a:pt x="2680" y="0"/>
                  <a:pt x="2648" y="0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rgbClr val="FF620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>
              <a:solidFill>
                <a:srgbClr val="333333"/>
              </a:solidFill>
            </a:endParaRPr>
          </a:p>
        </p:txBody>
      </p:sp>
      <p:sp>
        <p:nvSpPr>
          <p:cNvPr id="5" name="Title 1"/>
          <p:cNvSpPr>
            <a:spLocks noGrp="1"/>
          </p:cNvSpPr>
          <p:nvPr userDrawn="1">
            <p:ph type="ctrTitle"/>
          </p:nvPr>
        </p:nvSpPr>
        <p:spPr bwMode="gray">
          <a:xfrm>
            <a:off x="842433" y="1695451"/>
            <a:ext cx="10313209" cy="2368549"/>
          </a:xfrm>
        </p:spPr>
        <p:txBody>
          <a:bodyPr anchor="ctr" anchorCtr="0">
            <a:noAutofit/>
          </a:bodyPr>
          <a:lstStyle>
            <a:lvl1pPr algn="l">
              <a:lnSpc>
                <a:spcPts val="4600"/>
              </a:lnSpc>
              <a:defRPr sz="46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  <a:endParaRPr lang="en-GB" noProof="0" dirty="0"/>
          </a:p>
        </p:txBody>
      </p:sp>
      <p:pic>
        <p:nvPicPr>
          <p:cNvPr id="34" name="Picture 33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23433" y="6358074"/>
            <a:ext cx="1183250" cy="294605"/>
          </a:xfrm>
          <a:prstGeom prst="rect">
            <a:avLst/>
          </a:prstGeom>
        </p:spPr>
      </p:pic>
      <p:grpSp>
        <p:nvGrpSpPr>
          <p:cNvPr id="56" name="Group 55"/>
          <p:cNvGrpSpPr/>
          <p:nvPr userDrawn="1"/>
        </p:nvGrpSpPr>
        <p:grpSpPr>
          <a:xfrm>
            <a:off x="-2035175" y="0"/>
            <a:ext cx="1881477" cy="5176146"/>
            <a:chOff x="-2035175" y="0"/>
            <a:chExt cx="1881477" cy="5176146"/>
          </a:xfrm>
        </p:grpSpPr>
        <p:sp>
          <p:nvSpPr>
            <p:cNvPr id="57" name="Rectangle 104"/>
            <p:cNvSpPr>
              <a:spLocks noChangeArrowheads="1"/>
            </p:cNvSpPr>
            <p:nvPr userDrawn="1"/>
          </p:nvSpPr>
          <p:spPr bwMode="gray">
            <a:xfrm>
              <a:off x="-2025698" y="0"/>
              <a:ext cx="1872000" cy="5176145"/>
            </a:xfrm>
            <a:prstGeom prst="rect">
              <a:avLst/>
            </a:prstGeom>
            <a:solidFill>
              <a:srgbClr val="EAEAEA"/>
            </a:solidFill>
            <a:ln>
              <a:noFill/>
            </a:ln>
            <a:effectLst/>
          </p:spPr>
          <p:txBody>
            <a:bodyPr wrap="square" lIns="180000" tIns="180000" rIns="180000" bIns="180000" anchor="ctr">
              <a:noAutofit/>
            </a:bodyPr>
            <a:lstStyle/>
            <a:p>
              <a:endParaRPr lang="en-GB" sz="1000" dirty="0">
                <a:solidFill>
                  <a:srgbClr val="333333"/>
                </a:solidFill>
              </a:endParaRPr>
            </a:p>
          </p:txBody>
        </p:sp>
        <p:grpSp>
          <p:nvGrpSpPr>
            <p:cNvPr id="58" name="Group 57"/>
            <p:cNvGrpSpPr/>
            <p:nvPr userDrawn="1"/>
          </p:nvGrpSpPr>
          <p:grpSpPr>
            <a:xfrm>
              <a:off x="-2035175" y="0"/>
              <a:ext cx="1872000" cy="5176146"/>
              <a:chOff x="-2035175" y="0"/>
              <a:chExt cx="1872000" cy="5730107"/>
            </a:xfrm>
          </p:grpSpPr>
          <p:sp>
            <p:nvSpPr>
              <p:cNvPr id="59" name="Rectangle 104"/>
              <p:cNvSpPr>
                <a:spLocks noChangeArrowheads="1"/>
              </p:cNvSpPr>
              <p:nvPr/>
            </p:nvSpPr>
            <p:spPr bwMode="gray">
              <a:xfrm>
                <a:off x="-2035175" y="4679072"/>
                <a:ext cx="1872000" cy="1051035"/>
              </a:xfrm>
              <a:prstGeom prst="rect">
                <a:avLst/>
              </a:prstGeom>
              <a:solidFill>
                <a:srgbClr val="EAEAEA"/>
              </a:solidFill>
              <a:ln>
                <a:noFill/>
              </a:ln>
              <a:effectLst/>
            </p:spPr>
            <p:txBody>
              <a:bodyPr wrap="square" lIns="180000" tIns="180000" rIns="180000" bIns="180000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60" name="Rectangle 104"/>
              <p:cNvSpPr>
                <a:spLocks noChangeArrowheads="1"/>
              </p:cNvSpPr>
              <p:nvPr userDrawn="1"/>
            </p:nvSpPr>
            <p:spPr bwMode="gray">
              <a:xfrm>
                <a:off x="-2035175" y="0"/>
                <a:ext cx="1872000" cy="4709801"/>
              </a:xfrm>
              <a:prstGeom prst="rect">
                <a:avLst/>
              </a:prstGeom>
              <a:solidFill>
                <a:srgbClr val="EAEAEA"/>
              </a:solidFill>
              <a:ln>
                <a:noFill/>
              </a:ln>
              <a:effectLst/>
            </p:spPr>
            <p:txBody>
              <a:bodyPr wrap="square" lIns="180000" tIns="180000" rIns="180000" bIns="180000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61" name="Rectangle 105"/>
              <p:cNvSpPr>
                <a:spLocks noChangeArrowheads="1"/>
              </p:cNvSpPr>
              <p:nvPr userDrawn="1"/>
            </p:nvSpPr>
            <p:spPr bwMode="gray">
              <a:xfrm>
                <a:off x="-1903413" y="665771"/>
                <a:ext cx="215900" cy="215900"/>
              </a:xfrm>
              <a:prstGeom prst="rect">
                <a:avLst/>
              </a:prstGeom>
              <a:solidFill>
                <a:srgbClr val="FF6200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62" name="Rectangle 106"/>
              <p:cNvSpPr>
                <a:spLocks noChangeArrowheads="1"/>
              </p:cNvSpPr>
              <p:nvPr userDrawn="1"/>
            </p:nvSpPr>
            <p:spPr bwMode="gray">
              <a:xfrm>
                <a:off x="-1612900" y="675296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Orange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255, 98, 0</a:t>
                </a:r>
              </a:p>
            </p:txBody>
          </p:sp>
          <p:sp>
            <p:nvSpPr>
              <p:cNvPr id="63" name="Rectangle 107"/>
              <p:cNvSpPr>
                <a:spLocks noChangeArrowheads="1"/>
              </p:cNvSpPr>
              <p:nvPr userDrawn="1"/>
            </p:nvSpPr>
            <p:spPr bwMode="gray">
              <a:xfrm>
                <a:off x="-1903413" y="1055027"/>
                <a:ext cx="215900" cy="215900"/>
              </a:xfrm>
              <a:prstGeom prst="rect">
                <a:avLst/>
              </a:prstGeom>
              <a:solidFill>
                <a:srgbClr val="A8A8A8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64" name="Rectangle 108"/>
              <p:cNvSpPr>
                <a:spLocks noChangeArrowheads="1"/>
              </p:cNvSpPr>
              <p:nvPr userDrawn="1"/>
            </p:nvSpPr>
            <p:spPr bwMode="gray">
              <a:xfrm>
                <a:off x="-1612900" y="1080427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Light Grey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168, 168, 168</a:t>
                </a:r>
              </a:p>
            </p:txBody>
          </p:sp>
          <p:sp>
            <p:nvSpPr>
              <p:cNvPr id="65" name="Rectangle 109"/>
              <p:cNvSpPr>
                <a:spLocks noChangeArrowheads="1"/>
              </p:cNvSpPr>
              <p:nvPr userDrawn="1"/>
            </p:nvSpPr>
            <p:spPr bwMode="gray">
              <a:xfrm>
                <a:off x="-1903413" y="2583180"/>
                <a:ext cx="215900" cy="215900"/>
              </a:xfrm>
              <a:prstGeom prst="rect">
                <a:avLst/>
              </a:prstGeom>
              <a:solidFill>
                <a:srgbClr val="525199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66" name="Rectangle 110"/>
              <p:cNvSpPr>
                <a:spLocks noChangeArrowheads="1"/>
              </p:cNvSpPr>
              <p:nvPr userDrawn="1"/>
            </p:nvSpPr>
            <p:spPr bwMode="gray">
              <a:xfrm>
                <a:off x="-1612900" y="2592705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Indigo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82, 81, 153</a:t>
                </a:r>
              </a:p>
            </p:txBody>
          </p:sp>
          <p:sp>
            <p:nvSpPr>
              <p:cNvPr id="67" name="Rectangle 111"/>
              <p:cNvSpPr>
                <a:spLocks noChangeArrowheads="1"/>
              </p:cNvSpPr>
              <p:nvPr userDrawn="1"/>
            </p:nvSpPr>
            <p:spPr bwMode="gray">
              <a:xfrm>
                <a:off x="-1903413" y="3009234"/>
                <a:ext cx="215900" cy="215900"/>
              </a:xfrm>
              <a:prstGeom prst="rect">
                <a:avLst/>
              </a:prstGeom>
              <a:solidFill>
                <a:srgbClr val="60A6DA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68" name="Rectangle 112"/>
              <p:cNvSpPr>
                <a:spLocks noChangeArrowheads="1"/>
              </p:cNvSpPr>
              <p:nvPr userDrawn="1"/>
            </p:nvSpPr>
            <p:spPr bwMode="gray">
              <a:xfrm>
                <a:off x="-1612900" y="3009234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Sky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96, 166, 218</a:t>
                </a:r>
              </a:p>
            </p:txBody>
          </p:sp>
          <p:sp>
            <p:nvSpPr>
              <p:cNvPr id="69" name="Rectangle 113"/>
              <p:cNvSpPr>
                <a:spLocks noChangeArrowheads="1"/>
              </p:cNvSpPr>
              <p:nvPr userDrawn="1"/>
            </p:nvSpPr>
            <p:spPr bwMode="gray">
              <a:xfrm>
                <a:off x="-1903413" y="166884"/>
                <a:ext cx="1692000" cy="165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90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200" b="1" dirty="0">
                    <a:solidFill>
                      <a:srgbClr val="333333"/>
                    </a:solidFill>
                  </a:rPr>
                  <a:t>Colour guidelines</a:t>
                </a:r>
              </a:p>
            </p:txBody>
          </p:sp>
          <p:sp>
            <p:nvSpPr>
              <p:cNvPr id="70" name="Rectangle 107"/>
              <p:cNvSpPr>
                <a:spLocks noChangeArrowheads="1"/>
              </p:cNvSpPr>
              <p:nvPr/>
            </p:nvSpPr>
            <p:spPr bwMode="gray">
              <a:xfrm>
                <a:off x="-1903413" y="3435288"/>
                <a:ext cx="215900" cy="215900"/>
              </a:xfrm>
              <a:prstGeom prst="rect">
                <a:avLst/>
              </a:prstGeom>
              <a:solidFill>
                <a:srgbClr val="AB0066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71" name="Rectangle 108"/>
              <p:cNvSpPr>
                <a:spLocks noChangeArrowheads="1"/>
              </p:cNvSpPr>
              <p:nvPr/>
            </p:nvSpPr>
            <p:spPr bwMode="gray">
              <a:xfrm>
                <a:off x="-1612900" y="3434952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Fuchsia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171, 0, 102</a:t>
                </a:r>
              </a:p>
            </p:txBody>
          </p:sp>
          <p:sp>
            <p:nvSpPr>
              <p:cNvPr id="72" name="Rectangle 109"/>
              <p:cNvSpPr>
                <a:spLocks noChangeArrowheads="1"/>
              </p:cNvSpPr>
              <p:nvPr/>
            </p:nvSpPr>
            <p:spPr bwMode="gray">
              <a:xfrm>
                <a:off x="-1903413" y="3853390"/>
                <a:ext cx="215900" cy="215900"/>
              </a:xfrm>
              <a:prstGeom prst="rect">
                <a:avLst/>
              </a:prstGeom>
              <a:solidFill>
                <a:srgbClr val="D0D93C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73" name="Rectangle 110"/>
              <p:cNvSpPr>
                <a:spLocks noChangeArrowheads="1"/>
              </p:cNvSpPr>
              <p:nvPr/>
            </p:nvSpPr>
            <p:spPr bwMode="gray">
              <a:xfrm>
                <a:off x="-1612900" y="3852185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Lime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208, 217, 60</a:t>
                </a:r>
              </a:p>
            </p:txBody>
          </p:sp>
          <p:sp>
            <p:nvSpPr>
              <p:cNvPr id="74" name="Rectangle 111"/>
              <p:cNvSpPr>
                <a:spLocks noChangeArrowheads="1"/>
              </p:cNvSpPr>
              <p:nvPr/>
            </p:nvSpPr>
            <p:spPr bwMode="gray">
              <a:xfrm>
                <a:off x="-1903413" y="4247638"/>
                <a:ext cx="215900" cy="215900"/>
              </a:xfrm>
              <a:prstGeom prst="rect">
                <a:avLst/>
              </a:prstGeom>
              <a:solidFill>
                <a:srgbClr val="019649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75" name="Rectangle 112"/>
              <p:cNvSpPr>
                <a:spLocks noChangeArrowheads="1"/>
              </p:cNvSpPr>
              <p:nvPr/>
            </p:nvSpPr>
            <p:spPr bwMode="gray">
              <a:xfrm>
                <a:off x="-1612900" y="4252640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Leaf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52, 150, 81</a:t>
                </a:r>
              </a:p>
            </p:txBody>
          </p:sp>
          <p:sp>
            <p:nvSpPr>
              <p:cNvPr id="76" name="Rectangle 109"/>
              <p:cNvSpPr>
                <a:spLocks noChangeArrowheads="1"/>
              </p:cNvSpPr>
              <p:nvPr/>
            </p:nvSpPr>
            <p:spPr bwMode="gray">
              <a:xfrm>
                <a:off x="-1903413" y="1489280"/>
                <a:ext cx="215900" cy="215900"/>
              </a:xfrm>
              <a:prstGeom prst="rect">
                <a:avLst/>
              </a:prstGeom>
              <a:solidFill>
                <a:srgbClr val="696969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85" name="Rectangle 110"/>
              <p:cNvSpPr>
                <a:spLocks noChangeArrowheads="1"/>
              </p:cNvSpPr>
              <p:nvPr/>
            </p:nvSpPr>
            <p:spPr bwMode="gray">
              <a:xfrm>
                <a:off x="-1612900" y="1498805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Mid Grey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105, 105, 105</a:t>
                </a:r>
              </a:p>
            </p:txBody>
          </p:sp>
          <p:sp>
            <p:nvSpPr>
              <p:cNvPr id="86" name="Rectangle 111"/>
              <p:cNvSpPr>
                <a:spLocks noChangeArrowheads="1"/>
              </p:cNvSpPr>
              <p:nvPr/>
            </p:nvSpPr>
            <p:spPr bwMode="gray">
              <a:xfrm>
                <a:off x="-1903413" y="1895419"/>
                <a:ext cx="215900" cy="215900"/>
              </a:xfrm>
              <a:prstGeom prst="rect">
                <a:avLst/>
              </a:prstGeom>
              <a:solidFill>
                <a:srgbClr val="333333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87" name="Rectangle 112"/>
              <p:cNvSpPr>
                <a:spLocks noChangeArrowheads="1"/>
              </p:cNvSpPr>
              <p:nvPr/>
            </p:nvSpPr>
            <p:spPr bwMode="gray">
              <a:xfrm>
                <a:off x="-1612900" y="1904944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Text Colour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51, 51, 51</a:t>
                </a:r>
              </a:p>
            </p:txBody>
          </p:sp>
          <p:pic>
            <p:nvPicPr>
              <p:cNvPr id="88" name="Picture 87"/>
              <p:cNvPicPr>
                <a:picLocks noChangeAspect="1"/>
              </p:cNvPicPr>
              <p:nvPr userDrawn="1"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1804990" y="2022815"/>
                <a:ext cx="154783" cy="138908"/>
              </a:xfrm>
              <a:prstGeom prst="rect">
                <a:avLst/>
              </a:prstGeom>
            </p:spPr>
          </p:pic>
          <p:sp>
            <p:nvSpPr>
              <p:cNvPr id="89" name="Rectangle 111"/>
              <p:cNvSpPr>
                <a:spLocks noChangeArrowheads="1"/>
              </p:cNvSpPr>
              <p:nvPr userDrawn="1"/>
            </p:nvSpPr>
            <p:spPr bwMode="gray">
              <a:xfrm>
                <a:off x="-1903413" y="4979815"/>
                <a:ext cx="215900" cy="215900"/>
              </a:xfrm>
              <a:prstGeom prst="rect">
                <a:avLst/>
              </a:prstGeom>
              <a:solidFill>
                <a:srgbClr val="FF0000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90" name="Rectangle 112"/>
              <p:cNvSpPr>
                <a:spLocks noChangeArrowheads="1"/>
              </p:cNvSpPr>
              <p:nvPr userDrawn="1"/>
            </p:nvSpPr>
            <p:spPr bwMode="gray">
              <a:xfrm>
                <a:off x="-1612900" y="4979815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Minus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255, 0, 0</a:t>
                </a:r>
              </a:p>
            </p:txBody>
          </p:sp>
          <p:sp>
            <p:nvSpPr>
              <p:cNvPr id="91" name="Rectangle 111"/>
              <p:cNvSpPr>
                <a:spLocks noChangeArrowheads="1"/>
              </p:cNvSpPr>
              <p:nvPr userDrawn="1"/>
            </p:nvSpPr>
            <p:spPr bwMode="gray">
              <a:xfrm>
                <a:off x="-1903413" y="5343581"/>
                <a:ext cx="215900" cy="215900"/>
              </a:xfrm>
              <a:prstGeom prst="rect">
                <a:avLst/>
              </a:prstGeom>
              <a:solidFill>
                <a:srgbClr val="019649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92" name="Rectangle 112"/>
              <p:cNvSpPr>
                <a:spLocks noChangeArrowheads="1"/>
              </p:cNvSpPr>
              <p:nvPr userDrawn="1"/>
            </p:nvSpPr>
            <p:spPr bwMode="gray">
              <a:xfrm>
                <a:off x="-1612900" y="5353106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Plus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52, 150, 81</a:t>
                </a:r>
              </a:p>
            </p:txBody>
          </p:sp>
          <p:sp>
            <p:nvSpPr>
              <p:cNvPr id="93" name="Rectangle 113"/>
              <p:cNvSpPr>
                <a:spLocks noChangeArrowheads="1"/>
              </p:cNvSpPr>
              <p:nvPr userDrawn="1"/>
            </p:nvSpPr>
            <p:spPr bwMode="gray">
              <a:xfrm>
                <a:off x="-1903413" y="450038"/>
                <a:ext cx="1692000" cy="165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90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b="1" dirty="0">
                    <a:solidFill>
                      <a:srgbClr val="333333"/>
                    </a:solidFill>
                  </a:rPr>
                  <a:t>Primary colours</a:t>
                </a:r>
              </a:p>
            </p:txBody>
          </p:sp>
          <p:sp>
            <p:nvSpPr>
              <p:cNvPr id="94" name="Rectangle 113"/>
              <p:cNvSpPr>
                <a:spLocks noChangeArrowheads="1"/>
              </p:cNvSpPr>
              <p:nvPr userDrawn="1"/>
            </p:nvSpPr>
            <p:spPr bwMode="gray">
              <a:xfrm>
                <a:off x="-1903413" y="2380422"/>
                <a:ext cx="1692000" cy="165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90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b="1" dirty="0">
                    <a:solidFill>
                      <a:srgbClr val="333333"/>
                    </a:solidFill>
                  </a:rPr>
                  <a:t>Secondary colours</a:t>
                </a:r>
              </a:p>
            </p:txBody>
          </p:sp>
          <p:sp>
            <p:nvSpPr>
              <p:cNvPr id="95" name="Rectangle 113"/>
              <p:cNvSpPr>
                <a:spLocks noChangeArrowheads="1"/>
              </p:cNvSpPr>
              <p:nvPr userDrawn="1"/>
            </p:nvSpPr>
            <p:spPr bwMode="gray">
              <a:xfrm>
                <a:off x="-1903413" y="4757632"/>
                <a:ext cx="1692000" cy="165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90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b="1" dirty="0">
                    <a:solidFill>
                      <a:srgbClr val="333333"/>
                    </a:solidFill>
                  </a:rPr>
                  <a:t>Functional colours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20358851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58527616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gray">
          <a:xfrm>
            <a:off x="6276000" y="1278384"/>
            <a:ext cx="5058750" cy="4921200"/>
          </a:xfrm>
        </p:spPr>
        <p:txBody>
          <a:bodyPr>
            <a:noAutofit/>
          </a:bodyPr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9" name="Text Placeholder 2"/>
          <p:cNvSpPr>
            <a:spLocks noGrp="1"/>
          </p:cNvSpPr>
          <p:nvPr>
            <p:ph idx="1"/>
          </p:nvPr>
        </p:nvSpPr>
        <p:spPr bwMode="gray">
          <a:xfrm>
            <a:off x="845575" y="1278384"/>
            <a:ext cx="5058000" cy="49212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45578" y="280737"/>
            <a:ext cx="10489175" cy="854075"/>
          </a:xfrm>
        </p:spPr>
        <p:txBody>
          <a:bodyPr/>
          <a:lstStyle/>
          <a:p>
            <a:r>
              <a:rPr lang="en-US" noProof="0"/>
              <a:t>Click to edit Master title style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773170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720" userDrawn="1">
          <p15:clr>
            <a:srgbClr val="FBAE40"/>
          </p15:clr>
        </p15:guide>
        <p15:guide id="2" pos="3948" userDrawn="1">
          <p15:clr>
            <a:srgbClr val="FBAE40"/>
          </p15:clr>
        </p15:guide>
      </p15:sldGuideLst>
    </p:ext>
  </p:extLs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 with titl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gray">
          <a:xfrm>
            <a:off x="6276000" y="1795636"/>
            <a:ext cx="5058750" cy="4403948"/>
          </a:xfrm>
        </p:spPr>
        <p:txBody>
          <a:bodyPr>
            <a:noAutofit/>
          </a:bodyPr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9" name="Text Placeholder 2"/>
          <p:cNvSpPr>
            <a:spLocks noGrp="1"/>
          </p:cNvSpPr>
          <p:nvPr>
            <p:ph idx="1"/>
          </p:nvPr>
        </p:nvSpPr>
        <p:spPr bwMode="gray">
          <a:xfrm>
            <a:off x="845575" y="1795636"/>
            <a:ext cx="5058000" cy="440394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45578" y="280737"/>
            <a:ext cx="10489175" cy="854075"/>
          </a:xfrm>
        </p:spPr>
        <p:txBody>
          <a:bodyPr/>
          <a:lstStyle/>
          <a:p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845578" y="1277987"/>
            <a:ext cx="5059925" cy="436017"/>
          </a:xfrm>
        </p:spPr>
        <p:txBody>
          <a:bodyPr>
            <a:noAutofit/>
          </a:bodyPr>
          <a:lstStyle>
            <a:lvl1pPr>
              <a:lnSpc>
                <a:spcPts val="1700"/>
              </a:lnSpc>
              <a:defRPr sz="1500" b="1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Click to edit title</a:t>
            </a:r>
          </a:p>
        </p:txBody>
      </p:sp>
      <p:sp>
        <p:nvSpPr>
          <p:cNvPr id="12" name="Text Placeholder 10"/>
          <p:cNvSpPr>
            <a:spLocks noGrp="1"/>
          </p:cNvSpPr>
          <p:nvPr>
            <p:ph type="body" sz="quarter" idx="13" hasCustomPrompt="1"/>
          </p:nvPr>
        </p:nvSpPr>
        <p:spPr>
          <a:xfrm>
            <a:off x="6274825" y="1277987"/>
            <a:ext cx="5059925" cy="436017"/>
          </a:xfrm>
        </p:spPr>
        <p:txBody>
          <a:bodyPr>
            <a:noAutofit/>
          </a:bodyPr>
          <a:lstStyle>
            <a:lvl1pPr>
              <a:lnSpc>
                <a:spcPts val="1700"/>
              </a:lnSpc>
              <a:defRPr sz="1500" b="1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Click to edit title</a:t>
            </a:r>
          </a:p>
        </p:txBody>
      </p:sp>
    </p:spTree>
    <p:extLst>
      <p:ext uri="{BB962C8B-B14F-4D97-AF65-F5344CB8AC3E}">
        <p14:creationId xmlns:p14="http://schemas.microsoft.com/office/powerpoint/2010/main" val="415905524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720">
          <p15:clr>
            <a:srgbClr val="FBAE40"/>
          </p15:clr>
        </p15:guide>
        <p15:guide id="2" pos="3948">
          <p15:clr>
            <a:srgbClr val="FBAE40"/>
          </p15:clr>
        </p15:guide>
      </p15:sldGuideLst>
    </p:ext>
  </p:extLs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with titl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gray">
          <a:xfrm>
            <a:off x="6276000" y="1278000"/>
            <a:ext cx="5058750" cy="4929584"/>
          </a:xfrm>
        </p:spPr>
        <p:txBody>
          <a:bodyPr>
            <a:noAutofit/>
          </a:bodyPr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9" name="Text Placeholder 2"/>
          <p:cNvSpPr>
            <a:spLocks noGrp="1"/>
          </p:cNvSpPr>
          <p:nvPr>
            <p:ph idx="1"/>
          </p:nvPr>
        </p:nvSpPr>
        <p:spPr bwMode="gray">
          <a:xfrm>
            <a:off x="845575" y="1795636"/>
            <a:ext cx="5058000" cy="440394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45578" y="280737"/>
            <a:ext cx="10489175" cy="854075"/>
          </a:xfrm>
        </p:spPr>
        <p:txBody>
          <a:bodyPr/>
          <a:lstStyle/>
          <a:p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845578" y="1277987"/>
            <a:ext cx="5059925" cy="436017"/>
          </a:xfrm>
        </p:spPr>
        <p:txBody>
          <a:bodyPr>
            <a:noAutofit/>
          </a:bodyPr>
          <a:lstStyle>
            <a:lvl1pPr>
              <a:lnSpc>
                <a:spcPts val="1700"/>
              </a:lnSpc>
              <a:defRPr sz="1500" b="1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Click to edit title</a:t>
            </a:r>
          </a:p>
        </p:txBody>
      </p:sp>
    </p:spTree>
    <p:extLst>
      <p:ext uri="{BB962C8B-B14F-4D97-AF65-F5344CB8AC3E}">
        <p14:creationId xmlns:p14="http://schemas.microsoft.com/office/powerpoint/2010/main" val="224374186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720">
          <p15:clr>
            <a:srgbClr val="FBAE40"/>
          </p15:clr>
        </p15:guide>
        <p15:guide id="2" pos="3948">
          <p15:clr>
            <a:srgbClr val="FBAE40"/>
          </p15:clr>
        </p15:guide>
      </p15:sldGuideLst>
    </p:ext>
  </p:extLs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with title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gray">
          <a:xfrm>
            <a:off x="6276000" y="1795636"/>
            <a:ext cx="5058750" cy="4403948"/>
          </a:xfrm>
        </p:spPr>
        <p:txBody>
          <a:bodyPr>
            <a:noAutofit/>
          </a:bodyPr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9" name="Text Placeholder 2"/>
          <p:cNvSpPr>
            <a:spLocks noGrp="1"/>
          </p:cNvSpPr>
          <p:nvPr>
            <p:ph idx="1"/>
          </p:nvPr>
        </p:nvSpPr>
        <p:spPr bwMode="gray">
          <a:xfrm>
            <a:off x="845575" y="1278000"/>
            <a:ext cx="5058000" cy="4929584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45578" y="280737"/>
            <a:ext cx="10489175" cy="854075"/>
          </a:xfrm>
        </p:spPr>
        <p:txBody>
          <a:bodyPr/>
          <a:lstStyle/>
          <a:p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12" name="Text Placeholder 10"/>
          <p:cNvSpPr>
            <a:spLocks noGrp="1"/>
          </p:cNvSpPr>
          <p:nvPr>
            <p:ph type="body" sz="quarter" idx="13" hasCustomPrompt="1"/>
          </p:nvPr>
        </p:nvSpPr>
        <p:spPr>
          <a:xfrm>
            <a:off x="6274825" y="1277987"/>
            <a:ext cx="5059925" cy="436017"/>
          </a:xfrm>
        </p:spPr>
        <p:txBody>
          <a:bodyPr>
            <a:noAutofit/>
          </a:bodyPr>
          <a:lstStyle>
            <a:lvl1pPr>
              <a:lnSpc>
                <a:spcPts val="1700"/>
              </a:lnSpc>
              <a:defRPr sz="1500" b="1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Click to edit title</a:t>
            </a:r>
          </a:p>
        </p:txBody>
      </p:sp>
    </p:spTree>
    <p:extLst>
      <p:ext uri="{BB962C8B-B14F-4D97-AF65-F5344CB8AC3E}">
        <p14:creationId xmlns:p14="http://schemas.microsoft.com/office/powerpoint/2010/main" val="391760683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720">
          <p15:clr>
            <a:srgbClr val="FBAE40"/>
          </p15:clr>
        </p15:guide>
        <p15:guide id="2" pos="3948">
          <p15:clr>
            <a:srgbClr val="FBAE40"/>
          </p15:clr>
        </p15:guide>
      </p15:sldGuideLst>
    </p:ext>
  </p:extLs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Content">
    <p:bg bwMode="gray"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Content Placeholder 3"/>
          <p:cNvSpPr>
            <a:spLocks noGrp="1"/>
          </p:cNvSpPr>
          <p:nvPr>
            <p:ph sz="half" idx="2"/>
          </p:nvPr>
        </p:nvSpPr>
        <p:spPr bwMode="gray">
          <a:xfrm>
            <a:off x="6276750" y="1278003"/>
            <a:ext cx="5058000" cy="2330177"/>
          </a:xfrm>
        </p:spPr>
        <p:txBody>
          <a:bodyPr>
            <a:noAutofit/>
          </a:bodyPr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24" name="Text Placeholder 2"/>
          <p:cNvSpPr>
            <a:spLocks noGrp="1"/>
          </p:cNvSpPr>
          <p:nvPr>
            <p:ph idx="28"/>
          </p:nvPr>
        </p:nvSpPr>
        <p:spPr bwMode="gray">
          <a:xfrm>
            <a:off x="845575" y="1278003"/>
            <a:ext cx="5058000" cy="2330177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25" name="Content Placeholder 3"/>
          <p:cNvSpPr>
            <a:spLocks noGrp="1"/>
          </p:cNvSpPr>
          <p:nvPr>
            <p:ph sz="half" idx="29"/>
          </p:nvPr>
        </p:nvSpPr>
        <p:spPr bwMode="gray">
          <a:xfrm>
            <a:off x="6276750" y="3877591"/>
            <a:ext cx="5058000" cy="2330177"/>
          </a:xfrm>
        </p:spPr>
        <p:txBody>
          <a:bodyPr>
            <a:noAutofit/>
          </a:bodyPr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26" name="Text Placeholder 2"/>
          <p:cNvSpPr>
            <a:spLocks noGrp="1"/>
          </p:cNvSpPr>
          <p:nvPr>
            <p:ph idx="30"/>
          </p:nvPr>
        </p:nvSpPr>
        <p:spPr bwMode="gray">
          <a:xfrm>
            <a:off x="845575" y="3877591"/>
            <a:ext cx="5058000" cy="2330177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845578" y="280737"/>
            <a:ext cx="10489175" cy="854075"/>
          </a:xfrm>
        </p:spPr>
        <p:txBody>
          <a:bodyPr/>
          <a:lstStyle/>
          <a:p>
            <a:r>
              <a:rPr lang="en-US" noProof="0"/>
              <a:t>Click to edit Master title style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31949954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0" pos="3948" userDrawn="1">
          <p15:clr>
            <a:srgbClr val="FBAE40"/>
          </p15:clr>
        </p15:guide>
        <p15:guide id="1" pos="3720" userDrawn="1">
          <p15:clr>
            <a:srgbClr val="FBAE40"/>
          </p15:clr>
        </p15:guide>
        <p15:guide id="2" orient="horz" pos="2274" userDrawn="1">
          <p15:clr>
            <a:srgbClr val="FBAE40"/>
          </p15:clr>
        </p15:guide>
        <p15:guide id="3" orient="horz" pos="2442" userDrawn="1">
          <p15:clr>
            <a:srgbClr val="FBAE40"/>
          </p15:clr>
        </p15:guide>
      </p15:sldGuideLst>
    </p:ext>
  </p:extLs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 Split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gray">
          <a:xfrm>
            <a:off x="846907" y="1278384"/>
            <a:ext cx="3265200" cy="2329200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7" name="Content Placeholder 2"/>
          <p:cNvSpPr>
            <a:spLocks noGrp="1"/>
          </p:cNvSpPr>
          <p:nvPr>
            <p:ph idx="13"/>
          </p:nvPr>
        </p:nvSpPr>
        <p:spPr bwMode="gray">
          <a:xfrm>
            <a:off x="4458228" y="1278384"/>
            <a:ext cx="3265200" cy="2329200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8" name="Content Placeholder 2"/>
          <p:cNvSpPr>
            <a:spLocks noGrp="1"/>
          </p:cNvSpPr>
          <p:nvPr>
            <p:ph idx="14"/>
          </p:nvPr>
        </p:nvSpPr>
        <p:spPr bwMode="gray">
          <a:xfrm>
            <a:off x="8069550" y="1278384"/>
            <a:ext cx="3265200" cy="2329200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13" name="Content Placeholder 2"/>
          <p:cNvSpPr>
            <a:spLocks noGrp="1"/>
          </p:cNvSpPr>
          <p:nvPr>
            <p:ph idx="15"/>
          </p:nvPr>
        </p:nvSpPr>
        <p:spPr bwMode="gray">
          <a:xfrm>
            <a:off x="846908" y="3884250"/>
            <a:ext cx="3265200" cy="2329200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6"/>
          </p:nvPr>
        </p:nvSpPr>
        <p:spPr bwMode="gray">
          <a:xfrm>
            <a:off x="4458229" y="3884250"/>
            <a:ext cx="3265200" cy="2329200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idx="17"/>
          </p:nvPr>
        </p:nvSpPr>
        <p:spPr bwMode="gray">
          <a:xfrm>
            <a:off x="8069550" y="3884250"/>
            <a:ext cx="3265200" cy="2329200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845578" y="280737"/>
            <a:ext cx="10489175" cy="854075"/>
          </a:xfrm>
        </p:spPr>
        <p:txBody>
          <a:bodyPr/>
          <a:lstStyle/>
          <a:p>
            <a:r>
              <a:rPr lang="en-US" noProof="0"/>
              <a:t>Click to edit Master title style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37339924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2591" userDrawn="1">
          <p15:clr>
            <a:srgbClr val="FBAE40"/>
          </p15:clr>
        </p15:guide>
        <p15:guide id="2" pos="2808" userDrawn="1">
          <p15:clr>
            <a:srgbClr val="FBAE40"/>
          </p15:clr>
        </p15:guide>
        <p15:guide id="3" pos="4866" userDrawn="1">
          <p15:clr>
            <a:srgbClr val="FBAE40"/>
          </p15:clr>
        </p15:guide>
        <p15:guide id="4" pos="5082" userDrawn="1">
          <p15:clr>
            <a:srgbClr val="FBAE40"/>
          </p15:clr>
        </p15:guide>
        <p15:guide id="5" orient="horz" pos="2274" userDrawn="1">
          <p15:clr>
            <a:srgbClr val="FBAE40"/>
          </p15:clr>
        </p15:guide>
        <p15:guide id="6" orient="horz" pos="2442" userDrawn="1">
          <p15:clr>
            <a:srgbClr val="FBAE40"/>
          </p15:clr>
        </p15:guide>
      </p15:sldGuideLst>
    </p:ext>
  </p:extLs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 Split graph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gray">
          <a:xfrm>
            <a:off x="846907" y="1795637"/>
            <a:ext cx="3265200" cy="2696988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7" name="Content Placeholder 2"/>
          <p:cNvSpPr>
            <a:spLocks noGrp="1"/>
          </p:cNvSpPr>
          <p:nvPr>
            <p:ph idx="13"/>
          </p:nvPr>
        </p:nvSpPr>
        <p:spPr bwMode="gray">
          <a:xfrm>
            <a:off x="4458228" y="1795637"/>
            <a:ext cx="3265200" cy="2696988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8" name="Content Placeholder 2"/>
          <p:cNvSpPr>
            <a:spLocks noGrp="1"/>
          </p:cNvSpPr>
          <p:nvPr>
            <p:ph idx="14"/>
          </p:nvPr>
        </p:nvSpPr>
        <p:spPr bwMode="gray">
          <a:xfrm>
            <a:off x="8069550" y="1795637"/>
            <a:ext cx="3265200" cy="2696988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13" name="Content Placeholder 2"/>
          <p:cNvSpPr>
            <a:spLocks noGrp="1"/>
          </p:cNvSpPr>
          <p:nvPr>
            <p:ph idx="15"/>
          </p:nvPr>
        </p:nvSpPr>
        <p:spPr bwMode="gray">
          <a:xfrm>
            <a:off x="846908" y="4760734"/>
            <a:ext cx="3265200" cy="1440042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6"/>
          </p:nvPr>
        </p:nvSpPr>
        <p:spPr bwMode="gray">
          <a:xfrm>
            <a:off x="4458229" y="4760734"/>
            <a:ext cx="3265200" cy="1440042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idx="17"/>
          </p:nvPr>
        </p:nvSpPr>
        <p:spPr bwMode="gray">
          <a:xfrm>
            <a:off x="8069550" y="4760734"/>
            <a:ext cx="3265200" cy="1440042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845578" y="280737"/>
            <a:ext cx="10489175" cy="854075"/>
          </a:xfrm>
        </p:spPr>
        <p:txBody>
          <a:bodyPr/>
          <a:lstStyle/>
          <a:p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10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845574" y="1277987"/>
            <a:ext cx="3265200" cy="436017"/>
          </a:xfrm>
        </p:spPr>
        <p:txBody>
          <a:bodyPr>
            <a:noAutofit/>
          </a:bodyPr>
          <a:lstStyle>
            <a:lvl1pPr>
              <a:lnSpc>
                <a:spcPts val="1700"/>
              </a:lnSpc>
              <a:defRPr sz="1500" b="1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Click to edit title</a:t>
            </a:r>
          </a:p>
        </p:txBody>
      </p:sp>
      <p:sp>
        <p:nvSpPr>
          <p:cNvPr id="16" name="Text Placeholder 10"/>
          <p:cNvSpPr>
            <a:spLocks noGrp="1"/>
          </p:cNvSpPr>
          <p:nvPr>
            <p:ph type="body" sz="quarter" idx="20" hasCustomPrompt="1"/>
          </p:nvPr>
        </p:nvSpPr>
        <p:spPr>
          <a:xfrm>
            <a:off x="4458228" y="1277987"/>
            <a:ext cx="3265200" cy="436017"/>
          </a:xfrm>
        </p:spPr>
        <p:txBody>
          <a:bodyPr/>
          <a:lstStyle>
            <a:lvl1pPr>
              <a:lnSpc>
                <a:spcPts val="1700"/>
              </a:lnSpc>
              <a:defRPr sz="1500" b="1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Click to edit title</a:t>
            </a:r>
          </a:p>
        </p:txBody>
      </p:sp>
      <p:sp>
        <p:nvSpPr>
          <p:cNvPr id="17" name="Text Placeholder 10"/>
          <p:cNvSpPr>
            <a:spLocks noGrp="1"/>
          </p:cNvSpPr>
          <p:nvPr>
            <p:ph type="body" sz="quarter" idx="21" hasCustomPrompt="1"/>
          </p:nvPr>
        </p:nvSpPr>
        <p:spPr>
          <a:xfrm>
            <a:off x="8069550" y="1277987"/>
            <a:ext cx="3265200" cy="436017"/>
          </a:xfrm>
        </p:spPr>
        <p:txBody>
          <a:bodyPr/>
          <a:lstStyle>
            <a:lvl1pPr>
              <a:lnSpc>
                <a:spcPts val="1700"/>
              </a:lnSpc>
              <a:defRPr sz="1500" b="1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Click to edit title</a:t>
            </a:r>
          </a:p>
        </p:txBody>
      </p:sp>
    </p:spTree>
    <p:extLst>
      <p:ext uri="{BB962C8B-B14F-4D97-AF65-F5344CB8AC3E}">
        <p14:creationId xmlns:p14="http://schemas.microsoft.com/office/powerpoint/2010/main" val="145489135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2808">
          <p15:clr>
            <a:srgbClr val="FBAE40"/>
          </p15:clr>
        </p15:guide>
        <p15:guide id="3" pos="4866">
          <p15:clr>
            <a:srgbClr val="FBAE40"/>
          </p15:clr>
        </p15:guide>
        <p15:guide id="4" pos="5082">
          <p15:clr>
            <a:srgbClr val="FBAE40"/>
          </p15:clr>
        </p15:guide>
        <p15:guide id="5" orient="horz" pos="2830" userDrawn="1">
          <p15:clr>
            <a:srgbClr val="FBAE40"/>
          </p15:clr>
        </p15:guide>
        <p15:guide id="6" orient="horz" pos="2998" userDrawn="1">
          <p15:clr>
            <a:srgbClr val="FBAE40"/>
          </p15:clr>
        </p15:guide>
        <p15:guide id="7" pos="2592" userDrawn="1">
          <p15:clr>
            <a:srgbClr val="FBAE40"/>
          </p15:clr>
        </p15:guide>
      </p15:sldGuideLst>
    </p:ext>
  </p:extLs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Split Content">
    <p:bg bwMode="gray"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>
            <a:spLocks noGrp="1"/>
          </p:cNvSpPr>
          <p:nvPr>
            <p:ph idx="1" hasCustomPrompt="1"/>
          </p:nvPr>
        </p:nvSpPr>
        <p:spPr bwMode="gray">
          <a:xfrm>
            <a:off x="845575" y="1279981"/>
            <a:ext cx="5058000" cy="324000"/>
          </a:xfrm>
        </p:spPr>
        <p:txBody>
          <a:bodyPr>
            <a:noAutofit/>
          </a:bodyPr>
          <a:lstStyle>
            <a:lvl1pPr>
              <a:lnSpc>
                <a:spcPts val="2100"/>
              </a:lnSpc>
              <a:defRPr sz="1800" b="1"/>
            </a:lvl1pPr>
          </a:lstStyle>
          <a:p>
            <a:pPr lvl="0"/>
            <a:r>
              <a:rPr lang="en-GB" noProof="0"/>
              <a:t>Click to edit title</a:t>
            </a:r>
            <a:endParaRPr lang="en-GB" noProof="0" dirty="0"/>
          </a:p>
        </p:txBody>
      </p:sp>
      <p:sp>
        <p:nvSpPr>
          <p:cNvPr id="6" name="Content Placeholder 2"/>
          <p:cNvSpPr>
            <a:spLocks noGrp="1"/>
          </p:cNvSpPr>
          <p:nvPr>
            <p:ph idx="13" hasCustomPrompt="1"/>
          </p:nvPr>
        </p:nvSpPr>
        <p:spPr bwMode="gray">
          <a:xfrm>
            <a:off x="845575" y="1754561"/>
            <a:ext cx="5058000" cy="1854000"/>
          </a:xfrm>
        </p:spPr>
        <p:txBody>
          <a:bodyPr/>
          <a:lstStyle>
            <a:lvl3pPr>
              <a:lnSpc>
                <a:spcPts val="2200"/>
              </a:lnSpc>
              <a:defRPr sz="2000"/>
            </a:lvl3pPr>
          </a:lstStyle>
          <a:p>
            <a:pPr lvl="2"/>
            <a:r>
              <a:rPr lang="en-GB" noProof="0" dirty="0"/>
              <a:t>Text level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20" hasCustomPrompt="1"/>
          </p:nvPr>
        </p:nvSpPr>
        <p:spPr bwMode="gray">
          <a:xfrm>
            <a:off x="845575" y="3877590"/>
            <a:ext cx="5058000" cy="324000"/>
          </a:xfrm>
        </p:spPr>
        <p:txBody>
          <a:bodyPr>
            <a:noAutofit/>
          </a:bodyPr>
          <a:lstStyle>
            <a:lvl1pPr>
              <a:lnSpc>
                <a:spcPts val="2100"/>
              </a:lnSpc>
              <a:defRPr sz="1800" b="1"/>
            </a:lvl1pPr>
          </a:lstStyle>
          <a:p>
            <a:pPr lvl="0"/>
            <a:r>
              <a:rPr lang="en-GB" noProof="0"/>
              <a:t>Click to edit title</a:t>
            </a:r>
            <a:endParaRPr lang="en-GB" noProof="0" dirty="0"/>
          </a:p>
        </p:txBody>
      </p:sp>
      <p:sp>
        <p:nvSpPr>
          <p:cNvPr id="8" name="Content Placeholder 2"/>
          <p:cNvSpPr>
            <a:spLocks noGrp="1"/>
          </p:cNvSpPr>
          <p:nvPr>
            <p:ph idx="21" hasCustomPrompt="1"/>
          </p:nvPr>
        </p:nvSpPr>
        <p:spPr bwMode="gray">
          <a:xfrm>
            <a:off x="845575" y="4346775"/>
            <a:ext cx="5058000" cy="1854000"/>
          </a:xfrm>
        </p:spPr>
        <p:txBody>
          <a:bodyPr/>
          <a:lstStyle>
            <a:lvl3pPr>
              <a:lnSpc>
                <a:spcPts val="2200"/>
              </a:lnSpc>
              <a:defRPr sz="2000"/>
            </a:lvl3pPr>
          </a:lstStyle>
          <a:p>
            <a:pPr lvl="2"/>
            <a:r>
              <a:rPr lang="en-GB" noProof="0" dirty="0"/>
              <a:t>Text level</a:t>
            </a:r>
          </a:p>
        </p:txBody>
      </p:sp>
      <p:cxnSp>
        <p:nvCxnSpPr>
          <p:cNvPr id="9" name="Straight Connector 8"/>
          <p:cNvCxnSpPr/>
          <p:nvPr userDrawn="1"/>
        </p:nvCxnSpPr>
        <p:spPr bwMode="gray">
          <a:xfrm>
            <a:off x="845575" y="1682898"/>
            <a:ext cx="5058000" cy="0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 userDrawn="1"/>
        </p:nvCxnSpPr>
        <p:spPr bwMode="gray">
          <a:xfrm>
            <a:off x="845575" y="4278810"/>
            <a:ext cx="5058000" cy="0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Content Placeholder 2"/>
          <p:cNvSpPr>
            <a:spLocks noGrp="1"/>
          </p:cNvSpPr>
          <p:nvPr>
            <p:ph idx="22" hasCustomPrompt="1"/>
          </p:nvPr>
        </p:nvSpPr>
        <p:spPr bwMode="gray">
          <a:xfrm>
            <a:off x="6276750" y="1279981"/>
            <a:ext cx="5058000" cy="324000"/>
          </a:xfrm>
        </p:spPr>
        <p:txBody>
          <a:bodyPr>
            <a:noAutofit/>
          </a:bodyPr>
          <a:lstStyle>
            <a:lvl1pPr>
              <a:lnSpc>
                <a:spcPts val="2100"/>
              </a:lnSpc>
              <a:defRPr sz="1800" b="1"/>
            </a:lvl1pPr>
          </a:lstStyle>
          <a:p>
            <a:pPr lvl="0"/>
            <a:r>
              <a:rPr lang="en-GB" noProof="0"/>
              <a:t>Click to edit title</a:t>
            </a:r>
            <a:endParaRPr lang="en-GB" noProof="0" dirty="0"/>
          </a:p>
        </p:txBody>
      </p:sp>
      <p:sp>
        <p:nvSpPr>
          <p:cNvPr id="16" name="Content Placeholder 2"/>
          <p:cNvSpPr>
            <a:spLocks noGrp="1"/>
          </p:cNvSpPr>
          <p:nvPr>
            <p:ph idx="23" hasCustomPrompt="1"/>
          </p:nvPr>
        </p:nvSpPr>
        <p:spPr bwMode="gray">
          <a:xfrm>
            <a:off x="6276750" y="1754561"/>
            <a:ext cx="5058000" cy="1854000"/>
          </a:xfrm>
        </p:spPr>
        <p:txBody>
          <a:bodyPr/>
          <a:lstStyle>
            <a:lvl3pPr>
              <a:lnSpc>
                <a:spcPts val="2200"/>
              </a:lnSpc>
              <a:defRPr sz="2000"/>
            </a:lvl3pPr>
          </a:lstStyle>
          <a:p>
            <a:pPr lvl="2"/>
            <a:r>
              <a:rPr lang="en-GB" noProof="0" dirty="0"/>
              <a:t>Text level</a:t>
            </a:r>
          </a:p>
        </p:txBody>
      </p:sp>
      <p:sp>
        <p:nvSpPr>
          <p:cNvPr id="17" name="Content Placeholder 2"/>
          <p:cNvSpPr>
            <a:spLocks noGrp="1"/>
          </p:cNvSpPr>
          <p:nvPr>
            <p:ph idx="24" hasCustomPrompt="1"/>
          </p:nvPr>
        </p:nvSpPr>
        <p:spPr bwMode="gray">
          <a:xfrm>
            <a:off x="6276750" y="3877590"/>
            <a:ext cx="5058000" cy="324000"/>
          </a:xfrm>
        </p:spPr>
        <p:txBody>
          <a:bodyPr>
            <a:noAutofit/>
          </a:bodyPr>
          <a:lstStyle>
            <a:lvl1pPr>
              <a:lnSpc>
                <a:spcPts val="2100"/>
              </a:lnSpc>
              <a:defRPr sz="1800" b="1"/>
            </a:lvl1pPr>
          </a:lstStyle>
          <a:p>
            <a:pPr lvl="0"/>
            <a:r>
              <a:rPr lang="en-GB" noProof="0"/>
              <a:t>Click to edit title</a:t>
            </a:r>
            <a:endParaRPr lang="en-GB" noProof="0" dirty="0"/>
          </a:p>
        </p:txBody>
      </p:sp>
      <p:sp>
        <p:nvSpPr>
          <p:cNvPr id="18" name="Content Placeholder 2"/>
          <p:cNvSpPr>
            <a:spLocks noGrp="1"/>
          </p:cNvSpPr>
          <p:nvPr>
            <p:ph idx="25" hasCustomPrompt="1"/>
          </p:nvPr>
        </p:nvSpPr>
        <p:spPr bwMode="gray">
          <a:xfrm>
            <a:off x="6276750" y="4346775"/>
            <a:ext cx="5058000" cy="1854000"/>
          </a:xfrm>
        </p:spPr>
        <p:txBody>
          <a:bodyPr/>
          <a:lstStyle>
            <a:lvl3pPr>
              <a:lnSpc>
                <a:spcPts val="2200"/>
              </a:lnSpc>
              <a:defRPr sz="2000"/>
            </a:lvl3pPr>
          </a:lstStyle>
          <a:p>
            <a:pPr lvl="2"/>
            <a:r>
              <a:rPr lang="en-GB" noProof="0" dirty="0"/>
              <a:t>Text level</a:t>
            </a:r>
          </a:p>
        </p:txBody>
      </p:sp>
      <p:cxnSp>
        <p:nvCxnSpPr>
          <p:cNvPr id="19" name="Straight Connector 18"/>
          <p:cNvCxnSpPr/>
          <p:nvPr userDrawn="1"/>
        </p:nvCxnSpPr>
        <p:spPr bwMode="gray">
          <a:xfrm>
            <a:off x="6276750" y="1682898"/>
            <a:ext cx="5058000" cy="0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 userDrawn="1"/>
        </p:nvCxnSpPr>
        <p:spPr bwMode="gray">
          <a:xfrm>
            <a:off x="6276750" y="4278810"/>
            <a:ext cx="5058000" cy="0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845578" y="280737"/>
            <a:ext cx="10489175" cy="854075"/>
          </a:xfrm>
        </p:spPr>
        <p:txBody>
          <a:bodyPr/>
          <a:lstStyle/>
          <a:p>
            <a:r>
              <a:rPr lang="en-US" noProof="0"/>
              <a:t>Click to edit Master title style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27924427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3720" userDrawn="1">
          <p15:clr>
            <a:srgbClr val="FBAE40"/>
          </p15:clr>
        </p15:guide>
        <p15:guide id="3" pos="3953" userDrawn="1">
          <p15:clr>
            <a:srgbClr val="FBAE40"/>
          </p15:clr>
        </p15:guide>
        <p15:guide id="4" orient="horz" pos="2274" userDrawn="1">
          <p15:clr>
            <a:srgbClr val="FBAE40"/>
          </p15:clr>
        </p15:guide>
        <p15:guide id="5" orient="horz" pos="2442" userDrawn="1">
          <p15:clr>
            <a:srgbClr val="FBAE40"/>
          </p15:clr>
        </p15:guide>
      </p15:sldGuideLst>
    </p:ext>
  </p:extLs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 Split Title &amp;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gray">
          <a:xfrm>
            <a:off x="845578" y="280737"/>
            <a:ext cx="10489175" cy="854075"/>
          </a:xfrm>
        </p:spPr>
        <p:txBody>
          <a:bodyPr/>
          <a:lstStyle/>
          <a:p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" hasCustomPrompt="1"/>
          </p:nvPr>
        </p:nvSpPr>
        <p:spPr bwMode="gray">
          <a:xfrm>
            <a:off x="845575" y="1278384"/>
            <a:ext cx="3265200" cy="324000"/>
          </a:xfrm>
        </p:spPr>
        <p:txBody>
          <a:bodyPr/>
          <a:lstStyle>
            <a:lvl1pPr>
              <a:lnSpc>
                <a:spcPts val="2100"/>
              </a:lnSpc>
              <a:defRPr sz="1800" b="1"/>
            </a:lvl1pPr>
          </a:lstStyle>
          <a:p>
            <a:pPr lvl="0"/>
            <a:r>
              <a:rPr lang="en-GB" noProof="0" dirty="0"/>
              <a:t>Click to edit title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idx="13" hasCustomPrompt="1"/>
          </p:nvPr>
        </p:nvSpPr>
        <p:spPr bwMode="gray">
          <a:xfrm>
            <a:off x="845575" y="1757278"/>
            <a:ext cx="3265200" cy="1850305"/>
          </a:xfrm>
        </p:spPr>
        <p:txBody>
          <a:bodyPr/>
          <a:lstStyle>
            <a:lvl3pPr>
              <a:lnSpc>
                <a:spcPts val="2100"/>
              </a:lnSpc>
              <a:defRPr sz="1800"/>
            </a:lvl3pPr>
          </a:lstStyle>
          <a:p>
            <a:pPr lvl="2"/>
            <a:r>
              <a:rPr lang="en-GB" noProof="0" dirty="0"/>
              <a:t>Text level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20" hasCustomPrompt="1"/>
          </p:nvPr>
        </p:nvSpPr>
        <p:spPr bwMode="gray">
          <a:xfrm>
            <a:off x="845575" y="3878568"/>
            <a:ext cx="3265200" cy="324000"/>
          </a:xfrm>
        </p:spPr>
        <p:txBody>
          <a:bodyPr/>
          <a:lstStyle>
            <a:lvl1pPr>
              <a:lnSpc>
                <a:spcPts val="2100"/>
              </a:lnSpc>
              <a:defRPr sz="1800" b="1"/>
            </a:lvl1pPr>
          </a:lstStyle>
          <a:p>
            <a:pPr lvl="0"/>
            <a:r>
              <a:rPr lang="en-GB" noProof="0"/>
              <a:t>Click to edit title</a:t>
            </a:r>
            <a:endParaRPr lang="en-GB" noProof="0" dirty="0"/>
          </a:p>
        </p:txBody>
      </p:sp>
      <p:sp>
        <p:nvSpPr>
          <p:cNvPr id="8" name="Content Placeholder 2"/>
          <p:cNvSpPr>
            <a:spLocks noGrp="1"/>
          </p:cNvSpPr>
          <p:nvPr>
            <p:ph idx="21" hasCustomPrompt="1"/>
          </p:nvPr>
        </p:nvSpPr>
        <p:spPr bwMode="gray">
          <a:xfrm>
            <a:off x="845575" y="4346776"/>
            <a:ext cx="3265200" cy="1850400"/>
          </a:xfrm>
        </p:spPr>
        <p:txBody>
          <a:bodyPr/>
          <a:lstStyle>
            <a:lvl3pPr>
              <a:lnSpc>
                <a:spcPts val="2100"/>
              </a:lnSpc>
              <a:defRPr sz="1800"/>
            </a:lvl3pPr>
          </a:lstStyle>
          <a:p>
            <a:pPr lvl="2"/>
            <a:r>
              <a:rPr lang="en-GB" noProof="0" dirty="0"/>
              <a:t>Text level</a:t>
            </a:r>
          </a:p>
        </p:txBody>
      </p:sp>
      <p:cxnSp>
        <p:nvCxnSpPr>
          <p:cNvPr id="9" name="Straight Connector 8"/>
          <p:cNvCxnSpPr/>
          <p:nvPr userDrawn="1"/>
        </p:nvCxnSpPr>
        <p:spPr bwMode="gray">
          <a:xfrm>
            <a:off x="845575" y="1685616"/>
            <a:ext cx="3265200" cy="0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 userDrawn="1"/>
        </p:nvCxnSpPr>
        <p:spPr bwMode="gray">
          <a:xfrm>
            <a:off x="845575" y="4278810"/>
            <a:ext cx="3265200" cy="0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Content Placeholder 2"/>
          <p:cNvSpPr>
            <a:spLocks noGrp="1"/>
          </p:cNvSpPr>
          <p:nvPr>
            <p:ph idx="22" hasCustomPrompt="1"/>
          </p:nvPr>
        </p:nvSpPr>
        <p:spPr bwMode="gray">
          <a:xfrm>
            <a:off x="8069550" y="1278384"/>
            <a:ext cx="3265200" cy="324000"/>
          </a:xfrm>
        </p:spPr>
        <p:txBody>
          <a:bodyPr/>
          <a:lstStyle>
            <a:lvl1pPr>
              <a:lnSpc>
                <a:spcPts val="2100"/>
              </a:lnSpc>
              <a:defRPr sz="1800" b="1"/>
            </a:lvl1pPr>
          </a:lstStyle>
          <a:p>
            <a:pPr lvl="0"/>
            <a:r>
              <a:rPr lang="en-GB" noProof="0"/>
              <a:t>Click to edit title</a:t>
            </a:r>
            <a:endParaRPr lang="en-GB" noProof="0" dirty="0"/>
          </a:p>
        </p:txBody>
      </p:sp>
      <p:sp>
        <p:nvSpPr>
          <p:cNvPr id="41" name="Content Placeholder 2"/>
          <p:cNvSpPr>
            <a:spLocks noGrp="1"/>
          </p:cNvSpPr>
          <p:nvPr>
            <p:ph idx="23" hasCustomPrompt="1"/>
          </p:nvPr>
        </p:nvSpPr>
        <p:spPr bwMode="gray">
          <a:xfrm>
            <a:off x="8069550" y="1757278"/>
            <a:ext cx="3265200" cy="1850305"/>
          </a:xfrm>
        </p:spPr>
        <p:txBody>
          <a:bodyPr/>
          <a:lstStyle>
            <a:lvl3pPr>
              <a:lnSpc>
                <a:spcPts val="2100"/>
              </a:lnSpc>
              <a:defRPr sz="1800"/>
            </a:lvl3pPr>
          </a:lstStyle>
          <a:p>
            <a:pPr lvl="2"/>
            <a:r>
              <a:rPr lang="en-GB" noProof="0" dirty="0"/>
              <a:t>Text level</a:t>
            </a:r>
          </a:p>
        </p:txBody>
      </p:sp>
      <p:sp>
        <p:nvSpPr>
          <p:cNvPr id="42" name="Content Placeholder 2"/>
          <p:cNvSpPr>
            <a:spLocks noGrp="1"/>
          </p:cNvSpPr>
          <p:nvPr>
            <p:ph idx="24" hasCustomPrompt="1"/>
          </p:nvPr>
        </p:nvSpPr>
        <p:spPr bwMode="gray">
          <a:xfrm>
            <a:off x="8069550" y="3878568"/>
            <a:ext cx="3265200" cy="324000"/>
          </a:xfrm>
        </p:spPr>
        <p:txBody>
          <a:bodyPr/>
          <a:lstStyle>
            <a:lvl1pPr>
              <a:lnSpc>
                <a:spcPts val="2100"/>
              </a:lnSpc>
              <a:defRPr sz="1800" b="1"/>
            </a:lvl1pPr>
          </a:lstStyle>
          <a:p>
            <a:pPr lvl="0"/>
            <a:r>
              <a:rPr lang="en-GB" noProof="0"/>
              <a:t>Click to edit title</a:t>
            </a:r>
            <a:endParaRPr lang="en-GB" noProof="0" dirty="0"/>
          </a:p>
        </p:txBody>
      </p:sp>
      <p:sp>
        <p:nvSpPr>
          <p:cNvPr id="43" name="Content Placeholder 2"/>
          <p:cNvSpPr>
            <a:spLocks noGrp="1"/>
          </p:cNvSpPr>
          <p:nvPr>
            <p:ph idx="25" hasCustomPrompt="1"/>
          </p:nvPr>
        </p:nvSpPr>
        <p:spPr bwMode="gray">
          <a:xfrm>
            <a:off x="8069550" y="4346776"/>
            <a:ext cx="3265200" cy="1850400"/>
          </a:xfrm>
        </p:spPr>
        <p:txBody>
          <a:bodyPr/>
          <a:lstStyle>
            <a:lvl3pPr>
              <a:lnSpc>
                <a:spcPts val="2100"/>
              </a:lnSpc>
              <a:defRPr sz="1800"/>
            </a:lvl3pPr>
          </a:lstStyle>
          <a:p>
            <a:pPr lvl="2"/>
            <a:r>
              <a:rPr lang="en-GB" noProof="0" dirty="0"/>
              <a:t>Text level</a:t>
            </a:r>
          </a:p>
        </p:txBody>
      </p:sp>
      <p:cxnSp>
        <p:nvCxnSpPr>
          <p:cNvPr id="44" name="Straight Connector 43"/>
          <p:cNvCxnSpPr/>
          <p:nvPr userDrawn="1"/>
        </p:nvCxnSpPr>
        <p:spPr bwMode="gray">
          <a:xfrm>
            <a:off x="8069550" y="1685616"/>
            <a:ext cx="3265200" cy="0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 userDrawn="1"/>
        </p:nvCxnSpPr>
        <p:spPr bwMode="gray">
          <a:xfrm>
            <a:off x="8069550" y="4278810"/>
            <a:ext cx="3265200" cy="0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Content Placeholder 2"/>
          <p:cNvSpPr>
            <a:spLocks noGrp="1"/>
          </p:cNvSpPr>
          <p:nvPr>
            <p:ph idx="26" hasCustomPrompt="1"/>
          </p:nvPr>
        </p:nvSpPr>
        <p:spPr bwMode="gray">
          <a:xfrm>
            <a:off x="4457562" y="1278384"/>
            <a:ext cx="3265200" cy="324000"/>
          </a:xfrm>
        </p:spPr>
        <p:txBody>
          <a:bodyPr/>
          <a:lstStyle>
            <a:lvl1pPr>
              <a:lnSpc>
                <a:spcPts val="2100"/>
              </a:lnSpc>
              <a:defRPr sz="1800" b="1"/>
            </a:lvl1pPr>
          </a:lstStyle>
          <a:p>
            <a:pPr lvl="0"/>
            <a:r>
              <a:rPr lang="en-GB" noProof="0"/>
              <a:t>Click to edit title</a:t>
            </a:r>
            <a:endParaRPr lang="en-GB" noProof="0" dirty="0"/>
          </a:p>
        </p:txBody>
      </p:sp>
      <p:sp>
        <p:nvSpPr>
          <p:cNvPr id="47" name="Content Placeholder 2"/>
          <p:cNvSpPr>
            <a:spLocks noGrp="1"/>
          </p:cNvSpPr>
          <p:nvPr>
            <p:ph idx="27" hasCustomPrompt="1"/>
          </p:nvPr>
        </p:nvSpPr>
        <p:spPr bwMode="gray">
          <a:xfrm>
            <a:off x="4457562" y="1757278"/>
            <a:ext cx="3265200" cy="1850305"/>
          </a:xfrm>
        </p:spPr>
        <p:txBody>
          <a:bodyPr/>
          <a:lstStyle>
            <a:lvl3pPr>
              <a:lnSpc>
                <a:spcPts val="2100"/>
              </a:lnSpc>
              <a:defRPr sz="1800"/>
            </a:lvl3pPr>
          </a:lstStyle>
          <a:p>
            <a:pPr lvl="2"/>
            <a:r>
              <a:rPr lang="en-GB" noProof="0" dirty="0"/>
              <a:t>Text level</a:t>
            </a:r>
          </a:p>
        </p:txBody>
      </p:sp>
      <p:sp>
        <p:nvSpPr>
          <p:cNvPr id="48" name="Content Placeholder 2"/>
          <p:cNvSpPr>
            <a:spLocks noGrp="1"/>
          </p:cNvSpPr>
          <p:nvPr>
            <p:ph idx="28" hasCustomPrompt="1"/>
          </p:nvPr>
        </p:nvSpPr>
        <p:spPr bwMode="gray">
          <a:xfrm>
            <a:off x="4457562" y="3878568"/>
            <a:ext cx="3265200" cy="324000"/>
          </a:xfrm>
        </p:spPr>
        <p:txBody>
          <a:bodyPr/>
          <a:lstStyle>
            <a:lvl1pPr>
              <a:lnSpc>
                <a:spcPts val="2100"/>
              </a:lnSpc>
              <a:defRPr sz="1800" b="1"/>
            </a:lvl1pPr>
          </a:lstStyle>
          <a:p>
            <a:pPr lvl="0"/>
            <a:r>
              <a:rPr lang="en-GB" noProof="0"/>
              <a:t>Click to edit title</a:t>
            </a:r>
            <a:endParaRPr lang="en-GB" noProof="0" dirty="0"/>
          </a:p>
        </p:txBody>
      </p:sp>
      <p:sp>
        <p:nvSpPr>
          <p:cNvPr id="49" name="Content Placeholder 2"/>
          <p:cNvSpPr>
            <a:spLocks noGrp="1"/>
          </p:cNvSpPr>
          <p:nvPr>
            <p:ph idx="29" hasCustomPrompt="1"/>
          </p:nvPr>
        </p:nvSpPr>
        <p:spPr bwMode="gray">
          <a:xfrm>
            <a:off x="4457562" y="4346776"/>
            <a:ext cx="3265200" cy="1850400"/>
          </a:xfrm>
        </p:spPr>
        <p:txBody>
          <a:bodyPr/>
          <a:lstStyle>
            <a:lvl3pPr>
              <a:lnSpc>
                <a:spcPts val="2100"/>
              </a:lnSpc>
              <a:defRPr sz="1800"/>
            </a:lvl3pPr>
          </a:lstStyle>
          <a:p>
            <a:pPr lvl="2"/>
            <a:r>
              <a:rPr lang="en-GB" noProof="0" dirty="0"/>
              <a:t>Text level</a:t>
            </a:r>
          </a:p>
        </p:txBody>
      </p:sp>
      <p:cxnSp>
        <p:nvCxnSpPr>
          <p:cNvPr id="50" name="Straight Connector 49"/>
          <p:cNvCxnSpPr/>
          <p:nvPr userDrawn="1"/>
        </p:nvCxnSpPr>
        <p:spPr bwMode="gray">
          <a:xfrm>
            <a:off x="4457562" y="1685616"/>
            <a:ext cx="3265200" cy="0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 userDrawn="1"/>
        </p:nvCxnSpPr>
        <p:spPr bwMode="gray">
          <a:xfrm>
            <a:off x="4457562" y="4278810"/>
            <a:ext cx="3265200" cy="0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724315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2592" userDrawn="1">
          <p15:clr>
            <a:srgbClr val="FBAE40"/>
          </p15:clr>
        </p15:guide>
        <p15:guide id="3" pos="5082" userDrawn="1">
          <p15:clr>
            <a:srgbClr val="FBAE40"/>
          </p15:clr>
        </p15:guide>
        <p15:guide id="4" pos="2803" userDrawn="1">
          <p15:clr>
            <a:srgbClr val="FBAE40"/>
          </p15:clr>
        </p15:guide>
        <p15:guide id="5" pos="4866" userDrawn="1">
          <p15:clr>
            <a:srgbClr val="FBAE40"/>
          </p15:clr>
        </p15:guide>
        <p15:guide id="6" orient="horz" pos="2274" userDrawn="1">
          <p15:clr>
            <a:srgbClr val="FBAE40"/>
          </p15:clr>
        </p15:guide>
        <p15:guide id="7" orient="horz" pos="2442" userDrawn="1">
          <p15:clr>
            <a:srgbClr val="FBAE40"/>
          </p15:clr>
        </p15:guide>
      </p15:sldGuideLst>
    </p:ext>
  </p:extLs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 Split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gray">
          <a:xfrm>
            <a:off x="845578" y="280737"/>
            <a:ext cx="10489175" cy="854075"/>
          </a:xfrm>
        </p:spPr>
        <p:txBody>
          <a:bodyPr/>
          <a:lstStyle/>
          <a:p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" hasCustomPrompt="1"/>
          </p:nvPr>
        </p:nvSpPr>
        <p:spPr bwMode="gray">
          <a:xfrm>
            <a:off x="845574" y="1278384"/>
            <a:ext cx="2556000" cy="324000"/>
          </a:xfrm>
        </p:spPr>
        <p:txBody>
          <a:bodyPr/>
          <a:lstStyle>
            <a:lvl1pPr>
              <a:lnSpc>
                <a:spcPts val="2100"/>
              </a:lnSpc>
              <a:defRPr sz="1800" b="1"/>
            </a:lvl1pPr>
          </a:lstStyle>
          <a:p>
            <a:pPr lvl="0"/>
            <a:r>
              <a:rPr lang="en-GB" noProof="0"/>
              <a:t>Click to edit title</a:t>
            </a:r>
            <a:endParaRPr lang="en-GB" noProof="0" dirty="0"/>
          </a:p>
        </p:txBody>
      </p:sp>
      <p:sp>
        <p:nvSpPr>
          <p:cNvPr id="6" name="Content Placeholder 2"/>
          <p:cNvSpPr>
            <a:spLocks noGrp="1"/>
          </p:cNvSpPr>
          <p:nvPr>
            <p:ph idx="13" hasCustomPrompt="1"/>
          </p:nvPr>
        </p:nvSpPr>
        <p:spPr bwMode="gray">
          <a:xfrm>
            <a:off x="845574" y="1757279"/>
            <a:ext cx="2556000" cy="1850400"/>
          </a:xfrm>
        </p:spPr>
        <p:txBody>
          <a:bodyPr/>
          <a:lstStyle>
            <a:lvl3pPr>
              <a:lnSpc>
                <a:spcPts val="2100"/>
              </a:lnSpc>
              <a:defRPr sz="1800"/>
            </a:lvl3pPr>
          </a:lstStyle>
          <a:p>
            <a:pPr lvl="2"/>
            <a:r>
              <a:rPr lang="en-GB" noProof="0" dirty="0"/>
              <a:t>Text level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20" hasCustomPrompt="1"/>
          </p:nvPr>
        </p:nvSpPr>
        <p:spPr bwMode="gray">
          <a:xfrm>
            <a:off x="845574" y="3878568"/>
            <a:ext cx="2556000" cy="324000"/>
          </a:xfrm>
        </p:spPr>
        <p:txBody>
          <a:bodyPr/>
          <a:lstStyle>
            <a:lvl1pPr>
              <a:lnSpc>
                <a:spcPts val="2100"/>
              </a:lnSpc>
              <a:defRPr sz="1800" b="1"/>
            </a:lvl1pPr>
          </a:lstStyle>
          <a:p>
            <a:pPr lvl="0"/>
            <a:r>
              <a:rPr lang="en-GB" noProof="0"/>
              <a:t>Click to edit title</a:t>
            </a:r>
            <a:endParaRPr lang="en-GB" noProof="0" dirty="0"/>
          </a:p>
        </p:txBody>
      </p:sp>
      <p:sp>
        <p:nvSpPr>
          <p:cNvPr id="8" name="Content Placeholder 2"/>
          <p:cNvSpPr>
            <a:spLocks noGrp="1"/>
          </p:cNvSpPr>
          <p:nvPr>
            <p:ph idx="21" hasCustomPrompt="1"/>
          </p:nvPr>
        </p:nvSpPr>
        <p:spPr bwMode="gray">
          <a:xfrm>
            <a:off x="845574" y="4346776"/>
            <a:ext cx="2556000" cy="1850400"/>
          </a:xfrm>
        </p:spPr>
        <p:txBody>
          <a:bodyPr/>
          <a:lstStyle>
            <a:lvl3pPr>
              <a:lnSpc>
                <a:spcPts val="2100"/>
              </a:lnSpc>
              <a:defRPr sz="1800"/>
            </a:lvl3pPr>
          </a:lstStyle>
          <a:p>
            <a:pPr lvl="2"/>
            <a:r>
              <a:rPr lang="en-GB" noProof="0" dirty="0"/>
              <a:t>Text level</a:t>
            </a:r>
          </a:p>
        </p:txBody>
      </p:sp>
      <p:cxnSp>
        <p:nvCxnSpPr>
          <p:cNvPr id="9" name="Straight Connector 8"/>
          <p:cNvCxnSpPr/>
          <p:nvPr userDrawn="1"/>
        </p:nvCxnSpPr>
        <p:spPr bwMode="gray">
          <a:xfrm>
            <a:off x="845574" y="1685616"/>
            <a:ext cx="2556000" cy="0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 userDrawn="1"/>
        </p:nvCxnSpPr>
        <p:spPr bwMode="gray">
          <a:xfrm>
            <a:off x="845574" y="4278810"/>
            <a:ext cx="2556000" cy="0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Content Placeholder 2"/>
          <p:cNvSpPr>
            <a:spLocks noGrp="1"/>
          </p:cNvSpPr>
          <p:nvPr>
            <p:ph idx="22" hasCustomPrompt="1"/>
          </p:nvPr>
        </p:nvSpPr>
        <p:spPr bwMode="gray">
          <a:xfrm>
            <a:off x="3489966" y="1278384"/>
            <a:ext cx="2556000" cy="324000"/>
          </a:xfrm>
        </p:spPr>
        <p:txBody>
          <a:bodyPr/>
          <a:lstStyle>
            <a:lvl1pPr>
              <a:lnSpc>
                <a:spcPts val="2100"/>
              </a:lnSpc>
              <a:defRPr sz="1800" b="1"/>
            </a:lvl1pPr>
          </a:lstStyle>
          <a:p>
            <a:pPr lvl="0"/>
            <a:r>
              <a:rPr lang="en-GB" noProof="0"/>
              <a:t>Click to edit title</a:t>
            </a:r>
            <a:endParaRPr lang="en-GB" noProof="0" dirty="0"/>
          </a:p>
        </p:txBody>
      </p:sp>
      <p:sp>
        <p:nvSpPr>
          <p:cNvPr id="52" name="Content Placeholder 2"/>
          <p:cNvSpPr>
            <a:spLocks noGrp="1"/>
          </p:cNvSpPr>
          <p:nvPr>
            <p:ph idx="23" hasCustomPrompt="1"/>
          </p:nvPr>
        </p:nvSpPr>
        <p:spPr bwMode="gray">
          <a:xfrm>
            <a:off x="3489966" y="1757279"/>
            <a:ext cx="2556000" cy="1850400"/>
          </a:xfrm>
        </p:spPr>
        <p:txBody>
          <a:bodyPr/>
          <a:lstStyle>
            <a:lvl3pPr>
              <a:lnSpc>
                <a:spcPts val="2100"/>
              </a:lnSpc>
              <a:defRPr sz="1800"/>
            </a:lvl3pPr>
          </a:lstStyle>
          <a:p>
            <a:pPr lvl="2"/>
            <a:r>
              <a:rPr lang="en-GB" noProof="0" dirty="0"/>
              <a:t>Text level</a:t>
            </a:r>
          </a:p>
        </p:txBody>
      </p:sp>
      <p:sp>
        <p:nvSpPr>
          <p:cNvPr id="53" name="Content Placeholder 2"/>
          <p:cNvSpPr>
            <a:spLocks noGrp="1"/>
          </p:cNvSpPr>
          <p:nvPr>
            <p:ph idx="24" hasCustomPrompt="1"/>
          </p:nvPr>
        </p:nvSpPr>
        <p:spPr bwMode="gray">
          <a:xfrm>
            <a:off x="3489966" y="3878568"/>
            <a:ext cx="2556000" cy="324000"/>
          </a:xfrm>
        </p:spPr>
        <p:txBody>
          <a:bodyPr/>
          <a:lstStyle>
            <a:lvl1pPr>
              <a:lnSpc>
                <a:spcPts val="2100"/>
              </a:lnSpc>
              <a:defRPr sz="1800" b="1"/>
            </a:lvl1pPr>
          </a:lstStyle>
          <a:p>
            <a:pPr lvl="0"/>
            <a:r>
              <a:rPr lang="en-GB" noProof="0"/>
              <a:t>Click to edit title</a:t>
            </a:r>
            <a:endParaRPr lang="en-GB" noProof="0" dirty="0"/>
          </a:p>
        </p:txBody>
      </p:sp>
      <p:sp>
        <p:nvSpPr>
          <p:cNvPr id="54" name="Content Placeholder 2"/>
          <p:cNvSpPr>
            <a:spLocks noGrp="1"/>
          </p:cNvSpPr>
          <p:nvPr>
            <p:ph idx="25" hasCustomPrompt="1"/>
          </p:nvPr>
        </p:nvSpPr>
        <p:spPr bwMode="gray">
          <a:xfrm>
            <a:off x="3489966" y="4346776"/>
            <a:ext cx="2556000" cy="1850400"/>
          </a:xfrm>
        </p:spPr>
        <p:txBody>
          <a:bodyPr/>
          <a:lstStyle>
            <a:lvl3pPr>
              <a:lnSpc>
                <a:spcPts val="2100"/>
              </a:lnSpc>
              <a:defRPr sz="1800"/>
            </a:lvl3pPr>
          </a:lstStyle>
          <a:p>
            <a:pPr lvl="2"/>
            <a:r>
              <a:rPr lang="en-GB" noProof="0" dirty="0"/>
              <a:t>Text level</a:t>
            </a:r>
          </a:p>
        </p:txBody>
      </p:sp>
      <p:cxnSp>
        <p:nvCxnSpPr>
          <p:cNvPr id="55" name="Straight Connector 54"/>
          <p:cNvCxnSpPr/>
          <p:nvPr userDrawn="1"/>
        </p:nvCxnSpPr>
        <p:spPr bwMode="gray">
          <a:xfrm>
            <a:off x="3489966" y="1685616"/>
            <a:ext cx="2556000" cy="0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 userDrawn="1"/>
        </p:nvCxnSpPr>
        <p:spPr bwMode="gray">
          <a:xfrm>
            <a:off x="3489966" y="4278810"/>
            <a:ext cx="2556000" cy="0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Content Placeholder 2"/>
          <p:cNvSpPr>
            <a:spLocks noGrp="1"/>
          </p:cNvSpPr>
          <p:nvPr>
            <p:ph idx="26" hasCustomPrompt="1"/>
          </p:nvPr>
        </p:nvSpPr>
        <p:spPr bwMode="gray">
          <a:xfrm>
            <a:off x="6134358" y="1278384"/>
            <a:ext cx="2556000" cy="324000"/>
          </a:xfrm>
        </p:spPr>
        <p:txBody>
          <a:bodyPr/>
          <a:lstStyle>
            <a:lvl1pPr>
              <a:lnSpc>
                <a:spcPts val="2100"/>
              </a:lnSpc>
              <a:defRPr sz="1800" b="1"/>
            </a:lvl1pPr>
          </a:lstStyle>
          <a:p>
            <a:pPr lvl="0"/>
            <a:r>
              <a:rPr lang="en-GB" noProof="0"/>
              <a:t>Click to edit title</a:t>
            </a:r>
            <a:endParaRPr lang="en-GB" noProof="0" dirty="0"/>
          </a:p>
        </p:txBody>
      </p:sp>
      <p:sp>
        <p:nvSpPr>
          <p:cNvPr id="58" name="Content Placeholder 2"/>
          <p:cNvSpPr>
            <a:spLocks noGrp="1"/>
          </p:cNvSpPr>
          <p:nvPr>
            <p:ph idx="27" hasCustomPrompt="1"/>
          </p:nvPr>
        </p:nvSpPr>
        <p:spPr bwMode="gray">
          <a:xfrm>
            <a:off x="6134358" y="1757279"/>
            <a:ext cx="2556000" cy="1850400"/>
          </a:xfrm>
        </p:spPr>
        <p:txBody>
          <a:bodyPr/>
          <a:lstStyle>
            <a:lvl3pPr>
              <a:lnSpc>
                <a:spcPts val="2100"/>
              </a:lnSpc>
              <a:defRPr sz="1800"/>
            </a:lvl3pPr>
          </a:lstStyle>
          <a:p>
            <a:pPr lvl="2"/>
            <a:r>
              <a:rPr lang="en-GB" noProof="0" dirty="0"/>
              <a:t>Text level</a:t>
            </a:r>
          </a:p>
        </p:txBody>
      </p:sp>
      <p:sp>
        <p:nvSpPr>
          <p:cNvPr id="59" name="Content Placeholder 2"/>
          <p:cNvSpPr>
            <a:spLocks noGrp="1"/>
          </p:cNvSpPr>
          <p:nvPr>
            <p:ph idx="28" hasCustomPrompt="1"/>
          </p:nvPr>
        </p:nvSpPr>
        <p:spPr bwMode="gray">
          <a:xfrm>
            <a:off x="6134358" y="3878568"/>
            <a:ext cx="2556000" cy="324000"/>
          </a:xfrm>
        </p:spPr>
        <p:txBody>
          <a:bodyPr/>
          <a:lstStyle>
            <a:lvl1pPr>
              <a:lnSpc>
                <a:spcPts val="2100"/>
              </a:lnSpc>
              <a:defRPr sz="1800" b="1"/>
            </a:lvl1pPr>
          </a:lstStyle>
          <a:p>
            <a:pPr lvl="0"/>
            <a:r>
              <a:rPr lang="en-GB" noProof="0"/>
              <a:t>Click to edit title</a:t>
            </a:r>
            <a:endParaRPr lang="en-GB" noProof="0" dirty="0"/>
          </a:p>
        </p:txBody>
      </p:sp>
      <p:sp>
        <p:nvSpPr>
          <p:cNvPr id="60" name="Content Placeholder 2"/>
          <p:cNvSpPr>
            <a:spLocks noGrp="1"/>
          </p:cNvSpPr>
          <p:nvPr>
            <p:ph idx="29" hasCustomPrompt="1"/>
          </p:nvPr>
        </p:nvSpPr>
        <p:spPr bwMode="gray">
          <a:xfrm>
            <a:off x="6134358" y="4346776"/>
            <a:ext cx="2556000" cy="1850400"/>
          </a:xfrm>
        </p:spPr>
        <p:txBody>
          <a:bodyPr/>
          <a:lstStyle>
            <a:lvl3pPr>
              <a:lnSpc>
                <a:spcPts val="2100"/>
              </a:lnSpc>
              <a:defRPr sz="1800"/>
            </a:lvl3pPr>
          </a:lstStyle>
          <a:p>
            <a:pPr lvl="2"/>
            <a:r>
              <a:rPr lang="en-GB" noProof="0" dirty="0"/>
              <a:t>Text level</a:t>
            </a:r>
          </a:p>
        </p:txBody>
      </p:sp>
      <p:cxnSp>
        <p:nvCxnSpPr>
          <p:cNvPr id="61" name="Straight Connector 60"/>
          <p:cNvCxnSpPr/>
          <p:nvPr userDrawn="1"/>
        </p:nvCxnSpPr>
        <p:spPr bwMode="gray">
          <a:xfrm>
            <a:off x="6134358" y="1685616"/>
            <a:ext cx="2556000" cy="0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 userDrawn="1"/>
        </p:nvCxnSpPr>
        <p:spPr bwMode="gray">
          <a:xfrm>
            <a:off x="6134358" y="4278810"/>
            <a:ext cx="2556000" cy="0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Content Placeholder 2"/>
          <p:cNvSpPr>
            <a:spLocks noGrp="1"/>
          </p:cNvSpPr>
          <p:nvPr>
            <p:ph idx="30" hasCustomPrompt="1"/>
          </p:nvPr>
        </p:nvSpPr>
        <p:spPr bwMode="gray">
          <a:xfrm>
            <a:off x="8778750" y="1278384"/>
            <a:ext cx="2556000" cy="324000"/>
          </a:xfrm>
        </p:spPr>
        <p:txBody>
          <a:bodyPr/>
          <a:lstStyle>
            <a:lvl1pPr>
              <a:lnSpc>
                <a:spcPts val="2100"/>
              </a:lnSpc>
              <a:defRPr sz="1800" b="1"/>
            </a:lvl1pPr>
          </a:lstStyle>
          <a:p>
            <a:pPr lvl="0"/>
            <a:r>
              <a:rPr lang="en-GB" noProof="0"/>
              <a:t>Click to edit title</a:t>
            </a:r>
            <a:endParaRPr lang="en-GB" noProof="0" dirty="0"/>
          </a:p>
        </p:txBody>
      </p:sp>
      <p:sp>
        <p:nvSpPr>
          <p:cNvPr id="64" name="Content Placeholder 2"/>
          <p:cNvSpPr>
            <a:spLocks noGrp="1"/>
          </p:cNvSpPr>
          <p:nvPr>
            <p:ph idx="31" hasCustomPrompt="1"/>
          </p:nvPr>
        </p:nvSpPr>
        <p:spPr bwMode="gray">
          <a:xfrm>
            <a:off x="8778750" y="1757279"/>
            <a:ext cx="2556000" cy="1850400"/>
          </a:xfrm>
        </p:spPr>
        <p:txBody>
          <a:bodyPr/>
          <a:lstStyle>
            <a:lvl3pPr>
              <a:lnSpc>
                <a:spcPts val="2100"/>
              </a:lnSpc>
              <a:defRPr sz="1800"/>
            </a:lvl3pPr>
          </a:lstStyle>
          <a:p>
            <a:pPr lvl="2"/>
            <a:r>
              <a:rPr lang="en-GB" noProof="0" dirty="0"/>
              <a:t>Text level</a:t>
            </a:r>
          </a:p>
        </p:txBody>
      </p:sp>
      <p:sp>
        <p:nvSpPr>
          <p:cNvPr id="65" name="Content Placeholder 2"/>
          <p:cNvSpPr>
            <a:spLocks noGrp="1"/>
          </p:cNvSpPr>
          <p:nvPr>
            <p:ph idx="32" hasCustomPrompt="1"/>
          </p:nvPr>
        </p:nvSpPr>
        <p:spPr bwMode="gray">
          <a:xfrm>
            <a:off x="8778750" y="3878568"/>
            <a:ext cx="2556000" cy="324000"/>
          </a:xfrm>
        </p:spPr>
        <p:txBody>
          <a:bodyPr/>
          <a:lstStyle>
            <a:lvl1pPr>
              <a:lnSpc>
                <a:spcPts val="2100"/>
              </a:lnSpc>
              <a:defRPr sz="1800" b="1"/>
            </a:lvl1pPr>
          </a:lstStyle>
          <a:p>
            <a:pPr lvl="0"/>
            <a:r>
              <a:rPr lang="en-GB" noProof="0"/>
              <a:t>Click to edit title</a:t>
            </a:r>
            <a:endParaRPr lang="en-GB" noProof="0" dirty="0"/>
          </a:p>
        </p:txBody>
      </p:sp>
      <p:sp>
        <p:nvSpPr>
          <p:cNvPr id="66" name="Content Placeholder 2"/>
          <p:cNvSpPr>
            <a:spLocks noGrp="1"/>
          </p:cNvSpPr>
          <p:nvPr>
            <p:ph idx="33" hasCustomPrompt="1"/>
          </p:nvPr>
        </p:nvSpPr>
        <p:spPr bwMode="gray">
          <a:xfrm>
            <a:off x="8778750" y="4346776"/>
            <a:ext cx="2556000" cy="1850400"/>
          </a:xfrm>
        </p:spPr>
        <p:txBody>
          <a:bodyPr/>
          <a:lstStyle>
            <a:lvl3pPr>
              <a:lnSpc>
                <a:spcPts val="2100"/>
              </a:lnSpc>
              <a:defRPr sz="1800"/>
            </a:lvl3pPr>
          </a:lstStyle>
          <a:p>
            <a:pPr lvl="2"/>
            <a:r>
              <a:rPr lang="en-GB" noProof="0" dirty="0"/>
              <a:t>Text level</a:t>
            </a:r>
          </a:p>
        </p:txBody>
      </p:sp>
      <p:cxnSp>
        <p:nvCxnSpPr>
          <p:cNvPr id="67" name="Straight Connector 66"/>
          <p:cNvCxnSpPr/>
          <p:nvPr userDrawn="1"/>
        </p:nvCxnSpPr>
        <p:spPr bwMode="gray">
          <a:xfrm>
            <a:off x="8778750" y="1685616"/>
            <a:ext cx="2556000" cy="0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/>
          <p:cNvCxnSpPr/>
          <p:nvPr userDrawn="1"/>
        </p:nvCxnSpPr>
        <p:spPr bwMode="gray">
          <a:xfrm>
            <a:off x="8778750" y="4278810"/>
            <a:ext cx="2556000" cy="0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2963550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2149" userDrawn="1">
          <p15:clr>
            <a:srgbClr val="FBAE40"/>
          </p15:clr>
        </p15:guide>
        <p15:guide id="4" pos="5480" userDrawn="1">
          <p15:clr>
            <a:srgbClr val="FBAE40"/>
          </p15:clr>
        </p15:guide>
        <p15:guide id="5" pos="3864" userDrawn="1">
          <p15:clr>
            <a:srgbClr val="FBAE40"/>
          </p15:clr>
        </p15:guide>
        <p15:guide id="6" pos="2196" userDrawn="1">
          <p15:clr>
            <a:srgbClr val="FBAE40"/>
          </p15:clr>
        </p15:guide>
        <p15:guide id="7" pos="3809" userDrawn="1">
          <p15:clr>
            <a:srgbClr val="FBAE40"/>
          </p15:clr>
        </p15:guide>
        <p15:guide id="8" pos="5528" userDrawn="1">
          <p15:clr>
            <a:srgbClr val="FBAE40"/>
          </p15:clr>
        </p15:guide>
        <p15:guide id="9" orient="horz" pos="2274" userDrawn="1">
          <p15:clr>
            <a:srgbClr val="FBAE40"/>
          </p15:clr>
        </p15:guide>
        <p15:guide id="10" orient="horz" pos="2442" userDrawn="1">
          <p15:clr>
            <a:srgbClr val="FBAE40"/>
          </p15:clr>
        </p15:guide>
      </p15:sldGuideLst>
    </p:ext>
  </p:extLs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Pictur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gray">
          <a:xfrm>
            <a:off x="4547528" y="1270000"/>
            <a:ext cx="6787224" cy="4978400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6"/>
          </p:nvPr>
        </p:nvSpPr>
        <p:spPr bwMode="gray">
          <a:xfrm>
            <a:off x="693740" y="280732"/>
            <a:ext cx="3443287" cy="5920066"/>
          </a:xfrm>
          <a:custGeom>
            <a:avLst/>
            <a:gdLst>
              <a:gd name="connsiteX0" fmla="*/ 95997 w 3443287"/>
              <a:gd name="connsiteY0" fmla="*/ 0 h 5920066"/>
              <a:gd name="connsiteX1" fmla="*/ 3443287 w 3443287"/>
              <a:gd name="connsiteY1" fmla="*/ 0 h 5920066"/>
              <a:gd name="connsiteX2" fmla="*/ 3443287 w 3443287"/>
              <a:gd name="connsiteY2" fmla="*/ 5920066 h 5920066"/>
              <a:gd name="connsiteX3" fmla="*/ 95989 w 3443287"/>
              <a:gd name="connsiteY3" fmla="*/ 5920066 h 5920066"/>
              <a:gd name="connsiteX4" fmla="*/ 64311 w 3443287"/>
              <a:gd name="connsiteY4" fmla="*/ 5915938 h 5920066"/>
              <a:gd name="connsiteX5" fmla="*/ 0 w 3443287"/>
              <a:gd name="connsiteY5" fmla="*/ 5823957 h 5920066"/>
              <a:gd name="connsiteX6" fmla="*/ 0 w 3443287"/>
              <a:gd name="connsiteY6" fmla="*/ 5820222 h 5920066"/>
              <a:gd name="connsiteX7" fmla="*/ 0 w 3443287"/>
              <a:gd name="connsiteY7" fmla="*/ 5811351 h 5920066"/>
              <a:gd name="connsiteX8" fmla="*/ 0 w 3443287"/>
              <a:gd name="connsiteY8" fmla="*/ 5794075 h 5920066"/>
              <a:gd name="connsiteX9" fmla="*/ 0 w 3443287"/>
              <a:gd name="connsiteY9" fmla="*/ 5765594 h 5920066"/>
              <a:gd name="connsiteX10" fmla="*/ 0 w 3443287"/>
              <a:gd name="connsiteY10" fmla="*/ 5723106 h 5920066"/>
              <a:gd name="connsiteX11" fmla="*/ 0 w 3443287"/>
              <a:gd name="connsiteY11" fmla="*/ 5663809 h 5920066"/>
              <a:gd name="connsiteX12" fmla="*/ 0 w 3443287"/>
              <a:gd name="connsiteY12" fmla="*/ 5584902 h 5920066"/>
              <a:gd name="connsiteX13" fmla="*/ 0 w 3443287"/>
              <a:gd name="connsiteY13" fmla="*/ 5549717 h 5920066"/>
              <a:gd name="connsiteX14" fmla="*/ 0 w 3443287"/>
              <a:gd name="connsiteY14" fmla="*/ 5548611 h 5920066"/>
              <a:gd name="connsiteX15" fmla="*/ 0 w 3443287"/>
              <a:gd name="connsiteY15" fmla="*/ 5540863 h 5920066"/>
              <a:gd name="connsiteX16" fmla="*/ 0 w 3443287"/>
              <a:gd name="connsiteY16" fmla="*/ 5520020 h 5920066"/>
              <a:gd name="connsiteX17" fmla="*/ 0 w 3443287"/>
              <a:gd name="connsiteY17" fmla="*/ 5519835 h 5920066"/>
              <a:gd name="connsiteX18" fmla="*/ 0 w 3443287"/>
              <a:gd name="connsiteY18" fmla="*/ 5478886 h 5920066"/>
              <a:gd name="connsiteX19" fmla="*/ 0 w 3443287"/>
              <a:gd name="connsiteY19" fmla="*/ 5448866 h 5920066"/>
              <a:gd name="connsiteX20" fmla="*/ 0 w 3443287"/>
              <a:gd name="connsiteY20" fmla="*/ 5444347 h 5920066"/>
              <a:gd name="connsiteX21" fmla="*/ 0 w 3443287"/>
              <a:gd name="connsiteY21" fmla="*/ 5411375 h 5920066"/>
              <a:gd name="connsiteX22" fmla="*/ 0 w 3443287"/>
              <a:gd name="connsiteY22" fmla="*/ 5365584 h 5920066"/>
              <a:gd name="connsiteX23" fmla="*/ 0 w 3443287"/>
              <a:gd name="connsiteY23" fmla="*/ 5357053 h 5920066"/>
              <a:gd name="connsiteX24" fmla="*/ 0 w 3443287"/>
              <a:gd name="connsiteY24" fmla="*/ 5310662 h 5920066"/>
              <a:gd name="connsiteX25" fmla="*/ 0 w 3443287"/>
              <a:gd name="connsiteY25" fmla="*/ 5257308 h 5920066"/>
              <a:gd name="connsiteX26" fmla="*/ 0 w 3443287"/>
              <a:gd name="connsiteY26" fmla="*/ 5245780 h 5920066"/>
              <a:gd name="connsiteX27" fmla="*/ 0 w 3443287"/>
              <a:gd name="connsiteY27" fmla="*/ 5170107 h 5920066"/>
              <a:gd name="connsiteX28" fmla="*/ 0 w 3443287"/>
              <a:gd name="connsiteY28" fmla="*/ 5144283 h 5920066"/>
              <a:gd name="connsiteX29" fmla="*/ 0 w 3443287"/>
              <a:gd name="connsiteY29" fmla="*/ 5082813 h 5920066"/>
              <a:gd name="connsiteX30" fmla="*/ 0 w 3443287"/>
              <a:gd name="connsiteY30" fmla="*/ 5017146 h 5920066"/>
              <a:gd name="connsiteX31" fmla="*/ 0 w 3443287"/>
              <a:gd name="connsiteY31" fmla="*/ 4983068 h 5920066"/>
              <a:gd name="connsiteX32" fmla="*/ 0 w 3443287"/>
              <a:gd name="connsiteY32" fmla="*/ 4903543 h 5920066"/>
              <a:gd name="connsiteX33" fmla="*/ 0 w 3443287"/>
              <a:gd name="connsiteY33" fmla="*/ 4899808 h 5920066"/>
              <a:gd name="connsiteX34" fmla="*/ 0 w 3443287"/>
              <a:gd name="connsiteY34" fmla="*/ 4890937 h 5920066"/>
              <a:gd name="connsiteX35" fmla="*/ 0 w 3443287"/>
              <a:gd name="connsiteY35" fmla="*/ 4875069 h 5920066"/>
              <a:gd name="connsiteX36" fmla="*/ 0 w 3443287"/>
              <a:gd name="connsiteY36" fmla="*/ 4873661 h 5920066"/>
              <a:gd name="connsiteX37" fmla="*/ 0 w 3443287"/>
              <a:gd name="connsiteY37" fmla="*/ 4870043 h 5920066"/>
              <a:gd name="connsiteX38" fmla="*/ 0 w 3443287"/>
              <a:gd name="connsiteY38" fmla="*/ 4845180 h 5920066"/>
              <a:gd name="connsiteX39" fmla="*/ 0 w 3443287"/>
              <a:gd name="connsiteY39" fmla="*/ 4802692 h 5920066"/>
              <a:gd name="connsiteX40" fmla="*/ 0 w 3443287"/>
              <a:gd name="connsiteY40" fmla="*/ 4743395 h 5920066"/>
              <a:gd name="connsiteX41" fmla="*/ 0 w 3443287"/>
              <a:gd name="connsiteY41" fmla="*/ 4742906 h 5920066"/>
              <a:gd name="connsiteX42" fmla="*/ 0 w 3443287"/>
              <a:gd name="connsiteY42" fmla="*/ 4717221 h 5920066"/>
              <a:gd name="connsiteX43" fmla="*/ 0 w 3443287"/>
              <a:gd name="connsiteY43" fmla="*/ 4664488 h 5920066"/>
              <a:gd name="connsiteX44" fmla="*/ 0 w 3443287"/>
              <a:gd name="connsiteY44" fmla="*/ 4629303 h 5920066"/>
              <a:gd name="connsiteX45" fmla="*/ 0 w 3443287"/>
              <a:gd name="connsiteY45" fmla="*/ 4628197 h 5920066"/>
              <a:gd name="connsiteX46" fmla="*/ 0 w 3443287"/>
              <a:gd name="connsiteY46" fmla="*/ 4620449 h 5920066"/>
              <a:gd name="connsiteX47" fmla="*/ 0 w 3443287"/>
              <a:gd name="connsiteY47" fmla="*/ 4600829 h 5920066"/>
              <a:gd name="connsiteX48" fmla="*/ 0 w 3443287"/>
              <a:gd name="connsiteY48" fmla="*/ 4599606 h 5920066"/>
              <a:gd name="connsiteX49" fmla="*/ 0 w 3443287"/>
              <a:gd name="connsiteY49" fmla="*/ 4599421 h 5920066"/>
              <a:gd name="connsiteX50" fmla="*/ 0 w 3443287"/>
              <a:gd name="connsiteY50" fmla="*/ 4558472 h 5920066"/>
              <a:gd name="connsiteX51" fmla="*/ 0 w 3443287"/>
              <a:gd name="connsiteY51" fmla="*/ 4542771 h 5920066"/>
              <a:gd name="connsiteX52" fmla="*/ 0 w 3443287"/>
              <a:gd name="connsiteY52" fmla="*/ 4528452 h 5920066"/>
              <a:gd name="connsiteX53" fmla="*/ 0 w 3443287"/>
              <a:gd name="connsiteY53" fmla="*/ 4523933 h 5920066"/>
              <a:gd name="connsiteX54" fmla="*/ 0 w 3443287"/>
              <a:gd name="connsiteY54" fmla="*/ 4490961 h 5920066"/>
              <a:gd name="connsiteX55" fmla="*/ 0 w 3443287"/>
              <a:gd name="connsiteY55" fmla="*/ 4445170 h 5920066"/>
              <a:gd name="connsiteX56" fmla="*/ 0 w 3443287"/>
              <a:gd name="connsiteY56" fmla="*/ 4442981 h 5920066"/>
              <a:gd name="connsiteX57" fmla="*/ 0 w 3443287"/>
              <a:gd name="connsiteY57" fmla="*/ 4436639 h 5920066"/>
              <a:gd name="connsiteX58" fmla="*/ 0 w 3443287"/>
              <a:gd name="connsiteY58" fmla="*/ 4390248 h 5920066"/>
              <a:gd name="connsiteX59" fmla="*/ 0 w 3443287"/>
              <a:gd name="connsiteY59" fmla="*/ 4350891 h 5920066"/>
              <a:gd name="connsiteX60" fmla="*/ 0 w 3443287"/>
              <a:gd name="connsiteY60" fmla="*/ 4336894 h 5920066"/>
              <a:gd name="connsiteX61" fmla="*/ 0 w 3443287"/>
              <a:gd name="connsiteY61" fmla="*/ 4325366 h 5920066"/>
              <a:gd name="connsiteX62" fmla="*/ 0 w 3443287"/>
              <a:gd name="connsiteY62" fmla="*/ 4268531 h 5920066"/>
              <a:gd name="connsiteX63" fmla="*/ 0 w 3443287"/>
              <a:gd name="connsiteY63" fmla="*/ 4249693 h 5920066"/>
              <a:gd name="connsiteX64" fmla="*/ 0 w 3443287"/>
              <a:gd name="connsiteY64" fmla="*/ 4223869 h 5920066"/>
              <a:gd name="connsiteX65" fmla="*/ 0 w 3443287"/>
              <a:gd name="connsiteY65" fmla="*/ 4162399 h 5920066"/>
              <a:gd name="connsiteX66" fmla="*/ 0 w 3443287"/>
              <a:gd name="connsiteY66" fmla="*/ 4140749 h 5920066"/>
              <a:gd name="connsiteX67" fmla="*/ 0 w 3443287"/>
              <a:gd name="connsiteY67" fmla="*/ 4096732 h 5920066"/>
              <a:gd name="connsiteX68" fmla="*/ 0 w 3443287"/>
              <a:gd name="connsiteY68" fmla="*/ 4076651 h 5920066"/>
              <a:gd name="connsiteX69" fmla="*/ 0 w 3443287"/>
              <a:gd name="connsiteY69" fmla="*/ 4062654 h 5920066"/>
              <a:gd name="connsiteX70" fmla="*/ 0 w 3443287"/>
              <a:gd name="connsiteY70" fmla="*/ 3954655 h 5920066"/>
              <a:gd name="connsiteX71" fmla="*/ 0 w 3443287"/>
              <a:gd name="connsiteY71" fmla="*/ 3949629 h 5920066"/>
              <a:gd name="connsiteX72" fmla="*/ 0 w 3443287"/>
              <a:gd name="connsiteY72" fmla="*/ 3911516 h 5920066"/>
              <a:gd name="connsiteX73" fmla="*/ 0 w 3443287"/>
              <a:gd name="connsiteY73" fmla="*/ 3866509 h 5920066"/>
              <a:gd name="connsiteX74" fmla="*/ 0 w 3443287"/>
              <a:gd name="connsiteY74" fmla="*/ 3822492 h 5920066"/>
              <a:gd name="connsiteX75" fmla="*/ 0 w 3443287"/>
              <a:gd name="connsiteY75" fmla="*/ 3796807 h 5920066"/>
              <a:gd name="connsiteX76" fmla="*/ 0 w 3443287"/>
              <a:gd name="connsiteY76" fmla="*/ 3680415 h 5920066"/>
              <a:gd name="connsiteX77" fmla="*/ 0 w 3443287"/>
              <a:gd name="connsiteY77" fmla="*/ 3662362 h 5920066"/>
              <a:gd name="connsiteX78" fmla="*/ 0 w 3443287"/>
              <a:gd name="connsiteY78" fmla="*/ 3637276 h 5920066"/>
              <a:gd name="connsiteX79" fmla="*/ 0 w 3443287"/>
              <a:gd name="connsiteY79" fmla="*/ 3622357 h 5920066"/>
              <a:gd name="connsiteX80" fmla="*/ 0 w 3443287"/>
              <a:gd name="connsiteY80" fmla="*/ 3522567 h 5920066"/>
              <a:gd name="connsiteX81" fmla="*/ 0 w 3443287"/>
              <a:gd name="connsiteY81" fmla="*/ 3430477 h 5920066"/>
              <a:gd name="connsiteX82" fmla="*/ 0 w 3443287"/>
              <a:gd name="connsiteY82" fmla="*/ 3392457 h 5920066"/>
              <a:gd name="connsiteX83" fmla="*/ 0 w 3443287"/>
              <a:gd name="connsiteY83" fmla="*/ 3388122 h 5920066"/>
              <a:gd name="connsiteX84" fmla="*/ 0 w 3443287"/>
              <a:gd name="connsiteY84" fmla="*/ 3348117 h 5920066"/>
              <a:gd name="connsiteX85" fmla="*/ 0 w 3443287"/>
              <a:gd name="connsiteY85" fmla="*/ 3220335 h 5920066"/>
              <a:gd name="connsiteX86" fmla="*/ 0 w 3443287"/>
              <a:gd name="connsiteY86" fmla="*/ 3156237 h 5920066"/>
              <a:gd name="connsiteX87" fmla="*/ 0 w 3443287"/>
              <a:gd name="connsiteY87" fmla="*/ 3118217 h 5920066"/>
              <a:gd name="connsiteX88" fmla="*/ 0 w 3443287"/>
              <a:gd name="connsiteY88" fmla="*/ 3100970 h 5920066"/>
              <a:gd name="connsiteX89" fmla="*/ 0 w 3443287"/>
              <a:gd name="connsiteY89" fmla="*/ 2991102 h 5920066"/>
              <a:gd name="connsiteX90" fmla="*/ 0 w 3443287"/>
              <a:gd name="connsiteY90" fmla="*/ 2946095 h 5920066"/>
              <a:gd name="connsiteX91" fmla="*/ 0 w 3443287"/>
              <a:gd name="connsiteY91" fmla="*/ 2826730 h 5920066"/>
              <a:gd name="connsiteX92" fmla="*/ 0 w 3443287"/>
              <a:gd name="connsiteY92" fmla="*/ 2787072 h 5920066"/>
              <a:gd name="connsiteX93" fmla="*/ 0 w 3443287"/>
              <a:gd name="connsiteY93" fmla="*/ 2741948 h 5920066"/>
              <a:gd name="connsiteX94" fmla="*/ 0 w 3443287"/>
              <a:gd name="connsiteY94" fmla="*/ 2716862 h 5920066"/>
              <a:gd name="connsiteX95" fmla="*/ 0 w 3443287"/>
              <a:gd name="connsiteY95" fmla="*/ 2512832 h 5920066"/>
              <a:gd name="connsiteX96" fmla="*/ 0 w 3443287"/>
              <a:gd name="connsiteY96" fmla="*/ 2472043 h 5920066"/>
              <a:gd name="connsiteX97" fmla="*/ 0 w 3443287"/>
              <a:gd name="connsiteY97" fmla="*/ 2467708 h 5920066"/>
              <a:gd name="connsiteX98" fmla="*/ 0 w 3443287"/>
              <a:gd name="connsiteY98" fmla="*/ 2449933 h 5920066"/>
              <a:gd name="connsiteX99" fmla="*/ 0 w 3443287"/>
              <a:gd name="connsiteY99" fmla="*/ 2197803 h 5920066"/>
              <a:gd name="connsiteX100" fmla="*/ 0 w 3443287"/>
              <a:gd name="connsiteY100" fmla="*/ 2180556 h 5920066"/>
              <a:gd name="connsiteX101" fmla="*/ 0 w 3443287"/>
              <a:gd name="connsiteY101" fmla="*/ 2175692 h 5920066"/>
              <a:gd name="connsiteX102" fmla="*/ 0 w 3443287"/>
              <a:gd name="connsiteY102" fmla="*/ 2088721 h 5920066"/>
              <a:gd name="connsiteX103" fmla="*/ 0 w 3443287"/>
              <a:gd name="connsiteY103" fmla="*/ 1906316 h 5920066"/>
              <a:gd name="connsiteX104" fmla="*/ 0 w 3443287"/>
              <a:gd name="connsiteY104" fmla="*/ 1866658 h 5920066"/>
              <a:gd name="connsiteX105" fmla="*/ 0 w 3443287"/>
              <a:gd name="connsiteY105" fmla="*/ 1814481 h 5920066"/>
              <a:gd name="connsiteX106" fmla="*/ 0 w 3443287"/>
              <a:gd name="connsiteY106" fmla="*/ 1702609 h 5920066"/>
              <a:gd name="connsiteX107" fmla="*/ 0 w 3443287"/>
              <a:gd name="connsiteY107" fmla="*/ 1592418 h 5920066"/>
              <a:gd name="connsiteX108" fmla="*/ 0 w 3443287"/>
              <a:gd name="connsiteY108" fmla="*/ 1529519 h 5920066"/>
              <a:gd name="connsiteX109" fmla="*/ 0 w 3443287"/>
              <a:gd name="connsiteY109" fmla="*/ 1428369 h 5920066"/>
              <a:gd name="connsiteX110" fmla="*/ 0 w 3443287"/>
              <a:gd name="connsiteY110" fmla="*/ 1290764 h 5920066"/>
              <a:gd name="connsiteX111" fmla="*/ 0 w 3443287"/>
              <a:gd name="connsiteY111" fmla="*/ 1255278 h 5920066"/>
              <a:gd name="connsiteX112" fmla="*/ 0 w 3443287"/>
              <a:gd name="connsiteY112" fmla="*/ 1168307 h 5920066"/>
              <a:gd name="connsiteX113" fmla="*/ 0 w 3443287"/>
              <a:gd name="connsiteY113" fmla="*/ 1016524 h 5920066"/>
              <a:gd name="connsiteX114" fmla="*/ 0 w 3443287"/>
              <a:gd name="connsiteY114" fmla="*/ 894067 h 5920066"/>
              <a:gd name="connsiteX115" fmla="*/ 0 w 3443287"/>
              <a:gd name="connsiteY115" fmla="*/ 782195 h 5920066"/>
              <a:gd name="connsiteX116" fmla="*/ 0 w 3443287"/>
              <a:gd name="connsiteY116" fmla="*/ 507955 h 5920066"/>
              <a:gd name="connsiteX117" fmla="*/ 0 w 3443287"/>
              <a:gd name="connsiteY117" fmla="*/ 370350 h 5920066"/>
              <a:gd name="connsiteX118" fmla="*/ 0 w 3443287"/>
              <a:gd name="connsiteY118" fmla="*/ 96110 h 5920066"/>
              <a:gd name="connsiteX119" fmla="*/ 95997 w 3443287"/>
              <a:gd name="connsiteY119" fmla="*/ 0 h 59200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</a:cxnLst>
            <a:rect l="l" t="t" r="r" b="b"/>
            <a:pathLst>
              <a:path w="3443287" h="5920066">
                <a:moveTo>
                  <a:pt x="95997" y="0"/>
                </a:moveTo>
                <a:lnTo>
                  <a:pt x="3443287" y="0"/>
                </a:lnTo>
                <a:lnTo>
                  <a:pt x="3443287" y="5920066"/>
                </a:lnTo>
                <a:lnTo>
                  <a:pt x="95989" y="5920066"/>
                </a:lnTo>
                <a:lnTo>
                  <a:pt x="64311" y="5915938"/>
                </a:lnTo>
                <a:cubicBezTo>
                  <a:pt x="0" y="5897541"/>
                  <a:pt x="0" y="5823957"/>
                  <a:pt x="0" y="5823957"/>
                </a:cubicBezTo>
                <a:lnTo>
                  <a:pt x="0" y="5820222"/>
                </a:lnTo>
                <a:lnTo>
                  <a:pt x="0" y="5811351"/>
                </a:lnTo>
                <a:lnTo>
                  <a:pt x="0" y="5794075"/>
                </a:lnTo>
                <a:lnTo>
                  <a:pt x="0" y="5765594"/>
                </a:lnTo>
                <a:lnTo>
                  <a:pt x="0" y="5723106"/>
                </a:lnTo>
                <a:lnTo>
                  <a:pt x="0" y="5663809"/>
                </a:lnTo>
                <a:lnTo>
                  <a:pt x="0" y="5584902"/>
                </a:lnTo>
                <a:lnTo>
                  <a:pt x="0" y="5549717"/>
                </a:lnTo>
                <a:lnTo>
                  <a:pt x="0" y="5548611"/>
                </a:lnTo>
                <a:lnTo>
                  <a:pt x="0" y="5540863"/>
                </a:lnTo>
                <a:lnTo>
                  <a:pt x="0" y="5520020"/>
                </a:lnTo>
                <a:lnTo>
                  <a:pt x="0" y="5519835"/>
                </a:lnTo>
                <a:lnTo>
                  <a:pt x="0" y="5478886"/>
                </a:lnTo>
                <a:lnTo>
                  <a:pt x="0" y="5448866"/>
                </a:lnTo>
                <a:lnTo>
                  <a:pt x="0" y="5444347"/>
                </a:lnTo>
                <a:lnTo>
                  <a:pt x="0" y="5411375"/>
                </a:lnTo>
                <a:lnTo>
                  <a:pt x="0" y="5365584"/>
                </a:lnTo>
                <a:lnTo>
                  <a:pt x="0" y="5357053"/>
                </a:lnTo>
                <a:lnTo>
                  <a:pt x="0" y="5310662"/>
                </a:lnTo>
                <a:lnTo>
                  <a:pt x="0" y="5257308"/>
                </a:lnTo>
                <a:lnTo>
                  <a:pt x="0" y="5245780"/>
                </a:lnTo>
                <a:lnTo>
                  <a:pt x="0" y="5170107"/>
                </a:lnTo>
                <a:lnTo>
                  <a:pt x="0" y="5144283"/>
                </a:lnTo>
                <a:lnTo>
                  <a:pt x="0" y="5082813"/>
                </a:lnTo>
                <a:lnTo>
                  <a:pt x="0" y="5017146"/>
                </a:lnTo>
                <a:lnTo>
                  <a:pt x="0" y="4983068"/>
                </a:lnTo>
                <a:lnTo>
                  <a:pt x="0" y="4903543"/>
                </a:lnTo>
                <a:lnTo>
                  <a:pt x="0" y="4899808"/>
                </a:lnTo>
                <a:lnTo>
                  <a:pt x="0" y="4890937"/>
                </a:lnTo>
                <a:lnTo>
                  <a:pt x="0" y="4875069"/>
                </a:lnTo>
                <a:lnTo>
                  <a:pt x="0" y="4873661"/>
                </a:lnTo>
                <a:lnTo>
                  <a:pt x="0" y="4870043"/>
                </a:lnTo>
                <a:lnTo>
                  <a:pt x="0" y="4845180"/>
                </a:lnTo>
                <a:lnTo>
                  <a:pt x="0" y="4802692"/>
                </a:lnTo>
                <a:lnTo>
                  <a:pt x="0" y="4743395"/>
                </a:lnTo>
                <a:lnTo>
                  <a:pt x="0" y="4742906"/>
                </a:lnTo>
                <a:lnTo>
                  <a:pt x="0" y="4717221"/>
                </a:lnTo>
                <a:lnTo>
                  <a:pt x="0" y="4664488"/>
                </a:lnTo>
                <a:lnTo>
                  <a:pt x="0" y="4629303"/>
                </a:lnTo>
                <a:lnTo>
                  <a:pt x="0" y="4628197"/>
                </a:lnTo>
                <a:lnTo>
                  <a:pt x="0" y="4620449"/>
                </a:lnTo>
                <a:lnTo>
                  <a:pt x="0" y="4600829"/>
                </a:lnTo>
                <a:lnTo>
                  <a:pt x="0" y="4599606"/>
                </a:lnTo>
                <a:lnTo>
                  <a:pt x="0" y="4599421"/>
                </a:lnTo>
                <a:lnTo>
                  <a:pt x="0" y="4558472"/>
                </a:lnTo>
                <a:lnTo>
                  <a:pt x="0" y="4542771"/>
                </a:lnTo>
                <a:lnTo>
                  <a:pt x="0" y="4528452"/>
                </a:lnTo>
                <a:lnTo>
                  <a:pt x="0" y="4523933"/>
                </a:lnTo>
                <a:lnTo>
                  <a:pt x="0" y="4490961"/>
                </a:lnTo>
                <a:lnTo>
                  <a:pt x="0" y="4445170"/>
                </a:lnTo>
                <a:lnTo>
                  <a:pt x="0" y="4442981"/>
                </a:lnTo>
                <a:lnTo>
                  <a:pt x="0" y="4436639"/>
                </a:lnTo>
                <a:lnTo>
                  <a:pt x="0" y="4390248"/>
                </a:lnTo>
                <a:lnTo>
                  <a:pt x="0" y="4350891"/>
                </a:lnTo>
                <a:lnTo>
                  <a:pt x="0" y="4336894"/>
                </a:lnTo>
                <a:lnTo>
                  <a:pt x="0" y="4325366"/>
                </a:lnTo>
                <a:lnTo>
                  <a:pt x="0" y="4268531"/>
                </a:lnTo>
                <a:lnTo>
                  <a:pt x="0" y="4249693"/>
                </a:lnTo>
                <a:lnTo>
                  <a:pt x="0" y="4223869"/>
                </a:lnTo>
                <a:lnTo>
                  <a:pt x="0" y="4162399"/>
                </a:lnTo>
                <a:lnTo>
                  <a:pt x="0" y="4140749"/>
                </a:lnTo>
                <a:lnTo>
                  <a:pt x="0" y="4096732"/>
                </a:lnTo>
                <a:lnTo>
                  <a:pt x="0" y="4076651"/>
                </a:lnTo>
                <a:lnTo>
                  <a:pt x="0" y="4062654"/>
                </a:lnTo>
                <a:lnTo>
                  <a:pt x="0" y="3954655"/>
                </a:lnTo>
                <a:lnTo>
                  <a:pt x="0" y="3949629"/>
                </a:lnTo>
                <a:lnTo>
                  <a:pt x="0" y="3911516"/>
                </a:lnTo>
                <a:lnTo>
                  <a:pt x="0" y="3866509"/>
                </a:lnTo>
                <a:lnTo>
                  <a:pt x="0" y="3822492"/>
                </a:lnTo>
                <a:lnTo>
                  <a:pt x="0" y="3796807"/>
                </a:lnTo>
                <a:lnTo>
                  <a:pt x="0" y="3680415"/>
                </a:lnTo>
                <a:lnTo>
                  <a:pt x="0" y="3662362"/>
                </a:lnTo>
                <a:lnTo>
                  <a:pt x="0" y="3637276"/>
                </a:lnTo>
                <a:lnTo>
                  <a:pt x="0" y="3622357"/>
                </a:lnTo>
                <a:lnTo>
                  <a:pt x="0" y="3522567"/>
                </a:lnTo>
                <a:lnTo>
                  <a:pt x="0" y="3430477"/>
                </a:lnTo>
                <a:lnTo>
                  <a:pt x="0" y="3392457"/>
                </a:lnTo>
                <a:lnTo>
                  <a:pt x="0" y="3388122"/>
                </a:lnTo>
                <a:lnTo>
                  <a:pt x="0" y="3348117"/>
                </a:lnTo>
                <a:lnTo>
                  <a:pt x="0" y="3220335"/>
                </a:lnTo>
                <a:lnTo>
                  <a:pt x="0" y="3156237"/>
                </a:lnTo>
                <a:lnTo>
                  <a:pt x="0" y="3118217"/>
                </a:lnTo>
                <a:lnTo>
                  <a:pt x="0" y="3100970"/>
                </a:lnTo>
                <a:lnTo>
                  <a:pt x="0" y="2991102"/>
                </a:lnTo>
                <a:lnTo>
                  <a:pt x="0" y="2946095"/>
                </a:lnTo>
                <a:lnTo>
                  <a:pt x="0" y="2826730"/>
                </a:lnTo>
                <a:lnTo>
                  <a:pt x="0" y="2787072"/>
                </a:lnTo>
                <a:lnTo>
                  <a:pt x="0" y="2741948"/>
                </a:lnTo>
                <a:lnTo>
                  <a:pt x="0" y="2716862"/>
                </a:lnTo>
                <a:lnTo>
                  <a:pt x="0" y="2512832"/>
                </a:lnTo>
                <a:lnTo>
                  <a:pt x="0" y="2472043"/>
                </a:lnTo>
                <a:lnTo>
                  <a:pt x="0" y="2467708"/>
                </a:lnTo>
                <a:lnTo>
                  <a:pt x="0" y="2449933"/>
                </a:lnTo>
                <a:lnTo>
                  <a:pt x="0" y="2197803"/>
                </a:lnTo>
                <a:lnTo>
                  <a:pt x="0" y="2180556"/>
                </a:lnTo>
                <a:lnTo>
                  <a:pt x="0" y="2175692"/>
                </a:lnTo>
                <a:lnTo>
                  <a:pt x="0" y="2088721"/>
                </a:lnTo>
                <a:lnTo>
                  <a:pt x="0" y="1906316"/>
                </a:lnTo>
                <a:lnTo>
                  <a:pt x="0" y="1866658"/>
                </a:lnTo>
                <a:lnTo>
                  <a:pt x="0" y="1814481"/>
                </a:lnTo>
                <a:lnTo>
                  <a:pt x="0" y="1702609"/>
                </a:lnTo>
                <a:lnTo>
                  <a:pt x="0" y="1592418"/>
                </a:lnTo>
                <a:lnTo>
                  <a:pt x="0" y="1529519"/>
                </a:lnTo>
                <a:lnTo>
                  <a:pt x="0" y="1428369"/>
                </a:lnTo>
                <a:lnTo>
                  <a:pt x="0" y="1290764"/>
                </a:lnTo>
                <a:lnTo>
                  <a:pt x="0" y="1255278"/>
                </a:lnTo>
                <a:lnTo>
                  <a:pt x="0" y="1168307"/>
                </a:lnTo>
                <a:lnTo>
                  <a:pt x="0" y="1016524"/>
                </a:lnTo>
                <a:lnTo>
                  <a:pt x="0" y="894067"/>
                </a:lnTo>
                <a:lnTo>
                  <a:pt x="0" y="782195"/>
                </a:lnTo>
                <a:lnTo>
                  <a:pt x="0" y="507955"/>
                </a:lnTo>
                <a:lnTo>
                  <a:pt x="0" y="370350"/>
                </a:lnTo>
                <a:lnTo>
                  <a:pt x="0" y="96110"/>
                </a:lnTo>
                <a:cubicBezTo>
                  <a:pt x="0" y="0"/>
                  <a:pt x="95997" y="0"/>
                  <a:pt x="95997" y="0"/>
                </a:cubicBezTo>
                <a:close/>
              </a:path>
            </a:pathLst>
          </a:custGeom>
          <a:solidFill>
            <a:srgbClr val="EBEBEB">
              <a:alpha val="10000"/>
            </a:srgbClr>
          </a:solidFill>
        </p:spPr>
        <p:txBody>
          <a:bodyPr wrap="square" lIns="360000" tIns="360000">
            <a:noAutofit/>
          </a:bodyPr>
          <a:lstStyle>
            <a:lvl1pPr algn="ctr">
              <a:defRPr sz="1400" b="0"/>
            </a:lvl1pPr>
          </a:lstStyle>
          <a:p>
            <a:r>
              <a:rPr lang="en-US" noProof="0"/>
              <a:t>Click icon to add picture</a:t>
            </a:r>
            <a:endParaRPr lang="en-GB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47528" y="280737"/>
            <a:ext cx="6787223" cy="854075"/>
          </a:xfrm>
        </p:spPr>
        <p:txBody>
          <a:bodyPr/>
          <a:lstStyle/>
          <a:p>
            <a:r>
              <a:rPr lang="en-US" noProof="0"/>
              <a:t>Click to edit Master title style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0459437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2854" userDrawn="1">
          <p15:clr>
            <a:srgbClr val="FBAE40"/>
          </p15:clr>
        </p15:guide>
        <p15:guide id="2" pos="2610" userDrawn="1">
          <p15:clr>
            <a:srgbClr val="FBAE40"/>
          </p15:clr>
        </p15:guide>
      </p15:sldGuideLst>
    </p:ext>
  </p:extLs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Picture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gray">
          <a:xfrm>
            <a:off x="838200" y="1270000"/>
            <a:ext cx="6786000" cy="4978400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6"/>
          </p:nvPr>
        </p:nvSpPr>
        <p:spPr bwMode="gray">
          <a:xfrm>
            <a:off x="8454232" y="280732"/>
            <a:ext cx="3442280" cy="5920066"/>
          </a:xfrm>
          <a:custGeom>
            <a:avLst/>
            <a:gdLst>
              <a:gd name="connsiteX0" fmla="*/ 0 w 3442280"/>
              <a:gd name="connsiteY0" fmla="*/ 0 h 5920066"/>
              <a:gd name="connsiteX1" fmla="*/ 3346283 w 3442280"/>
              <a:gd name="connsiteY1" fmla="*/ 0 h 5920066"/>
              <a:gd name="connsiteX2" fmla="*/ 3442280 w 3442280"/>
              <a:gd name="connsiteY2" fmla="*/ 96110 h 5920066"/>
              <a:gd name="connsiteX3" fmla="*/ 3442280 w 3442280"/>
              <a:gd name="connsiteY3" fmla="*/ 335165 h 5920066"/>
              <a:gd name="connsiteX4" fmla="*/ 3442280 w 3442280"/>
              <a:gd name="connsiteY4" fmla="*/ 370350 h 5920066"/>
              <a:gd name="connsiteX5" fmla="*/ 3442280 w 3442280"/>
              <a:gd name="connsiteY5" fmla="*/ 379204 h 5920066"/>
              <a:gd name="connsiteX6" fmla="*/ 3442280 w 3442280"/>
              <a:gd name="connsiteY6" fmla="*/ 400048 h 5920066"/>
              <a:gd name="connsiteX7" fmla="*/ 3442280 w 3442280"/>
              <a:gd name="connsiteY7" fmla="*/ 400232 h 5920066"/>
              <a:gd name="connsiteX8" fmla="*/ 3442280 w 3442280"/>
              <a:gd name="connsiteY8" fmla="*/ 471202 h 5920066"/>
              <a:gd name="connsiteX9" fmla="*/ 3442280 w 3442280"/>
              <a:gd name="connsiteY9" fmla="*/ 475721 h 5920066"/>
              <a:gd name="connsiteX10" fmla="*/ 3442280 w 3442280"/>
              <a:gd name="connsiteY10" fmla="*/ 508692 h 5920066"/>
              <a:gd name="connsiteX11" fmla="*/ 3442280 w 3442280"/>
              <a:gd name="connsiteY11" fmla="*/ 554484 h 5920066"/>
              <a:gd name="connsiteX12" fmla="*/ 3442280 w 3442280"/>
              <a:gd name="connsiteY12" fmla="*/ 563015 h 5920066"/>
              <a:gd name="connsiteX13" fmla="*/ 3442280 w 3442280"/>
              <a:gd name="connsiteY13" fmla="*/ 609405 h 5920066"/>
              <a:gd name="connsiteX14" fmla="*/ 3442280 w 3442280"/>
              <a:gd name="connsiteY14" fmla="*/ 662759 h 5920066"/>
              <a:gd name="connsiteX15" fmla="*/ 3442280 w 3442280"/>
              <a:gd name="connsiteY15" fmla="*/ 674288 h 5920066"/>
              <a:gd name="connsiteX16" fmla="*/ 3442280 w 3442280"/>
              <a:gd name="connsiteY16" fmla="*/ 749961 h 5920066"/>
              <a:gd name="connsiteX17" fmla="*/ 3442280 w 3442280"/>
              <a:gd name="connsiteY17" fmla="*/ 775785 h 5920066"/>
              <a:gd name="connsiteX18" fmla="*/ 3442280 w 3442280"/>
              <a:gd name="connsiteY18" fmla="*/ 837255 h 5920066"/>
              <a:gd name="connsiteX19" fmla="*/ 3442280 w 3442280"/>
              <a:gd name="connsiteY19" fmla="*/ 902921 h 5920066"/>
              <a:gd name="connsiteX20" fmla="*/ 3442280 w 3442280"/>
              <a:gd name="connsiteY20" fmla="*/ 936999 h 5920066"/>
              <a:gd name="connsiteX21" fmla="*/ 3442280 w 3442280"/>
              <a:gd name="connsiteY21" fmla="*/ 1016524 h 5920066"/>
              <a:gd name="connsiteX22" fmla="*/ 3442280 w 3442280"/>
              <a:gd name="connsiteY22" fmla="*/ 1029131 h 5920066"/>
              <a:gd name="connsiteX23" fmla="*/ 3442280 w 3442280"/>
              <a:gd name="connsiteY23" fmla="*/ 1044999 h 5920066"/>
              <a:gd name="connsiteX24" fmla="*/ 3442280 w 3442280"/>
              <a:gd name="connsiteY24" fmla="*/ 1046406 h 5920066"/>
              <a:gd name="connsiteX25" fmla="*/ 3442280 w 3442280"/>
              <a:gd name="connsiteY25" fmla="*/ 1050025 h 5920066"/>
              <a:gd name="connsiteX26" fmla="*/ 3442280 w 3442280"/>
              <a:gd name="connsiteY26" fmla="*/ 1074887 h 5920066"/>
              <a:gd name="connsiteX27" fmla="*/ 3442280 w 3442280"/>
              <a:gd name="connsiteY27" fmla="*/ 1176672 h 5920066"/>
              <a:gd name="connsiteX28" fmla="*/ 3442280 w 3442280"/>
              <a:gd name="connsiteY28" fmla="*/ 1177161 h 5920066"/>
              <a:gd name="connsiteX29" fmla="*/ 3442280 w 3442280"/>
              <a:gd name="connsiteY29" fmla="*/ 1202847 h 5920066"/>
              <a:gd name="connsiteX30" fmla="*/ 3442280 w 3442280"/>
              <a:gd name="connsiteY30" fmla="*/ 1255579 h 5920066"/>
              <a:gd name="connsiteX31" fmla="*/ 3442280 w 3442280"/>
              <a:gd name="connsiteY31" fmla="*/ 1290764 h 5920066"/>
              <a:gd name="connsiteX32" fmla="*/ 3442280 w 3442280"/>
              <a:gd name="connsiteY32" fmla="*/ 1299618 h 5920066"/>
              <a:gd name="connsiteX33" fmla="*/ 3442280 w 3442280"/>
              <a:gd name="connsiteY33" fmla="*/ 1319239 h 5920066"/>
              <a:gd name="connsiteX34" fmla="*/ 3442280 w 3442280"/>
              <a:gd name="connsiteY34" fmla="*/ 1320462 h 5920066"/>
              <a:gd name="connsiteX35" fmla="*/ 3442280 w 3442280"/>
              <a:gd name="connsiteY35" fmla="*/ 1320646 h 5920066"/>
              <a:gd name="connsiteX36" fmla="*/ 3442280 w 3442280"/>
              <a:gd name="connsiteY36" fmla="*/ 1349128 h 5920066"/>
              <a:gd name="connsiteX37" fmla="*/ 3442280 w 3442280"/>
              <a:gd name="connsiteY37" fmla="*/ 1377296 h 5920066"/>
              <a:gd name="connsiteX38" fmla="*/ 3442280 w 3442280"/>
              <a:gd name="connsiteY38" fmla="*/ 1391616 h 5920066"/>
              <a:gd name="connsiteX39" fmla="*/ 3442280 w 3442280"/>
              <a:gd name="connsiteY39" fmla="*/ 1396135 h 5920066"/>
              <a:gd name="connsiteX40" fmla="*/ 3442280 w 3442280"/>
              <a:gd name="connsiteY40" fmla="*/ 1429106 h 5920066"/>
              <a:gd name="connsiteX41" fmla="*/ 3442280 w 3442280"/>
              <a:gd name="connsiteY41" fmla="*/ 1474898 h 5920066"/>
              <a:gd name="connsiteX42" fmla="*/ 3442280 w 3442280"/>
              <a:gd name="connsiteY42" fmla="*/ 1477087 h 5920066"/>
              <a:gd name="connsiteX43" fmla="*/ 3442280 w 3442280"/>
              <a:gd name="connsiteY43" fmla="*/ 1483429 h 5920066"/>
              <a:gd name="connsiteX44" fmla="*/ 3442280 w 3442280"/>
              <a:gd name="connsiteY44" fmla="*/ 1529819 h 5920066"/>
              <a:gd name="connsiteX45" fmla="*/ 3442280 w 3442280"/>
              <a:gd name="connsiteY45" fmla="*/ 1569177 h 5920066"/>
              <a:gd name="connsiteX46" fmla="*/ 3442280 w 3442280"/>
              <a:gd name="connsiteY46" fmla="*/ 1583173 h 5920066"/>
              <a:gd name="connsiteX47" fmla="*/ 3442280 w 3442280"/>
              <a:gd name="connsiteY47" fmla="*/ 1594702 h 5920066"/>
              <a:gd name="connsiteX48" fmla="*/ 3442280 w 3442280"/>
              <a:gd name="connsiteY48" fmla="*/ 1651536 h 5920066"/>
              <a:gd name="connsiteX49" fmla="*/ 3442280 w 3442280"/>
              <a:gd name="connsiteY49" fmla="*/ 1670375 h 5920066"/>
              <a:gd name="connsiteX50" fmla="*/ 3442280 w 3442280"/>
              <a:gd name="connsiteY50" fmla="*/ 1696199 h 5920066"/>
              <a:gd name="connsiteX51" fmla="*/ 3442280 w 3442280"/>
              <a:gd name="connsiteY51" fmla="*/ 1757669 h 5920066"/>
              <a:gd name="connsiteX52" fmla="*/ 3442280 w 3442280"/>
              <a:gd name="connsiteY52" fmla="*/ 1779318 h 5920066"/>
              <a:gd name="connsiteX53" fmla="*/ 3442280 w 3442280"/>
              <a:gd name="connsiteY53" fmla="*/ 1823335 h 5920066"/>
              <a:gd name="connsiteX54" fmla="*/ 3442280 w 3442280"/>
              <a:gd name="connsiteY54" fmla="*/ 1843417 h 5920066"/>
              <a:gd name="connsiteX55" fmla="*/ 3442280 w 3442280"/>
              <a:gd name="connsiteY55" fmla="*/ 1857413 h 5920066"/>
              <a:gd name="connsiteX56" fmla="*/ 3442280 w 3442280"/>
              <a:gd name="connsiteY56" fmla="*/ 1965413 h 5920066"/>
              <a:gd name="connsiteX57" fmla="*/ 3442280 w 3442280"/>
              <a:gd name="connsiteY57" fmla="*/ 1970439 h 5920066"/>
              <a:gd name="connsiteX58" fmla="*/ 3442280 w 3442280"/>
              <a:gd name="connsiteY58" fmla="*/ 2008551 h 5920066"/>
              <a:gd name="connsiteX59" fmla="*/ 3442280 w 3442280"/>
              <a:gd name="connsiteY59" fmla="*/ 2053558 h 5920066"/>
              <a:gd name="connsiteX60" fmla="*/ 3442280 w 3442280"/>
              <a:gd name="connsiteY60" fmla="*/ 2097575 h 5920066"/>
              <a:gd name="connsiteX61" fmla="*/ 3442280 w 3442280"/>
              <a:gd name="connsiteY61" fmla="*/ 2123261 h 5920066"/>
              <a:gd name="connsiteX62" fmla="*/ 3442280 w 3442280"/>
              <a:gd name="connsiteY62" fmla="*/ 2239653 h 5920066"/>
              <a:gd name="connsiteX63" fmla="*/ 3442280 w 3442280"/>
              <a:gd name="connsiteY63" fmla="*/ 2257705 h 5920066"/>
              <a:gd name="connsiteX64" fmla="*/ 3442280 w 3442280"/>
              <a:gd name="connsiteY64" fmla="*/ 2282791 h 5920066"/>
              <a:gd name="connsiteX65" fmla="*/ 3442280 w 3442280"/>
              <a:gd name="connsiteY65" fmla="*/ 2297710 h 5920066"/>
              <a:gd name="connsiteX66" fmla="*/ 3442280 w 3442280"/>
              <a:gd name="connsiteY66" fmla="*/ 2397501 h 5920066"/>
              <a:gd name="connsiteX67" fmla="*/ 3442280 w 3442280"/>
              <a:gd name="connsiteY67" fmla="*/ 2489591 h 5920066"/>
              <a:gd name="connsiteX68" fmla="*/ 3442280 w 3442280"/>
              <a:gd name="connsiteY68" fmla="*/ 2527610 h 5920066"/>
              <a:gd name="connsiteX69" fmla="*/ 3442280 w 3442280"/>
              <a:gd name="connsiteY69" fmla="*/ 2531945 h 5920066"/>
              <a:gd name="connsiteX70" fmla="*/ 3442280 w 3442280"/>
              <a:gd name="connsiteY70" fmla="*/ 2571950 h 5920066"/>
              <a:gd name="connsiteX71" fmla="*/ 3442280 w 3442280"/>
              <a:gd name="connsiteY71" fmla="*/ 2699732 h 5920066"/>
              <a:gd name="connsiteX72" fmla="*/ 3442280 w 3442280"/>
              <a:gd name="connsiteY72" fmla="*/ 2763831 h 5920066"/>
              <a:gd name="connsiteX73" fmla="*/ 3442280 w 3442280"/>
              <a:gd name="connsiteY73" fmla="*/ 2801851 h 5920066"/>
              <a:gd name="connsiteX74" fmla="*/ 3442280 w 3442280"/>
              <a:gd name="connsiteY74" fmla="*/ 2819097 h 5920066"/>
              <a:gd name="connsiteX75" fmla="*/ 3442280 w 3442280"/>
              <a:gd name="connsiteY75" fmla="*/ 2928965 h 5920066"/>
              <a:gd name="connsiteX76" fmla="*/ 3442280 w 3442280"/>
              <a:gd name="connsiteY76" fmla="*/ 2973972 h 5920066"/>
              <a:gd name="connsiteX77" fmla="*/ 3442280 w 3442280"/>
              <a:gd name="connsiteY77" fmla="*/ 3093337 h 5920066"/>
              <a:gd name="connsiteX78" fmla="*/ 3442280 w 3442280"/>
              <a:gd name="connsiteY78" fmla="*/ 3132995 h 5920066"/>
              <a:gd name="connsiteX79" fmla="*/ 3442280 w 3442280"/>
              <a:gd name="connsiteY79" fmla="*/ 3178119 h 5920066"/>
              <a:gd name="connsiteX80" fmla="*/ 3442280 w 3442280"/>
              <a:gd name="connsiteY80" fmla="*/ 3203205 h 5920066"/>
              <a:gd name="connsiteX81" fmla="*/ 3442280 w 3442280"/>
              <a:gd name="connsiteY81" fmla="*/ 3407236 h 5920066"/>
              <a:gd name="connsiteX82" fmla="*/ 3442280 w 3442280"/>
              <a:gd name="connsiteY82" fmla="*/ 3448024 h 5920066"/>
              <a:gd name="connsiteX83" fmla="*/ 3442280 w 3442280"/>
              <a:gd name="connsiteY83" fmla="*/ 3452359 h 5920066"/>
              <a:gd name="connsiteX84" fmla="*/ 3442280 w 3442280"/>
              <a:gd name="connsiteY84" fmla="*/ 3470135 h 5920066"/>
              <a:gd name="connsiteX85" fmla="*/ 3442280 w 3442280"/>
              <a:gd name="connsiteY85" fmla="*/ 3722265 h 5920066"/>
              <a:gd name="connsiteX86" fmla="*/ 3442280 w 3442280"/>
              <a:gd name="connsiteY86" fmla="*/ 3739511 h 5920066"/>
              <a:gd name="connsiteX87" fmla="*/ 3442280 w 3442280"/>
              <a:gd name="connsiteY87" fmla="*/ 3744375 h 5920066"/>
              <a:gd name="connsiteX88" fmla="*/ 3442280 w 3442280"/>
              <a:gd name="connsiteY88" fmla="*/ 3831346 h 5920066"/>
              <a:gd name="connsiteX89" fmla="*/ 3442280 w 3442280"/>
              <a:gd name="connsiteY89" fmla="*/ 4013751 h 5920066"/>
              <a:gd name="connsiteX90" fmla="*/ 3442280 w 3442280"/>
              <a:gd name="connsiteY90" fmla="*/ 4053409 h 5920066"/>
              <a:gd name="connsiteX91" fmla="*/ 3442280 w 3442280"/>
              <a:gd name="connsiteY91" fmla="*/ 4105586 h 5920066"/>
              <a:gd name="connsiteX92" fmla="*/ 3442280 w 3442280"/>
              <a:gd name="connsiteY92" fmla="*/ 4217459 h 5920066"/>
              <a:gd name="connsiteX93" fmla="*/ 3442280 w 3442280"/>
              <a:gd name="connsiteY93" fmla="*/ 4327650 h 5920066"/>
              <a:gd name="connsiteX94" fmla="*/ 3442280 w 3442280"/>
              <a:gd name="connsiteY94" fmla="*/ 4390549 h 5920066"/>
              <a:gd name="connsiteX95" fmla="*/ 3442280 w 3442280"/>
              <a:gd name="connsiteY95" fmla="*/ 4491699 h 5920066"/>
              <a:gd name="connsiteX96" fmla="*/ 3442280 w 3442280"/>
              <a:gd name="connsiteY96" fmla="*/ 4629303 h 5920066"/>
              <a:gd name="connsiteX97" fmla="*/ 3442280 w 3442280"/>
              <a:gd name="connsiteY97" fmla="*/ 4664789 h 5920066"/>
              <a:gd name="connsiteX98" fmla="*/ 3442280 w 3442280"/>
              <a:gd name="connsiteY98" fmla="*/ 4751760 h 5920066"/>
              <a:gd name="connsiteX99" fmla="*/ 3442280 w 3442280"/>
              <a:gd name="connsiteY99" fmla="*/ 4903543 h 5920066"/>
              <a:gd name="connsiteX100" fmla="*/ 3442280 w 3442280"/>
              <a:gd name="connsiteY100" fmla="*/ 5026000 h 5920066"/>
              <a:gd name="connsiteX101" fmla="*/ 3442280 w 3442280"/>
              <a:gd name="connsiteY101" fmla="*/ 5137873 h 5920066"/>
              <a:gd name="connsiteX102" fmla="*/ 3442280 w 3442280"/>
              <a:gd name="connsiteY102" fmla="*/ 5412113 h 5920066"/>
              <a:gd name="connsiteX103" fmla="*/ 3442280 w 3442280"/>
              <a:gd name="connsiteY103" fmla="*/ 5549717 h 5920066"/>
              <a:gd name="connsiteX104" fmla="*/ 3442280 w 3442280"/>
              <a:gd name="connsiteY104" fmla="*/ 5823957 h 5920066"/>
              <a:gd name="connsiteX105" fmla="*/ 3361283 w 3442280"/>
              <a:gd name="connsiteY105" fmla="*/ 5918566 h 5920066"/>
              <a:gd name="connsiteX106" fmla="*/ 3346294 w 3442280"/>
              <a:gd name="connsiteY106" fmla="*/ 5920066 h 5920066"/>
              <a:gd name="connsiteX107" fmla="*/ 0 w 3442280"/>
              <a:gd name="connsiteY107" fmla="*/ 5920066 h 59200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</a:cxnLst>
            <a:rect l="l" t="t" r="r" b="b"/>
            <a:pathLst>
              <a:path w="3442280" h="5920066">
                <a:moveTo>
                  <a:pt x="0" y="0"/>
                </a:moveTo>
                <a:lnTo>
                  <a:pt x="3346283" y="0"/>
                </a:lnTo>
                <a:cubicBezTo>
                  <a:pt x="3442280" y="0"/>
                  <a:pt x="3442280" y="96110"/>
                  <a:pt x="3442280" y="96110"/>
                </a:cubicBezTo>
                <a:cubicBezTo>
                  <a:pt x="3442280" y="96110"/>
                  <a:pt x="3442280" y="96110"/>
                  <a:pt x="3442280" y="335165"/>
                </a:cubicBezTo>
                <a:lnTo>
                  <a:pt x="3442280" y="370350"/>
                </a:lnTo>
                <a:cubicBezTo>
                  <a:pt x="3442280" y="370350"/>
                  <a:pt x="3442280" y="370350"/>
                  <a:pt x="3442280" y="379204"/>
                </a:cubicBezTo>
                <a:lnTo>
                  <a:pt x="3442280" y="400048"/>
                </a:lnTo>
                <a:lnTo>
                  <a:pt x="3442280" y="400232"/>
                </a:lnTo>
                <a:cubicBezTo>
                  <a:pt x="3442280" y="415173"/>
                  <a:pt x="3442280" y="437585"/>
                  <a:pt x="3442280" y="471202"/>
                </a:cubicBezTo>
                <a:lnTo>
                  <a:pt x="3442280" y="475721"/>
                </a:lnTo>
                <a:lnTo>
                  <a:pt x="3442280" y="508692"/>
                </a:lnTo>
                <a:cubicBezTo>
                  <a:pt x="3442280" y="522527"/>
                  <a:pt x="3442280" y="537744"/>
                  <a:pt x="3442280" y="554484"/>
                </a:cubicBezTo>
                <a:lnTo>
                  <a:pt x="3442280" y="563015"/>
                </a:lnTo>
                <a:lnTo>
                  <a:pt x="3442280" y="609405"/>
                </a:lnTo>
                <a:lnTo>
                  <a:pt x="3442280" y="662759"/>
                </a:lnTo>
                <a:lnTo>
                  <a:pt x="3442280" y="674288"/>
                </a:lnTo>
                <a:cubicBezTo>
                  <a:pt x="3442280" y="697668"/>
                  <a:pt x="3442280" y="722846"/>
                  <a:pt x="3442280" y="749961"/>
                </a:cubicBezTo>
                <a:lnTo>
                  <a:pt x="3442280" y="775785"/>
                </a:lnTo>
                <a:lnTo>
                  <a:pt x="3442280" y="837255"/>
                </a:lnTo>
                <a:lnTo>
                  <a:pt x="3442280" y="902921"/>
                </a:lnTo>
                <a:lnTo>
                  <a:pt x="3442280" y="936999"/>
                </a:lnTo>
                <a:lnTo>
                  <a:pt x="3442280" y="1016524"/>
                </a:lnTo>
                <a:cubicBezTo>
                  <a:pt x="3442280" y="1016524"/>
                  <a:pt x="3442280" y="1016524"/>
                  <a:pt x="3442280" y="1029131"/>
                </a:cubicBezTo>
                <a:lnTo>
                  <a:pt x="3442280" y="1044999"/>
                </a:lnTo>
                <a:lnTo>
                  <a:pt x="3442280" y="1046406"/>
                </a:lnTo>
                <a:lnTo>
                  <a:pt x="3442280" y="1050025"/>
                </a:lnTo>
                <a:lnTo>
                  <a:pt x="3442280" y="1074887"/>
                </a:lnTo>
                <a:cubicBezTo>
                  <a:pt x="3442280" y="1098232"/>
                  <a:pt x="3442280" y="1130916"/>
                  <a:pt x="3442280" y="1176672"/>
                </a:cubicBezTo>
                <a:lnTo>
                  <a:pt x="3442280" y="1177161"/>
                </a:lnTo>
                <a:lnTo>
                  <a:pt x="3442280" y="1202847"/>
                </a:lnTo>
                <a:lnTo>
                  <a:pt x="3442280" y="1255579"/>
                </a:lnTo>
                <a:lnTo>
                  <a:pt x="3442280" y="1290764"/>
                </a:lnTo>
                <a:cubicBezTo>
                  <a:pt x="3442280" y="1290764"/>
                  <a:pt x="3442280" y="1290764"/>
                  <a:pt x="3442280" y="1299618"/>
                </a:cubicBezTo>
                <a:lnTo>
                  <a:pt x="3442280" y="1319239"/>
                </a:lnTo>
                <a:lnTo>
                  <a:pt x="3442280" y="1320462"/>
                </a:lnTo>
                <a:lnTo>
                  <a:pt x="3442280" y="1320646"/>
                </a:lnTo>
                <a:cubicBezTo>
                  <a:pt x="3442280" y="1328117"/>
                  <a:pt x="3442280" y="1337455"/>
                  <a:pt x="3442280" y="1349128"/>
                </a:cubicBezTo>
                <a:lnTo>
                  <a:pt x="3442280" y="1377296"/>
                </a:lnTo>
                <a:lnTo>
                  <a:pt x="3442280" y="1391616"/>
                </a:lnTo>
                <a:lnTo>
                  <a:pt x="3442280" y="1396135"/>
                </a:lnTo>
                <a:lnTo>
                  <a:pt x="3442280" y="1429106"/>
                </a:lnTo>
                <a:cubicBezTo>
                  <a:pt x="3442280" y="1442941"/>
                  <a:pt x="3442280" y="1458158"/>
                  <a:pt x="3442280" y="1474898"/>
                </a:cubicBezTo>
                <a:lnTo>
                  <a:pt x="3442280" y="1477087"/>
                </a:lnTo>
                <a:lnTo>
                  <a:pt x="3442280" y="1483429"/>
                </a:lnTo>
                <a:lnTo>
                  <a:pt x="3442280" y="1529819"/>
                </a:lnTo>
                <a:lnTo>
                  <a:pt x="3442280" y="1569177"/>
                </a:lnTo>
                <a:lnTo>
                  <a:pt x="3442280" y="1583173"/>
                </a:lnTo>
                <a:lnTo>
                  <a:pt x="3442280" y="1594702"/>
                </a:lnTo>
                <a:lnTo>
                  <a:pt x="3442280" y="1651536"/>
                </a:lnTo>
                <a:lnTo>
                  <a:pt x="3442280" y="1670375"/>
                </a:lnTo>
                <a:lnTo>
                  <a:pt x="3442280" y="1696199"/>
                </a:lnTo>
                <a:lnTo>
                  <a:pt x="3442280" y="1757669"/>
                </a:lnTo>
                <a:lnTo>
                  <a:pt x="3442280" y="1779318"/>
                </a:lnTo>
                <a:lnTo>
                  <a:pt x="3442280" y="1823335"/>
                </a:lnTo>
                <a:lnTo>
                  <a:pt x="3442280" y="1843417"/>
                </a:lnTo>
                <a:lnTo>
                  <a:pt x="3442280" y="1857413"/>
                </a:lnTo>
                <a:lnTo>
                  <a:pt x="3442280" y="1965413"/>
                </a:lnTo>
                <a:lnTo>
                  <a:pt x="3442280" y="1970439"/>
                </a:lnTo>
                <a:lnTo>
                  <a:pt x="3442280" y="2008551"/>
                </a:lnTo>
                <a:lnTo>
                  <a:pt x="3442280" y="2053558"/>
                </a:lnTo>
                <a:lnTo>
                  <a:pt x="3442280" y="2097575"/>
                </a:lnTo>
                <a:lnTo>
                  <a:pt x="3442280" y="2123261"/>
                </a:lnTo>
                <a:lnTo>
                  <a:pt x="3442280" y="2239653"/>
                </a:lnTo>
                <a:lnTo>
                  <a:pt x="3442280" y="2257705"/>
                </a:lnTo>
                <a:lnTo>
                  <a:pt x="3442280" y="2282791"/>
                </a:lnTo>
                <a:lnTo>
                  <a:pt x="3442280" y="2297710"/>
                </a:lnTo>
                <a:lnTo>
                  <a:pt x="3442280" y="2397501"/>
                </a:lnTo>
                <a:lnTo>
                  <a:pt x="3442280" y="2489591"/>
                </a:lnTo>
                <a:lnTo>
                  <a:pt x="3442280" y="2527610"/>
                </a:lnTo>
                <a:lnTo>
                  <a:pt x="3442280" y="2531945"/>
                </a:lnTo>
                <a:lnTo>
                  <a:pt x="3442280" y="2571950"/>
                </a:lnTo>
                <a:lnTo>
                  <a:pt x="3442280" y="2699732"/>
                </a:lnTo>
                <a:lnTo>
                  <a:pt x="3442280" y="2763831"/>
                </a:lnTo>
                <a:lnTo>
                  <a:pt x="3442280" y="2801851"/>
                </a:lnTo>
                <a:lnTo>
                  <a:pt x="3442280" y="2819097"/>
                </a:lnTo>
                <a:lnTo>
                  <a:pt x="3442280" y="2928965"/>
                </a:lnTo>
                <a:lnTo>
                  <a:pt x="3442280" y="2973972"/>
                </a:lnTo>
                <a:lnTo>
                  <a:pt x="3442280" y="3093337"/>
                </a:lnTo>
                <a:lnTo>
                  <a:pt x="3442280" y="3132995"/>
                </a:lnTo>
                <a:lnTo>
                  <a:pt x="3442280" y="3178119"/>
                </a:lnTo>
                <a:lnTo>
                  <a:pt x="3442280" y="3203205"/>
                </a:lnTo>
                <a:lnTo>
                  <a:pt x="3442280" y="3407236"/>
                </a:lnTo>
                <a:lnTo>
                  <a:pt x="3442280" y="3448024"/>
                </a:lnTo>
                <a:lnTo>
                  <a:pt x="3442280" y="3452359"/>
                </a:lnTo>
                <a:lnTo>
                  <a:pt x="3442280" y="3470135"/>
                </a:lnTo>
                <a:lnTo>
                  <a:pt x="3442280" y="3722265"/>
                </a:lnTo>
                <a:lnTo>
                  <a:pt x="3442280" y="3739511"/>
                </a:lnTo>
                <a:lnTo>
                  <a:pt x="3442280" y="3744375"/>
                </a:lnTo>
                <a:lnTo>
                  <a:pt x="3442280" y="3831346"/>
                </a:lnTo>
                <a:lnTo>
                  <a:pt x="3442280" y="4013751"/>
                </a:lnTo>
                <a:lnTo>
                  <a:pt x="3442280" y="4053409"/>
                </a:lnTo>
                <a:lnTo>
                  <a:pt x="3442280" y="4105586"/>
                </a:lnTo>
                <a:lnTo>
                  <a:pt x="3442280" y="4217459"/>
                </a:lnTo>
                <a:lnTo>
                  <a:pt x="3442280" y="4327650"/>
                </a:lnTo>
                <a:lnTo>
                  <a:pt x="3442280" y="4390549"/>
                </a:lnTo>
                <a:lnTo>
                  <a:pt x="3442280" y="4491699"/>
                </a:lnTo>
                <a:lnTo>
                  <a:pt x="3442280" y="4629303"/>
                </a:lnTo>
                <a:lnTo>
                  <a:pt x="3442280" y="4664789"/>
                </a:lnTo>
                <a:lnTo>
                  <a:pt x="3442280" y="4751760"/>
                </a:lnTo>
                <a:lnTo>
                  <a:pt x="3442280" y="4903543"/>
                </a:lnTo>
                <a:lnTo>
                  <a:pt x="3442280" y="5026000"/>
                </a:lnTo>
                <a:lnTo>
                  <a:pt x="3442280" y="5137873"/>
                </a:lnTo>
                <a:lnTo>
                  <a:pt x="3442280" y="5412113"/>
                </a:lnTo>
                <a:lnTo>
                  <a:pt x="3442280" y="5549717"/>
                </a:lnTo>
                <a:lnTo>
                  <a:pt x="3442280" y="5823957"/>
                </a:lnTo>
                <a:cubicBezTo>
                  <a:pt x="3442280" y="5896040"/>
                  <a:pt x="3388282" y="5914060"/>
                  <a:pt x="3361283" y="5918566"/>
                </a:cubicBezTo>
                <a:lnTo>
                  <a:pt x="3346294" y="5920066"/>
                </a:lnTo>
                <a:lnTo>
                  <a:pt x="0" y="5920066"/>
                </a:lnTo>
                <a:close/>
              </a:path>
            </a:pathLst>
          </a:custGeom>
          <a:solidFill>
            <a:srgbClr val="EBEBEB">
              <a:alpha val="10000"/>
            </a:srgbClr>
          </a:solidFill>
        </p:spPr>
        <p:txBody>
          <a:bodyPr wrap="square" lIns="360000" tIns="360000">
            <a:noAutofit/>
          </a:bodyPr>
          <a:lstStyle>
            <a:lvl1pPr algn="ctr">
              <a:defRPr sz="1400" b="0"/>
            </a:lvl1pPr>
          </a:lstStyle>
          <a:p>
            <a:r>
              <a:rPr lang="en-US" noProof="0"/>
              <a:t>Click icon to add picture</a:t>
            </a:r>
            <a:endParaRPr lang="en-GB" noProof="0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45579" y="280737"/>
            <a:ext cx="6778625" cy="854075"/>
          </a:xfrm>
        </p:spPr>
        <p:txBody>
          <a:bodyPr/>
          <a:lstStyle/>
          <a:p>
            <a:r>
              <a:rPr lang="en-US" noProof="0"/>
              <a:t>Click to edit Master title style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68646169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4806" userDrawn="1">
          <p15:clr>
            <a:srgbClr val="FBAE40"/>
          </p15:clr>
        </p15:guide>
        <p15:guide id="2" pos="5322" userDrawn="1">
          <p15:clr>
            <a:srgbClr val="FBAE40"/>
          </p15:clr>
        </p15:guide>
      </p15:sldGuideLst>
    </p:ext>
  </p:extLs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19"/>
          </p:nvPr>
        </p:nvSpPr>
        <p:spPr bwMode="gray">
          <a:xfrm>
            <a:off x="696912" y="1201147"/>
            <a:ext cx="11199600" cy="4999652"/>
          </a:xfrm>
          <a:custGeom>
            <a:avLst/>
            <a:gdLst>
              <a:gd name="connsiteX0" fmla="*/ 95997 w 11199600"/>
              <a:gd name="connsiteY0" fmla="*/ 0 h 4999652"/>
              <a:gd name="connsiteX1" fmla="*/ 11103603 w 11199600"/>
              <a:gd name="connsiteY1" fmla="*/ 0 h 4999652"/>
              <a:gd name="connsiteX2" fmla="*/ 11199600 w 11199600"/>
              <a:gd name="connsiteY2" fmla="*/ 96110 h 4999652"/>
              <a:gd name="connsiteX3" fmla="*/ 11199600 w 11199600"/>
              <a:gd name="connsiteY3" fmla="*/ 335165 h 4999652"/>
              <a:gd name="connsiteX4" fmla="*/ 11199600 w 11199600"/>
              <a:gd name="connsiteY4" fmla="*/ 370350 h 4999652"/>
              <a:gd name="connsiteX5" fmla="*/ 11199600 w 11199600"/>
              <a:gd name="connsiteY5" fmla="*/ 379204 h 4999652"/>
              <a:gd name="connsiteX6" fmla="*/ 11199600 w 11199600"/>
              <a:gd name="connsiteY6" fmla="*/ 400048 h 4999652"/>
              <a:gd name="connsiteX7" fmla="*/ 11199600 w 11199600"/>
              <a:gd name="connsiteY7" fmla="*/ 400232 h 4999652"/>
              <a:gd name="connsiteX8" fmla="*/ 11199600 w 11199600"/>
              <a:gd name="connsiteY8" fmla="*/ 471202 h 4999652"/>
              <a:gd name="connsiteX9" fmla="*/ 11199600 w 11199600"/>
              <a:gd name="connsiteY9" fmla="*/ 475721 h 4999652"/>
              <a:gd name="connsiteX10" fmla="*/ 11199600 w 11199600"/>
              <a:gd name="connsiteY10" fmla="*/ 508692 h 4999652"/>
              <a:gd name="connsiteX11" fmla="*/ 11199600 w 11199600"/>
              <a:gd name="connsiteY11" fmla="*/ 554484 h 4999652"/>
              <a:gd name="connsiteX12" fmla="*/ 11199600 w 11199600"/>
              <a:gd name="connsiteY12" fmla="*/ 563015 h 4999652"/>
              <a:gd name="connsiteX13" fmla="*/ 11199600 w 11199600"/>
              <a:gd name="connsiteY13" fmla="*/ 609405 h 4999652"/>
              <a:gd name="connsiteX14" fmla="*/ 11199600 w 11199600"/>
              <a:gd name="connsiteY14" fmla="*/ 662759 h 4999652"/>
              <a:gd name="connsiteX15" fmla="*/ 11199600 w 11199600"/>
              <a:gd name="connsiteY15" fmla="*/ 674288 h 4999652"/>
              <a:gd name="connsiteX16" fmla="*/ 11199600 w 11199600"/>
              <a:gd name="connsiteY16" fmla="*/ 749961 h 4999652"/>
              <a:gd name="connsiteX17" fmla="*/ 11199600 w 11199600"/>
              <a:gd name="connsiteY17" fmla="*/ 775785 h 4999652"/>
              <a:gd name="connsiteX18" fmla="*/ 11199600 w 11199600"/>
              <a:gd name="connsiteY18" fmla="*/ 837255 h 4999652"/>
              <a:gd name="connsiteX19" fmla="*/ 11199600 w 11199600"/>
              <a:gd name="connsiteY19" fmla="*/ 902921 h 4999652"/>
              <a:gd name="connsiteX20" fmla="*/ 11199600 w 11199600"/>
              <a:gd name="connsiteY20" fmla="*/ 936999 h 4999652"/>
              <a:gd name="connsiteX21" fmla="*/ 11199600 w 11199600"/>
              <a:gd name="connsiteY21" fmla="*/ 1016524 h 4999652"/>
              <a:gd name="connsiteX22" fmla="*/ 11199600 w 11199600"/>
              <a:gd name="connsiteY22" fmla="*/ 1029131 h 4999652"/>
              <a:gd name="connsiteX23" fmla="*/ 11199600 w 11199600"/>
              <a:gd name="connsiteY23" fmla="*/ 1044999 h 4999652"/>
              <a:gd name="connsiteX24" fmla="*/ 11199600 w 11199600"/>
              <a:gd name="connsiteY24" fmla="*/ 1046406 h 4999652"/>
              <a:gd name="connsiteX25" fmla="*/ 11199600 w 11199600"/>
              <a:gd name="connsiteY25" fmla="*/ 1050025 h 4999652"/>
              <a:gd name="connsiteX26" fmla="*/ 11199600 w 11199600"/>
              <a:gd name="connsiteY26" fmla="*/ 1074887 h 4999652"/>
              <a:gd name="connsiteX27" fmla="*/ 11199600 w 11199600"/>
              <a:gd name="connsiteY27" fmla="*/ 1176672 h 4999652"/>
              <a:gd name="connsiteX28" fmla="*/ 11199600 w 11199600"/>
              <a:gd name="connsiteY28" fmla="*/ 1177161 h 4999652"/>
              <a:gd name="connsiteX29" fmla="*/ 11199600 w 11199600"/>
              <a:gd name="connsiteY29" fmla="*/ 1202847 h 4999652"/>
              <a:gd name="connsiteX30" fmla="*/ 11199600 w 11199600"/>
              <a:gd name="connsiteY30" fmla="*/ 1208224 h 4999652"/>
              <a:gd name="connsiteX31" fmla="*/ 11199600 w 11199600"/>
              <a:gd name="connsiteY31" fmla="*/ 1255579 h 4999652"/>
              <a:gd name="connsiteX32" fmla="*/ 11199600 w 11199600"/>
              <a:gd name="connsiteY32" fmla="*/ 1290764 h 4999652"/>
              <a:gd name="connsiteX33" fmla="*/ 11199600 w 11199600"/>
              <a:gd name="connsiteY33" fmla="*/ 1299618 h 4999652"/>
              <a:gd name="connsiteX34" fmla="*/ 11199600 w 11199600"/>
              <a:gd name="connsiteY34" fmla="*/ 1319238 h 4999652"/>
              <a:gd name="connsiteX35" fmla="*/ 11199600 w 11199600"/>
              <a:gd name="connsiteY35" fmla="*/ 1319239 h 4999652"/>
              <a:gd name="connsiteX36" fmla="*/ 11199600 w 11199600"/>
              <a:gd name="connsiteY36" fmla="*/ 1320462 h 4999652"/>
              <a:gd name="connsiteX37" fmla="*/ 11199600 w 11199600"/>
              <a:gd name="connsiteY37" fmla="*/ 1320646 h 4999652"/>
              <a:gd name="connsiteX38" fmla="*/ 11199600 w 11199600"/>
              <a:gd name="connsiteY38" fmla="*/ 1337290 h 4999652"/>
              <a:gd name="connsiteX39" fmla="*/ 11199600 w 11199600"/>
              <a:gd name="connsiteY39" fmla="*/ 1349128 h 4999652"/>
              <a:gd name="connsiteX40" fmla="*/ 11199600 w 11199600"/>
              <a:gd name="connsiteY40" fmla="*/ 1362376 h 4999652"/>
              <a:gd name="connsiteX41" fmla="*/ 11199600 w 11199600"/>
              <a:gd name="connsiteY41" fmla="*/ 1377295 h 4999652"/>
              <a:gd name="connsiteX42" fmla="*/ 11199600 w 11199600"/>
              <a:gd name="connsiteY42" fmla="*/ 1377296 h 4999652"/>
              <a:gd name="connsiteX43" fmla="*/ 11199600 w 11199600"/>
              <a:gd name="connsiteY43" fmla="*/ 1391616 h 4999652"/>
              <a:gd name="connsiteX44" fmla="*/ 11199600 w 11199600"/>
              <a:gd name="connsiteY44" fmla="*/ 1396135 h 4999652"/>
              <a:gd name="connsiteX45" fmla="*/ 11199600 w 11199600"/>
              <a:gd name="connsiteY45" fmla="*/ 1429106 h 4999652"/>
              <a:gd name="connsiteX46" fmla="*/ 11199600 w 11199600"/>
              <a:gd name="connsiteY46" fmla="*/ 1474898 h 4999652"/>
              <a:gd name="connsiteX47" fmla="*/ 11199600 w 11199600"/>
              <a:gd name="connsiteY47" fmla="*/ 1477086 h 4999652"/>
              <a:gd name="connsiteX48" fmla="*/ 11199600 w 11199600"/>
              <a:gd name="connsiteY48" fmla="*/ 1477087 h 4999652"/>
              <a:gd name="connsiteX49" fmla="*/ 11199600 w 11199600"/>
              <a:gd name="connsiteY49" fmla="*/ 1483429 h 4999652"/>
              <a:gd name="connsiteX50" fmla="*/ 11199600 w 11199600"/>
              <a:gd name="connsiteY50" fmla="*/ 1529819 h 4999652"/>
              <a:gd name="connsiteX51" fmla="*/ 11199600 w 11199600"/>
              <a:gd name="connsiteY51" fmla="*/ 1569176 h 4999652"/>
              <a:gd name="connsiteX52" fmla="*/ 11199600 w 11199600"/>
              <a:gd name="connsiteY52" fmla="*/ 1569177 h 4999652"/>
              <a:gd name="connsiteX53" fmla="*/ 11199600 w 11199600"/>
              <a:gd name="connsiteY53" fmla="*/ 1583173 h 4999652"/>
              <a:gd name="connsiteX54" fmla="*/ 11199600 w 11199600"/>
              <a:gd name="connsiteY54" fmla="*/ 1594702 h 4999652"/>
              <a:gd name="connsiteX55" fmla="*/ 11199600 w 11199600"/>
              <a:gd name="connsiteY55" fmla="*/ 1607195 h 4999652"/>
              <a:gd name="connsiteX56" fmla="*/ 11199600 w 11199600"/>
              <a:gd name="connsiteY56" fmla="*/ 1611530 h 4999652"/>
              <a:gd name="connsiteX57" fmla="*/ 11199600 w 11199600"/>
              <a:gd name="connsiteY57" fmla="*/ 1651535 h 4999652"/>
              <a:gd name="connsiteX58" fmla="*/ 11199600 w 11199600"/>
              <a:gd name="connsiteY58" fmla="*/ 1651536 h 4999652"/>
              <a:gd name="connsiteX59" fmla="*/ 11199600 w 11199600"/>
              <a:gd name="connsiteY59" fmla="*/ 1670375 h 4999652"/>
              <a:gd name="connsiteX60" fmla="*/ 11199600 w 11199600"/>
              <a:gd name="connsiteY60" fmla="*/ 1696199 h 4999652"/>
              <a:gd name="connsiteX61" fmla="*/ 11199600 w 11199600"/>
              <a:gd name="connsiteY61" fmla="*/ 1757669 h 4999652"/>
              <a:gd name="connsiteX62" fmla="*/ 11199600 w 11199600"/>
              <a:gd name="connsiteY62" fmla="*/ 1779317 h 4999652"/>
              <a:gd name="connsiteX63" fmla="*/ 11199600 w 11199600"/>
              <a:gd name="connsiteY63" fmla="*/ 1779318 h 4999652"/>
              <a:gd name="connsiteX64" fmla="*/ 11199600 w 11199600"/>
              <a:gd name="connsiteY64" fmla="*/ 1823335 h 4999652"/>
              <a:gd name="connsiteX65" fmla="*/ 11199600 w 11199600"/>
              <a:gd name="connsiteY65" fmla="*/ 1843416 h 4999652"/>
              <a:gd name="connsiteX66" fmla="*/ 11199600 w 11199600"/>
              <a:gd name="connsiteY66" fmla="*/ 1843417 h 4999652"/>
              <a:gd name="connsiteX67" fmla="*/ 11199600 w 11199600"/>
              <a:gd name="connsiteY67" fmla="*/ 1857413 h 4999652"/>
              <a:gd name="connsiteX68" fmla="*/ 11199600 w 11199600"/>
              <a:gd name="connsiteY68" fmla="*/ 1881436 h 4999652"/>
              <a:gd name="connsiteX69" fmla="*/ 11199600 w 11199600"/>
              <a:gd name="connsiteY69" fmla="*/ 1898682 h 4999652"/>
              <a:gd name="connsiteX70" fmla="*/ 11199600 w 11199600"/>
              <a:gd name="connsiteY70" fmla="*/ 1965413 h 4999652"/>
              <a:gd name="connsiteX71" fmla="*/ 11199600 w 11199600"/>
              <a:gd name="connsiteY71" fmla="*/ 1970439 h 4999652"/>
              <a:gd name="connsiteX72" fmla="*/ 11199600 w 11199600"/>
              <a:gd name="connsiteY72" fmla="*/ 2008550 h 4999652"/>
              <a:gd name="connsiteX73" fmla="*/ 11199600 w 11199600"/>
              <a:gd name="connsiteY73" fmla="*/ 2008551 h 4999652"/>
              <a:gd name="connsiteX74" fmla="*/ 11199600 w 11199600"/>
              <a:gd name="connsiteY74" fmla="*/ 2053557 h 4999652"/>
              <a:gd name="connsiteX75" fmla="*/ 11199600 w 11199600"/>
              <a:gd name="connsiteY75" fmla="*/ 2053558 h 4999652"/>
              <a:gd name="connsiteX76" fmla="*/ 11199600 w 11199600"/>
              <a:gd name="connsiteY76" fmla="*/ 2097575 h 4999652"/>
              <a:gd name="connsiteX77" fmla="*/ 11199600 w 11199600"/>
              <a:gd name="connsiteY77" fmla="*/ 2123261 h 4999652"/>
              <a:gd name="connsiteX78" fmla="*/ 11199600 w 11199600"/>
              <a:gd name="connsiteY78" fmla="*/ 2172922 h 4999652"/>
              <a:gd name="connsiteX79" fmla="*/ 11199600 w 11199600"/>
              <a:gd name="connsiteY79" fmla="*/ 2212580 h 4999652"/>
              <a:gd name="connsiteX80" fmla="*/ 11199600 w 11199600"/>
              <a:gd name="connsiteY80" fmla="*/ 2239653 h 4999652"/>
              <a:gd name="connsiteX81" fmla="*/ 11199600 w 11199600"/>
              <a:gd name="connsiteY81" fmla="*/ 2257704 h 4999652"/>
              <a:gd name="connsiteX82" fmla="*/ 11199600 w 11199600"/>
              <a:gd name="connsiteY82" fmla="*/ 2257705 h 4999652"/>
              <a:gd name="connsiteX83" fmla="*/ 11199600 w 11199600"/>
              <a:gd name="connsiteY83" fmla="*/ 2282790 h 4999652"/>
              <a:gd name="connsiteX84" fmla="*/ 11199600 w 11199600"/>
              <a:gd name="connsiteY84" fmla="*/ 2282791 h 4999652"/>
              <a:gd name="connsiteX85" fmla="*/ 11199600 w 11199600"/>
              <a:gd name="connsiteY85" fmla="*/ 2297710 h 4999652"/>
              <a:gd name="connsiteX86" fmla="*/ 11199600 w 11199600"/>
              <a:gd name="connsiteY86" fmla="*/ 2397501 h 4999652"/>
              <a:gd name="connsiteX87" fmla="*/ 11199600 w 11199600"/>
              <a:gd name="connsiteY87" fmla="*/ 2486821 h 4999652"/>
              <a:gd name="connsiteX88" fmla="*/ 11199600 w 11199600"/>
              <a:gd name="connsiteY88" fmla="*/ 2489591 h 4999652"/>
              <a:gd name="connsiteX89" fmla="*/ 11199600 w 11199600"/>
              <a:gd name="connsiteY89" fmla="*/ 2527609 h 4999652"/>
              <a:gd name="connsiteX90" fmla="*/ 11199600 w 11199600"/>
              <a:gd name="connsiteY90" fmla="*/ 2527610 h 4999652"/>
              <a:gd name="connsiteX91" fmla="*/ 11199600 w 11199600"/>
              <a:gd name="connsiteY91" fmla="*/ 2531944 h 4999652"/>
              <a:gd name="connsiteX92" fmla="*/ 11199600 w 11199600"/>
              <a:gd name="connsiteY92" fmla="*/ 2531945 h 4999652"/>
              <a:gd name="connsiteX93" fmla="*/ 11199600 w 11199600"/>
              <a:gd name="connsiteY93" fmla="*/ 2549720 h 4999652"/>
              <a:gd name="connsiteX94" fmla="*/ 11199600 w 11199600"/>
              <a:gd name="connsiteY94" fmla="*/ 2571950 h 4999652"/>
              <a:gd name="connsiteX95" fmla="*/ 11199600 w 11199600"/>
              <a:gd name="connsiteY95" fmla="*/ 2699732 h 4999652"/>
              <a:gd name="connsiteX96" fmla="*/ 11199600 w 11199600"/>
              <a:gd name="connsiteY96" fmla="*/ 2763831 h 4999652"/>
              <a:gd name="connsiteX97" fmla="*/ 11199600 w 11199600"/>
              <a:gd name="connsiteY97" fmla="*/ 2790282 h 4999652"/>
              <a:gd name="connsiteX98" fmla="*/ 11199600 w 11199600"/>
              <a:gd name="connsiteY98" fmla="*/ 2801850 h 4999652"/>
              <a:gd name="connsiteX99" fmla="*/ 11199600 w 11199600"/>
              <a:gd name="connsiteY99" fmla="*/ 2819096 h 4999652"/>
              <a:gd name="connsiteX100" fmla="*/ 11199600 w 11199600"/>
              <a:gd name="connsiteY100" fmla="*/ 2823960 h 4999652"/>
              <a:gd name="connsiteX101" fmla="*/ 11199600 w 11199600"/>
              <a:gd name="connsiteY101" fmla="*/ 2910931 h 4999652"/>
              <a:gd name="connsiteX102" fmla="*/ 11199600 w 11199600"/>
              <a:gd name="connsiteY102" fmla="*/ 3093336 h 4999652"/>
              <a:gd name="connsiteX103" fmla="*/ 11199600 w 11199600"/>
              <a:gd name="connsiteY103" fmla="*/ 3132994 h 4999652"/>
              <a:gd name="connsiteX104" fmla="*/ 11199600 w 11199600"/>
              <a:gd name="connsiteY104" fmla="*/ 3185171 h 4999652"/>
              <a:gd name="connsiteX105" fmla="*/ 11199600 w 11199600"/>
              <a:gd name="connsiteY105" fmla="*/ 3297044 h 4999652"/>
              <a:gd name="connsiteX106" fmla="*/ 11199600 w 11199600"/>
              <a:gd name="connsiteY106" fmla="*/ 3407235 h 4999652"/>
              <a:gd name="connsiteX107" fmla="*/ 11199600 w 11199600"/>
              <a:gd name="connsiteY107" fmla="*/ 3470134 h 4999652"/>
              <a:gd name="connsiteX108" fmla="*/ 11199600 w 11199600"/>
              <a:gd name="connsiteY108" fmla="*/ 3571284 h 4999652"/>
              <a:gd name="connsiteX109" fmla="*/ 11199600 w 11199600"/>
              <a:gd name="connsiteY109" fmla="*/ 3708888 h 4999652"/>
              <a:gd name="connsiteX110" fmla="*/ 11199600 w 11199600"/>
              <a:gd name="connsiteY110" fmla="*/ 3744374 h 4999652"/>
              <a:gd name="connsiteX111" fmla="*/ 11199600 w 11199600"/>
              <a:gd name="connsiteY111" fmla="*/ 3831345 h 4999652"/>
              <a:gd name="connsiteX112" fmla="*/ 11199600 w 11199600"/>
              <a:gd name="connsiteY112" fmla="*/ 3983128 h 4999652"/>
              <a:gd name="connsiteX113" fmla="*/ 11199600 w 11199600"/>
              <a:gd name="connsiteY113" fmla="*/ 4105585 h 4999652"/>
              <a:gd name="connsiteX114" fmla="*/ 11199600 w 11199600"/>
              <a:gd name="connsiteY114" fmla="*/ 4217458 h 4999652"/>
              <a:gd name="connsiteX115" fmla="*/ 11199600 w 11199600"/>
              <a:gd name="connsiteY115" fmla="*/ 4491698 h 4999652"/>
              <a:gd name="connsiteX116" fmla="*/ 11199600 w 11199600"/>
              <a:gd name="connsiteY116" fmla="*/ 4629302 h 4999652"/>
              <a:gd name="connsiteX117" fmla="*/ 11199600 w 11199600"/>
              <a:gd name="connsiteY117" fmla="*/ 4903542 h 4999652"/>
              <a:gd name="connsiteX118" fmla="*/ 11103603 w 11199600"/>
              <a:gd name="connsiteY118" fmla="*/ 4999652 h 4999652"/>
              <a:gd name="connsiteX119" fmla="*/ 95997 w 11199600"/>
              <a:gd name="connsiteY119" fmla="*/ 4999652 h 4999652"/>
              <a:gd name="connsiteX120" fmla="*/ 0 w 11199600"/>
              <a:gd name="connsiteY120" fmla="*/ 4903542 h 4999652"/>
              <a:gd name="connsiteX121" fmla="*/ 0 w 11199600"/>
              <a:gd name="connsiteY121" fmla="*/ 4899807 h 4999652"/>
              <a:gd name="connsiteX122" fmla="*/ 0 w 11199600"/>
              <a:gd name="connsiteY122" fmla="*/ 4890936 h 4999652"/>
              <a:gd name="connsiteX123" fmla="*/ 0 w 11199600"/>
              <a:gd name="connsiteY123" fmla="*/ 4873660 h 4999652"/>
              <a:gd name="connsiteX124" fmla="*/ 0 w 11199600"/>
              <a:gd name="connsiteY124" fmla="*/ 4845179 h 4999652"/>
              <a:gd name="connsiteX125" fmla="*/ 0 w 11199600"/>
              <a:gd name="connsiteY125" fmla="*/ 4802691 h 4999652"/>
              <a:gd name="connsiteX126" fmla="*/ 0 w 11199600"/>
              <a:gd name="connsiteY126" fmla="*/ 4743394 h 4999652"/>
              <a:gd name="connsiteX127" fmla="*/ 0 w 11199600"/>
              <a:gd name="connsiteY127" fmla="*/ 4664487 h 4999652"/>
              <a:gd name="connsiteX128" fmla="*/ 0 w 11199600"/>
              <a:gd name="connsiteY128" fmla="*/ 4629302 h 4999652"/>
              <a:gd name="connsiteX129" fmla="*/ 0 w 11199600"/>
              <a:gd name="connsiteY129" fmla="*/ 4628196 h 4999652"/>
              <a:gd name="connsiteX130" fmla="*/ 0 w 11199600"/>
              <a:gd name="connsiteY130" fmla="*/ 4620448 h 4999652"/>
              <a:gd name="connsiteX131" fmla="*/ 0 w 11199600"/>
              <a:gd name="connsiteY131" fmla="*/ 4599605 h 4999652"/>
              <a:gd name="connsiteX132" fmla="*/ 0 w 11199600"/>
              <a:gd name="connsiteY132" fmla="*/ 4599420 h 4999652"/>
              <a:gd name="connsiteX133" fmla="*/ 0 w 11199600"/>
              <a:gd name="connsiteY133" fmla="*/ 4558471 h 4999652"/>
              <a:gd name="connsiteX134" fmla="*/ 0 w 11199600"/>
              <a:gd name="connsiteY134" fmla="*/ 4528451 h 4999652"/>
              <a:gd name="connsiteX135" fmla="*/ 0 w 11199600"/>
              <a:gd name="connsiteY135" fmla="*/ 4523932 h 4999652"/>
              <a:gd name="connsiteX136" fmla="*/ 0 w 11199600"/>
              <a:gd name="connsiteY136" fmla="*/ 4490960 h 4999652"/>
              <a:gd name="connsiteX137" fmla="*/ 0 w 11199600"/>
              <a:gd name="connsiteY137" fmla="*/ 4445169 h 4999652"/>
              <a:gd name="connsiteX138" fmla="*/ 0 w 11199600"/>
              <a:gd name="connsiteY138" fmla="*/ 4436638 h 4999652"/>
              <a:gd name="connsiteX139" fmla="*/ 0 w 11199600"/>
              <a:gd name="connsiteY139" fmla="*/ 4390247 h 4999652"/>
              <a:gd name="connsiteX140" fmla="*/ 0 w 11199600"/>
              <a:gd name="connsiteY140" fmla="*/ 4336893 h 4999652"/>
              <a:gd name="connsiteX141" fmla="*/ 0 w 11199600"/>
              <a:gd name="connsiteY141" fmla="*/ 4325365 h 4999652"/>
              <a:gd name="connsiteX142" fmla="*/ 0 w 11199600"/>
              <a:gd name="connsiteY142" fmla="*/ 4249692 h 4999652"/>
              <a:gd name="connsiteX143" fmla="*/ 0 w 11199600"/>
              <a:gd name="connsiteY143" fmla="*/ 4223868 h 4999652"/>
              <a:gd name="connsiteX144" fmla="*/ 0 w 11199600"/>
              <a:gd name="connsiteY144" fmla="*/ 4162398 h 4999652"/>
              <a:gd name="connsiteX145" fmla="*/ 0 w 11199600"/>
              <a:gd name="connsiteY145" fmla="*/ 4096731 h 4999652"/>
              <a:gd name="connsiteX146" fmla="*/ 0 w 11199600"/>
              <a:gd name="connsiteY146" fmla="*/ 4062653 h 4999652"/>
              <a:gd name="connsiteX147" fmla="*/ 0 w 11199600"/>
              <a:gd name="connsiteY147" fmla="*/ 3983128 h 4999652"/>
              <a:gd name="connsiteX148" fmla="*/ 0 w 11199600"/>
              <a:gd name="connsiteY148" fmla="*/ 3979393 h 4999652"/>
              <a:gd name="connsiteX149" fmla="*/ 0 w 11199600"/>
              <a:gd name="connsiteY149" fmla="*/ 3970522 h 4999652"/>
              <a:gd name="connsiteX150" fmla="*/ 0 w 11199600"/>
              <a:gd name="connsiteY150" fmla="*/ 3954654 h 4999652"/>
              <a:gd name="connsiteX151" fmla="*/ 0 w 11199600"/>
              <a:gd name="connsiteY151" fmla="*/ 3953246 h 4999652"/>
              <a:gd name="connsiteX152" fmla="*/ 0 w 11199600"/>
              <a:gd name="connsiteY152" fmla="*/ 3949628 h 4999652"/>
              <a:gd name="connsiteX153" fmla="*/ 0 w 11199600"/>
              <a:gd name="connsiteY153" fmla="*/ 3924765 h 4999652"/>
              <a:gd name="connsiteX154" fmla="*/ 0 w 11199600"/>
              <a:gd name="connsiteY154" fmla="*/ 3882277 h 4999652"/>
              <a:gd name="connsiteX155" fmla="*/ 0 w 11199600"/>
              <a:gd name="connsiteY155" fmla="*/ 3822980 h 4999652"/>
              <a:gd name="connsiteX156" fmla="*/ 0 w 11199600"/>
              <a:gd name="connsiteY156" fmla="*/ 3822491 h 4999652"/>
              <a:gd name="connsiteX157" fmla="*/ 0 w 11199600"/>
              <a:gd name="connsiteY157" fmla="*/ 3796806 h 4999652"/>
              <a:gd name="connsiteX158" fmla="*/ 0 w 11199600"/>
              <a:gd name="connsiteY158" fmla="*/ 3744073 h 4999652"/>
              <a:gd name="connsiteX159" fmla="*/ 0 w 11199600"/>
              <a:gd name="connsiteY159" fmla="*/ 3708888 h 4999652"/>
              <a:gd name="connsiteX160" fmla="*/ 0 w 11199600"/>
              <a:gd name="connsiteY160" fmla="*/ 3707782 h 4999652"/>
              <a:gd name="connsiteX161" fmla="*/ 0 w 11199600"/>
              <a:gd name="connsiteY161" fmla="*/ 3700034 h 4999652"/>
              <a:gd name="connsiteX162" fmla="*/ 0 w 11199600"/>
              <a:gd name="connsiteY162" fmla="*/ 3680414 h 4999652"/>
              <a:gd name="connsiteX163" fmla="*/ 0 w 11199600"/>
              <a:gd name="connsiteY163" fmla="*/ 3679191 h 4999652"/>
              <a:gd name="connsiteX164" fmla="*/ 0 w 11199600"/>
              <a:gd name="connsiteY164" fmla="*/ 3679006 h 4999652"/>
              <a:gd name="connsiteX165" fmla="*/ 0 w 11199600"/>
              <a:gd name="connsiteY165" fmla="*/ 3638057 h 4999652"/>
              <a:gd name="connsiteX166" fmla="*/ 0 w 11199600"/>
              <a:gd name="connsiteY166" fmla="*/ 3622356 h 4999652"/>
              <a:gd name="connsiteX167" fmla="*/ 0 w 11199600"/>
              <a:gd name="connsiteY167" fmla="*/ 3608037 h 4999652"/>
              <a:gd name="connsiteX168" fmla="*/ 0 w 11199600"/>
              <a:gd name="connsiteY168" fmla="*/ 3603518 h 4999652"/>
              <a:gd name="connsiteX169" fmla="*/ 0 w 11199600"/>
              <a:gd name="connsiteY169" fmla="*/ 3570546 h 4999652"/>
              <a:gd name="connsiteX170" fmla="*/ 0 w 11199600"/>
              <a:gd name="connsiteY170" fmla="*/ 3524755 h 4999652"/>
              <a:gd name="connsiteX171" fmla="*/ 0 w 11199600"/>
              <a:gd name="connsiteY171" fmla="*/ 3522566 h 4999652"/>
              <a:gd name="connsiteX172" fmla="*/ 0 w 11199600"/>
              <a:gd name="connsiteY172" fmla="*/ 3516224 h 4999652"/>
              <a:gd name="connsiteX173" fmla="*/ 0 w 11199600"/>
              <a:gd name="connsiteY173" fmla="*/ 3469833 h 4999652"/>
              <a:gd name="connsiteX174" fmla="*/ 0 w 11199600"/>
              <a:gd name="connsiteY174" fmla="*/ 3430476 h 4999652"/>
              <a:gd name="connsiteX175" fmla="*/ 0 w 11199600"/>
              <a:gd name="connsiteY175" fmla="*/ 3416479 h 4999652"/>
              <a:gd name="connsiteX176" fmla="*/ 0 w 11199600"/>
              <a:gd name="connsiteY176" fmla="*/ 3404951 h 4999652"/>
              <a:gd name="connsiteX177" fmla="*/ 0 w 11199600"/>
              <a:gd name="connsiteY177" fmla="*/ 3348116 h 4999652"/>
              <a:gd name="connsiteX178" fmla="*/ 0 w 11199600"/>
              <a:gd name="connsiteY178" fmla="*/ 3329278 h 4999652"/>
              <a:gd name="connsiteX179" fmla="*/ 0 w 11199600"/>
              <a:gd name="connsiteY179" fmla="*/ 3303454 h 4999652"/>
              <a:gd name="connsiteX180" fmla="*/ 0 w 11199600"/>
              <a:gd name="connsiteY180" fmla="*/ 3241984 h 4999652"/>
              <a:gd name="connsiteX181" fmla="*/ 0 w 11199600"/>
              <a:gd name="connsiteY181" fmla="*/ 3220334 h 4999652"/>
              <a:gd name="connsiteX182" fmla="*/ 0 w 11199600"/>
              <a:gd name="connsiteY182" fmla="*/ 3176317 h 4999652"/>
              <a:gd name="connsiteX183" fmla="*/ 0 w 11199600"/>
              <a:gd name="connsiteY183" fmla="*/ 3156236 h 4999652"/>
              <a:gd name="connsiteX184" fmla="*/ 0 w 11199600"/>
              <a:gd name="connsiteY184" fmla="*/ 3142239 h 4999652"/>
              <a:gd name="connsiteX185" fmla="*/ 0 w 11199600"/>
              <a:gd name="connsiteY185" fmla="*/ 3034240 h 4999652"/>
              <a:gd name="connsiteX186" fmla="*/ 0 w 11199600"/>
              <a:gd name="connsiteY186" fmla="*/ 3029214 h 4999652"/>
              <a:gd name="connsiteX187" fmla="*/ 0 w 11199600"/>
              <a:gd name="connsiteY187" fmla="*/ 2991101 h 4999652"/>
              <a:gd name="connsiteX188" fmla="*/ 0 w 11199600"/>
              <a:gd name="connsiteY188" fmla="*/ 2946094 h 4999652"/>
              <a:gd name="connsiteX189" fmla="*/ 0 w 11199600"/>
              <a:gd name="connsiteY189" fmla="*/ 2902077 h 4999652"/>
              <a:gd name="connsiteX190" fmla="*/ 0 w 11199600"/>
              <a:gd name="connsiteY190" fmla="*/ 2876392 h 4999652"/>
              <a:gd name="connsiteX191" fmla="*/ 0 w 11199600"/>
              <a:gd name="connsiteY191" fmla="*/ 2790282 h 4999652"/>
              <a:gd name="connsiteX192" fmla="*/ 0 w 11199600"/>
              <a:gd name="connsiteY192" fmla="*/ 2787072 h 4999652"/>
              <a:gd name="connsiteX193" fmla="*/ 0 w 11199600"/>
              <a:gd name="connsiteY193" fmla="*/ 2760000 h 4999652"/>
              <a:gd name="connsiteX194" fmla="*/ 0 w 11199600"/>
              <a:gd name="connsiteY194" fmla="*/ 2741948 h 4999652"/>
              <a:gd name="connsiteX195" fmla="*/ 0 w 11199600"/>
              <a:gd name="connsiteY195" fmla="*/ 2741947 h 4999652"/>
              <a:gd name="connsiteX196" fmla="*/ 0 w 11199600"/>
              <a:gd name="connsiteY196" fmla="*/ 2716862 h 4999652"/>
              <a:gd name="connsiteX197" fmla="*/ 0 w 11199600"/>
              <a:gd name="connsiteY197" fmla="*/ 2716861 h 4999652"/>
              <a:gd name="connsiteX198" fmla="*/ 0 w 11199600"/>
              <a:gd name="connsiteY198" fmla="*/ 2701942 h 4999652"/>
              <a:gd name="connsiteX199" fmla="*/ 0 w 11199600"/>
              <a:gd name="connsiteY199" fmla="*/ 2602152 h 4999652"/>
              <a:gd name="connsiteX200" fmla="*/ 0 w 11199600"/>
              <a:gd name="connsiteY200" fmla="*/ 2512832 h 4999652"/>
              <a:gd name="connsiteX201" fmla="*/ 0 w 11199600"/>
              <a:gd name="connsiteY201" fmla="*/ 2510062 h 4999652"/>
              <a:gd name="connsiteX202" fmla="*/ 0 w 11199600"/>
              <a:gd name="connsiteY202" fmla="*/ 2472043 h 4999652"/>
              <a:gd name="connsiteX203" fmla="*/ 0 w 11199600"/>
              <a:gd name="connsiteY203" fmla="*/ 2472042 h 4999652"/>
              <a:gd name="connsiteX204" fmla="*/ 0 w 11199600"/>
              <a:gd name="connsiteY204" fmla="*/ 2467708 h 4999652"/>
              <a:gd name="connsiteX205" fmla="*/ 0 w 11199600"/>
              <a:gd name="connsiteY205" fmla="*/ 2467707 h 4999652"/>
              <a:gd name="connsiteX206" fmla="*/ 0 w 11199600"/>
              <a:gd name="connsiteY206" fmla="*/ 2449933 h 4999652"/>
              <a:gd name="connsiteX207" fmla="*/ 0 w 11199600"/>
              <a:gd name="connsiteY207" fmla="*/ 2427702 h 4999652"/>
              <a:gd name="connsiteX208" fmla="*/ 0 w 11199600"/>
              <a:gd name="connsiteY208" fmla="*/ 2299920 h 4999652"/>
              <a:gd name="connsiteX209" fmla="*/ 0 w 11199600"/>
              <a:gd name="connsiteY209" fmla="*/ 2235822 h 4999652"/>
              <a:gd name="connsiteX210" fmla="*/ 0 w 11199600"/>
              <a:gd name="connsiteY210" fmla="*/ 2197803 h 4999652"/>
              <a:gd name="connsiteX211" fmla="*/ 0 w 11199600"/>
              <a:gd name="connsiteY211" fmla="*/ 2197802 h 4999652"/>
              <a:gd name="connsiteX212" fmla="*/ 0 w 11199600"/>
              <a:gd name="connsiteY212" fmla="*/ 2180556 h 4999652"/>
              <a:gd name="connsiteX213" fmla="*/ 0 w 11199600"/>
              <a:gd name="connsiteY213" fmla="*/ 2180555 h 4999652"/>
              <a:gd name="connsiteX214" fmla="*/ 0 w 11199600"/>
              <a:gd name="connsiteY214" fmla="*/ 2175692 h 4999652"/>
              <a:gd name="connsiteX215" fmla="*/ 0 w 11199600"/>
              <a:gd name="connsiteY215" fmla="*/ 2088721 h 4999652"/>
              <a:gd name="connsiteX216" fmla="*/ 0 w 11199600"/>
              <a:gd name="connsiteY216" fmla="*/ 2070687 h 4999652"/>
              <a:gd name="connsiteX217" fmla="*/ 0 w 11199600"/>
              <a:gd name="connsiteY217" fmla="*/ 2025680 h 4999652"/>
              <a:gd name="connsiteX218" fmla="*/ 0 w 11199600"/>
              <a:gd name="connsiteY218" fmla="*/ 1906316 h 4999652"/>
              <a:gd name="connsiteX219" fmla="*/ 0 w 11199600"/>
              <a:gd name="connsiteY219" fmla="*/ 1906315 h 4999652"/>
              <a:gd name="connsiteX220" fmla="*/ 0 w 11199600"/>
              <a:gd name="connsiteY220" fmla="*/ 1866658 h 4999652"/>
              <a:gd name="connsiteX221" fmla="*/ 0 w 11199600"/>
              <a:gd name="connsiteY221" fmla="*/ 1866657 h 4999652"/>
              <a:gd name="connsiteX222" fmla="*/ 0 w 11199600"/>
              <a:gd name="connsiteY222" fmla="*/ 1821533 h 4999652"/>
              <a:gd name="connsiteX223" fmla="*/ 0 w 11199600"/>
              <a:gd name="connsiteY223" fmla="*/ 1814481 h 4999652"/>
              <a:gd name="connsiteX224" fmla="*/ 0 w 11199600"/>
              <a:gd name="connsiteY224" fmla="*/ 1796447 h 4999652"/>
              <a:gd name="connsiteX225" fmla="*/ 0 w 11199600"/>
              <a:gd name="connsiteY225" fmla="*/ 1702609 h 4999652"/>
              <a:gd name="connsiteX226" fmla="*/ 0 w 11199600"/>
              <a:gd name="connsiteY226" fmla="*/ 1592418 h 4999652"/>
              <a:gd name="connsiteX227" fmla="*/ 0 w 11199600"/>
              <a:gd name="connsiteY227" fmla="*/ 1592417 h 4999652"/>
              <a:gd name="connsiteX228" fmla="*/ 0 w 11199600"/>
              <a:gd name="connsiteY228" fmla="*/ 1551628 h 4999652"/>
              <a:gd name="connsiteX229" fmla="*/ 0 w 11199600"/>
              <a:gd name="connsiteY229" fmla="*/ 1547293 h 4999652"/>
              <a:gd name="connsiteX230" fmla="*/ 0 w 11199600"/>
              <a:gd name="connsiteY230" fmla="*/ 1529519 h 4999652"/>
              <a:gd name="connsiteX231" fmla="*/ 0 w 11199600"/>
              <a:gd name="connsiteY231" fmla="*/ 1529518 h 4999652"/>
              <a:gd name="connsiteX232" fmla="*/ 0 w 11199600"/>
              <a:gd name="connsiteY232" fmla="*/ 1428369 h 4999652"/>
              <a:gd name="connsiteX233" fmla="*/ 0 w 11199600"/>
              <a:gd name="connsiteY233" fmla="*/ 1290764 h 4999652"/>
              <a:gd name="connsiteX234" fmla="*/ 0 w 11199600"/>
              <a:gd name="connsiteY234" fmla="*/ 1277388 h 4999652"/>
              <a:gd name="connsiteX235" fmla="*/ 0 w 11199600"/>
              <a:gd name="connsiteY235" fmla="*/ 1260141 h 4999652"/>
              <a:gd name="connsiteX236" fmla="*/ 0 w 11199600"/>
              <a:gd name="connsiteY236" fmla="*/ 1255278 h 4999652"/>
              <a:gd name="connsiteX237" fmla="*/ 0 w 11199600"/>
              <a:gd name="connsiteY237" fmla="*/ 1255277 h 4999652"/>
              <a:gd name="connsiteX238" fmla="*/ 0 w 11199600"/>
              <a:gd name="connsiteY238" fmla="*/ 1208224 h 4999652"/>
              <a:gd name="connsiteX239" fmla="*/ 0 w 11199600"/>
              <a:gd name="connsiteY239" fmla="*/ 1168307 h 4999652"/>
              <a:gd name="connsiteX240" fmla="*/ 0 w 11199600"/>
              <a:gd name="connsiteY240" fmla="*/ 1016524 h 4999652"/>
              <a:gd name="connsiteX241" fmla="*/ 0 w 11199600"/>
              <a:gd name="connsiteY241" fmla="*/ 894067 h 4999652"/>
              <a:gd name="connsiteX242" fmla="*/ 0 w 11199600"/>
              <a:gd name="connsiteY242" fmla="*/ 782195 h 4999652"/>
              <a:gd name="connsiteX243" fmla="*/ 0 w 11199600"/>
              <a:gd name="connsiteY243" fmla="*/ 507955 h 4999652"/>
              <a:gd name="connsiteX244" fmla="*/ 0 w 11199600"/>
              <a:gd name="connsiteY244" fmla="*/ 370350 h 4999652"/>
              <a:gd name="connsiteX245" fmla="*/ 0 w 11199600"/>
              <a:gd name="connsiteY245" fmla="*/ 96110 h 4999652"/>
              <a:gd name="connsiteX246" fmla="*/ 95997 w 11199600"/>
              <a:gd name="connsiteY246" fmla="*/ 0 h 49996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</a:cxnLst>
            <a:rect l="l" t="t" r="r" b="b"/>
            <a:pathLst>
              <a:path w="11199600" h="4999652">
                <a:moveTo>
                  <a:pt x="95997" y="0"/>
                </a:moveTo>
                <a:lnTo>
                  <a:pt x="11103603" y="0"/>
                </a:lnTo>
                <a:cubicBezTo>
                  <a:pt x="11199600" y="0"/>
                  <a:pt x="11199600" y="96110"/>
                  <a:pt x="11199600" y="96110"/>
                </a:cubicBezTo>
                <a:cubicBezTo>
                  <a:pt x="11199600" y="96110"/>
                  <a:pt x="11199600" y="96110"/>
                  <a:pt x="11199600" y="335165"/>
                </a:cubicBezTo>
                <a:lnTo>
                  <a:pt x="11199600" y="370350"/>
                </a:lnTo>
                <a:cubicBezTo>
                  <a:pt x="11199600" y="370350"/>
                  <a:pt x="11199600" y="370350"/>
                  <a:pt x="11199600" y="379204"/>
                </a:cubicBezTo>
                <a:lnTo>
                  <a:pt x="11199600" y="400048"/>
                </a:lnTo>
                <a:lnTo>
                  <a:pt x="11199600" y="400232"/>
                </a:lnTo>
                <a:cubicBezTo>
                  <a:pt x="11199600" y="415173"/>
                  <a:pt x="11199600" y="437585"/>
                  <a:pt x="11199600" y="471202"/>
                </a:cubicBezTo>
                <a:lnTo>
                  <a:pt x="11199600" y="475721"/>
                </a:lnTo>
                <a:lnTo>
                  <a:pt x="11199600" y="508692"/>
                </a:lnTo>
                <a:cubicBezTo>
                  <a:pt x="11199600" y="522527"/>
                  <a:pt x="11199600" y="537744"/>
                  <a:pt x="11199600" y="554484"/>
                </a:cubicBezTo>
                <a:lnTo>
                  <a:pt x="11199600" y="563015"/>
                </a:lnTo>
                <a:lnTo>
                  <a:pt x="11199600" y="609405"/>
                </a:lnTo>
                <a:lnTo>
                  <a:pt x="11199600" y="662759"/>
                </a:lnTo>
                <a:lnTo>
                  <a:pt x="11199600" y="674288"/>
                </a:lnTo>
                <a:cubicBezTo>
                  <a:pt x="11199600" y="697668"/>
                  <a:pt x="11199600" y="722846"/>
                  <a:pt x="11199600" y="749961"/>
                </a:cubicBezTo>
                <a:lnTo>
                  <a:pt x="11199600" y="775785"/>
                </a:lnTo>
                <a:lnTo>
                  <a:pt x="11199600" y="837255"/>
                </a:lnTo>
                <a:lnTo>
                  <a:pt x="11199600" y="902921"/>
                </a:lnTo>
                <a:lnTo>
                  <a:pt x="11199600" y="936999"/>
                </a:lnTo>
                <a:lnTo>
                  <a:pt x="11199600" y="1016524"/>
                </a:lnTo>
                <a:cubicBezTo>
                  <a:pt x="11199600" y="1016524"/>
                  <a:pt x="11199600" y="1016524"/>
                  <a:pt x="11199600" y="1029131"/>
                </a:cubicBezTo>
                <a:lnTo>
                  <a:pt x="11199600" y="1044999"/>
                </a:lnTo>
                <a:lnTo>
                  <a:pt x="11199600" y="1046406"/>
                </a:lnTo>
                <a:lnTo>
                  <a:pt x="11199600" y="1050025"/>
                </a:lnTo>
                <a:lnTo>
                  <a:pt x="11199600" y="1074887"/>
                </a:lnTo>
                <a:cubicBezTo>
                  <a:pt x="11199600" y="1098232"/>
                  <a:pt x="11199600" y="1130916"/>
                  <a:pt x="11199600" y="1176672"/>
                </a:cubicBezTo>
                <a:lnTo>
                  <a:pt x="11199600" y="1177161"/>
                </a:lnTo>
                <a:lnTo>
                  <a:pt x="11199600" y="1202847"/>
                </a:lnTo>
                <a:lnTo>
                  <a:pt x="11199600" y="1208224"/>
                </a:lnTo>
                <a:lnTo>
                  <a:pt x="11199600" y="1255579"/>
                </a:lnTo>
                <a:lnTo>
                  <a:pt x="11199600" y="1290764"/>
                </a:lnTo>
                <a:cubicBezTo>
                  <a:pt x="11199600" y="1290764"/>
                  <a:pt x="11199600" y="1290764"/>
                  <a:pt x="11199600" y="1299618"/>
                </a:cubicBezTo>
                <a:lnTo>
                  <a:pt x="11199600" y="1319238"/>
                </a:lnTo>
                <a:lnTo>
                  <a:pt x="11199600" y="1319239"/>
                </a:lnTo>
                <a:lnTo>
                  <a:pt x="11199600" y="1320462"/>
                </a:lnTo>
                <a:lnTo>
                  <a:pt x="11199600" y="1320646"/>
                </a:lnTo>
                <a:lnTo>
                  <a:pt x="11199600" y="1337290"/>
                </a:lnTo>
                <a:lnTo>
                  <a:pt x="11199600" y="1349128"/>
                </a:lnTo>
                <a:lnTo>
                  <a:pt x="11199600" y="1362376"/>
                </a:lnTo>
                <a:lnTo>
                  <a:pt x="11199600" y="1377295"/>
                </a:lnTo>
                <a:lnTo>
                  <a:pt x="11199600" y="1377296"/>
                </a:lnTo>
                <a:lnTo>
                  <a:pt x="11199600" y="1391616"/>
                </a:lnTo>
                <a:lnTo>
                  <a:pt x="11199600" y="1396135"/>
                </a:lnTo>
                <a:lnTo>
                  <a:pt x="11199600" y="1429106"/>
                </a:lnTo>
                <a:cubicBezTo>
                  <a:pt x="11199600" y="1442941"/>
                  <a:pt x="11199600" y="1458158"/>
                  <a:pt x="11199600" y="1474898"/>
                </a:cubicBezTo>
                <a:lnTo>
                  <a:pt x="11199600" y="1477086"/>
                </a:lnTo>
                <a:lnTo>
                  <a:pt x="11199600" y="1477087"/>
                </a:lnTo>
                <a:lnTo>
                  <a:pt x="11199600" y="1483429"/>
                </a:lnTo>
                <a:lnTo>
                  <a:pt x="11199600" y="1529819"/>
                </a:lnTo>
                <a:lnTo>
                  <a:pt x="11199600" y="1569176"/>
                </a:lnTo>
                <a:lnTo>
                  <a:pt x="11199600" y="1569177"/>
                </a:lnTo>
                <a:lnTo>
                  <a:pt x="11199600" y="1583173"/>
                </a:lnTo>
                <a:lnTo>
                  <a:pt x="11199600" y="1594702"/>
                </a:lnTo>
                <a:lnTo>
                  <a:pt x="11199600" y="1607195"/>
                </a:lnTo>
                <a:lnTo>
                  <a:pt x="11199600" y="1611530"/>
                </a:lnTo>
                <a:lnTo>
                  <a:pt x="11199600" y="1651535"/>
                </a:lnTo>
                <a:lnTo>
                  <a:pt x="11199600" y="1651536"/>
                </a:lnTo>
                <a:lnTo>
                  <a:pt x="11199600" y="1670375"/>
                </a:lnTo>
                <a:lnTo>
                  <a:pt x="11199600" y="1696199"/>
                </a:lnTo>
                <a:lnTo>
                  <a:pt x="11199600" y="1757669"/>
                </a:lnTo>
                <a:lnTo>
                  <a:pt x="11199600" y="1779317"/>
                </a:lnTo>
                <a:lnTo>
                  <a:pt x="11199600" y="1779318"/>
                </a:lnTo>
                <a:lnTo>
                  <a:pt x="11199600" y="1823335"/>
                </a:lnTo>
                <a:lnTo>
                  <a:pt x="11199600" y="1843416"/>
                </a:lnTo>
                <a:lnTo>
                  <a:pt x="11199600" y="1843417"/>
                </a:lnTo>
                <a:lnTo>
                  <a:pt x="11199600" y="1857413"/>
                </a:lnTo>
                <a:lnTo>
                  <a:pt x="11199600" y="1881436"/>
                </a:lnTo>
                <a:lnTo>
                  <a:pt x="11199600" y="1898682"/>
                </a:lnTo>
                <a:lnTo>
                  <a:pt x="11199600" y="1965413"/>
                </a:lnTo>
                <a:lnTo>
                  <a:pt x="11199600" y="1970439"/>
                </a:lnTo>
                <a:lnTo>
                  <a:pt x="11199600" y="2008550"/>
                </a:lnTo>
                <a:lnTo>
                  <a:pt x="11199600" y="2008551"/>
                </a:lnTo>
                <a:lnTo>
                  <a:pt x="11199600" y="2053557"/>
                </a:lnTo>
                <a:lnTo>
                  <a:pt x="11199600" y="2053558"/>
                </a:lnTo>
                <a:lnTo>
                  <a:pt x="11199600" y="2097575"/>
                </a:lnTo>
                <a:lnTo>
                  <a:pt x="11199600" y="2123261"/>
                </a:lnTo>
                <a:lnTo>
                  <a:pt x="11199600" y="2172922"/>
                </a:lnTo>
                <a:lnTo>
                  <a:pt x="11199600" y="2212580"/>
                </a:lnTo>
                <a:lnTo>
                  <a:pt x="11199600" y="2239653"/>
                </a:lnTo>
                <a:lnTo>
                  <a:pt x="11199600" y="2257704"/>
                </a:lnTo>
                <a:lnTo>
                  <a:pt x="11199600" y="2257705"/>
                </a:lnTo>
                <a:lnTo>
                  <a:pt x="11199600" y="2282790"/>
                </a:lnTo>
                <a:lnTo>
                  <a:pt x="11199600" y="2282791"/>
                </a:lnTo>
                <a:lnTo>
                  <a:pt x="11199600" y="2297710"/>
                </a:lnTo>
                <a:lnTo>
                  <a:pt x="11199600" y="2397501"/>
                </a:lnTo>
                <a:lnTo>
                  <a:pt x="11199600" y="2486821"/>
                </a:lnTo>
                <a:lnTo>
                  <a:pt x="11199600" y="2489591"/>
                </a:lnTo>
                <a:lnTo>
                  <a:pt x="11199600" y="2527609"/>
                </a:lnTo>
                <a:lnTo>
                  <a:pt x="11199600" y="2527610"/>
                </a:lnTo>
                <a:lnTo>
                  <a:pt x="11199600" y="2531944"/>
                </a:lnTo>
                <a:lnTo>
                  <a:pt x="11199600" y="2531945"/>
                </a:lnTo>
                <a:lnTo>
                  <a:pt x="11199600" y="2549720"/>
                </a:lnTo>
                <a:lnTo>
                  <a:pt x="11199600" y="2571950"/>
                </a:lnTo>
                <a:lnTo>
                  <a:pt x="11199600" y="2699732"/>
                </a:lnTo>
                <a:lnTo>
                  <a:pt x="11199600" y="2763831"/>
                </a:lnTo>
                <a:lnTo>
                  <a:pt x="11199600" y="2790282"/>
                </a:lnTo>
                <a:lnTo>
                  <a:pt x="11199600" y="2801850"/>
                </a:lnTo>
                <a:lnTo>
                  <a:pt x="11199600" y="2819096"/>
                </a:lnTo>
                <a:lnTo>
                  <a:pt x="11199600" y="2823960"/>
                </a:lnTo>
                <a:lnTo>
                  <a:pt x="11199600" y="2910931"/>
                </a:lnTo>
                <a:lnTo>
                  <a:pt x="11199600" y="3093336"/>
                </a:lnTo>
                <a:lnTo>
                  <a:pt x="11199600" y="3132994"/>
                </a:lnTo>
                <a:lnTo>
                  <a:pt x="11199600" y="3185171"/>
                </a:lnTo>
                <a:lnTo>
                  <a:pt x="11199600" y="3297044"/>
                </a:lnTo>
                <a:lnTo>
                  <a:pt x="11199600" y="3407235"/>
                </a:lnTo>
                <a:lnTo>
                  <a:pt x="11199600" y="3470134"/>
                </a:lnTo>
                <a:lnTo>
                  <a:pt x="11199600" y="3571284"/>
                </a:lnTo>
                <a:lnTo>
                  <a:pt x="11199600" y="3708888"/>
                </a:lnTo>
                <a:lnTo>
                  <a:pt x="11199600" y="3744374"/>
                </a:lnTo>
                <a:lnTo>
                  <a:pt x="11199600" y="3831345"/>
                </a:lnTo>
                <a:lnTo>
                  <a:pt x="11199600" y="3983128"/>
                </a:lnTo>
                <a:lnTo>
                  <a:pt x="11199600" y="4105585"/>
                </a:lnTo>
                <a:lnTo>
                  <a:pt x="11199600" y="4217458"/>
                </a:lnTo>
                <a:lnTo>
                  <a:pt x="11199600" y="4491698"/>
                </a:lnTo>
                <a:lnTo>
                  <a:pt x="11199600" y="4629302"/>
                </a:lnTo>
                <a:lnTo>
                  <a:pt x="11199600" y="4903542"/>
                </a:lnTo>
                <a:cubicBezTo>
                  <a:pt x="11199600" y="4999652"/>
                  <a:pt x="11103603" y="4999652"/>
                  <a:pt x="11103603" y="4999652"/>
                </a:cubicBezTo>
                <a:cubicBezTo>
                  <a:pt x="11103603" y="4999652"/>
                  <a:pt x="11103603" y="4999652"/>
                  <a:pt x="95997" y="4999652"/>
                </a:cubicBezTo>
                <a:cubicBezTo>
                  <a:pt x="0" y="4999652"/>
                  <a:pt x="0" y="4903542"/>
                  <a:pt x="0" y="4903542"/>
                </a:cubicBezTo>
                <a:lnTo>
                  <a:pt x="0" y="4899807"/>
                </a:lnTo>
                <a:lnTo>
                  <a:pt x="0" y="4890936"/>
                </a:lnTo>
                <a:lnTo>
                  <a:pt x="0" y="4873660"/>
                </a:lnTo>
                <a:lnTo>
                  <a:pt x="0" y="4845179"/>
                </a:lnTo>
                <a:lnTo>
                  <a:pt x="0" y="4802691"/>
                </a:lnTo>
                <a:lnTo>
                  <a:pt x="0" y="4743394"/>
                </a:lnTo>
                <a:lnTo>
                  <a:pt x="0" y="4664487"/>
                </a:lnTo>
                <a:lnTo>
                  <a:pt x="0" y="4629302"/>
                </a:lnTo>
                <a:lnTo>
                  <a:pt x="0" y="4628196"/>
                </a:lnTo>
                <a:lnTo>
                  <a:pt x="0" y="4620448"/>
                </a:lnTo>
                <a:lnTo>
                  <a:pt x="0" y="4599605"/>
                </a:lnTo>
                <a:lnTo>
                  <a:pt x="0" y="4599420"/>
                </a:lnTo>
                <a:lnTo>
                  <a:pt x="0" y="4558471"/>
                </a:lnTo>
                <a:lnTo>
                  <a:pt x="0" y="4528451"/>
                </a:lnTo>
                <a:lnTo>
                  <a:pt x="0" y="4523932"/>
                </a:lnTo>
                <a:lnTo>
                  <a:pt x="0" y="4490960"/>
                </a:lnTo>
                <a:lnTo>
                  <a:pt x="0" y="4445169"/>
                </a:lnTo>
                <a:lnTo>
                  <a:pt x="0" y="4436638"/>
                </a:lnTo>
                <a:lnTo>
                  <a:pt x="0" y="4390247"/>
                </a:lnTo>
                <a:lnTo>
                  <a:pt x="0" y="4336893"/>
                </a:lnTo>
                <a:lnTo>
                  <a:pt x="0" y="4325365"/>
                </a:lnTo>
                <a:lnTo>
                  <a:pt x="0" y="4249692"/>
                </a:lnTo>
                <a:lnTo>
                  <a:pt x="0" y="4223868"/>
                </a:lnTo>
                <a:lnTo>
                  <a:pt x="0" y="4162398"/>
                </a:lnTo>
                <a:lnTo>
                  <a:pt x="0" y="4096731"/>
                </a:lnTo>
                <a:lnTo>
                  <a:pt x="0" y="4062653"/>
                </a:lnTo>
                <a:lnTo>
                  <a:pt x="0" y="3983128"/>
                </a:lnTo>
                <a:lnTo>
                  <a:pt x="0" y="3979393"/>
                </a:lnTo>
                <a:lnTo>
                  <a:pt x="0" y="3970522"/>
                </a:lnTo>
                <a:lnTo>
                  <a:pt x="0" y="3954654"/>
                </a:lnTo>
                <a:lnTo>
                  <a:pt x="0" y="3953246"/>
                </a:lnTo>
                <a:lnTo>
                  <a:pt x="0" y="3949628"/>
                </a:lnTo>
                <a:lnTo>
                  <a:pt x="0" y="3924765"/>
                </a:lnTo>
                <a:lnTo>
                  <a:pt x="0" y="3882277"/>
                </a:lnTo>
                <a:lnTo>
                  <a:pt x="0" y="3822980"/>
                </a:lnTo>
                <a:lnTo>
                  <a:pt x="0" y="3822491"/>
                </a:lnTo>
                <a:lnTo>
                  <a:pt x="0" y="3796806"/>
                </a:lnTo>
                <a:lnTo>
                  <a:pt x="0" y="3744073"/>
                </a:lnTo>
                <a:lnTo>
                  <a:pt x="0" y="3708888"/>
                </a:lnTo>
                <a:lnTo>
                  <a:pt x="0" y="3707782"/>
                </a:lnTo>
                <a:lnTo>
                  <a:pt x="0" y="3700034"/>
                </a:lnTo>
                <a:lnTo>
                  <a:pt x="0" y="3680414"/>
                </a:lnTo>
                <a:lnTo>
                  <a:pt x="0" y="3679191"/>
                </a:lnTo>
                <a:lnTo>
                  <a:pt x="0" y="3679006"/>
                </a:lnTo>
                <a:lnTo>
                  <a:pt x="0" y="3638057"/>
                </a:lnTo>
                <a:lnTo>
                  <a:pt x="0" y="3622356"/>
                </a:lnTo>
                <a:lnTo>
                  <a:pt x="0" y="3608037"/>
                </a:lnTo>
                <a:lnTo>
                  <a:pt x="0" y="3603518"/>
                </a:lnTo>
                <a:lnTo>
                  <a:pt x="0" y="3570546"/>
                </a:lnTo>
                <a:lnTo>
                  <a:pt x="0" y="3524755"/>
                </a:lnTo>
                <a:lnTo>
                  <a:pt x="0" y="3522566"/>
                </a:lnTo>
                <a:lnTo>
                  <a:pt x="0" y="3516224"/>
                </a:lnTo>
                <a:lnTo>
                  <a:pt x="0" y="3469833"/>
                </a:lnTo>
                <a:lnTo>
                  <a:pt x="0" y="3430476"/>
                </a:lnTo>
                <a:lnTo>
                  <a:pt x="0" y="3416479"/>
                </a:lnTo>
                <a:lnTo>
                  <a:pt x="0" y="3404951"/>
                </a:lnTo>
                <a:lnTo>
                  <a:pt x="0" y="3348116"/>
                </a:lnTo>
                <a:lnTo>
                  <a:pt x="0" y="3329278"/>
                </a:lnTo>
                <a:lnTo>
                  <a:pt x="0" y="3303454"/>
                </a:lnTo>
                <a:lnTo>
                  <a:pt x="0" y="3241984"/>
                </a:lnTo>
                <a:lnTo>
                  <a:pt x="0" y="3220334"/>
                </a:lnTo>
                <a:lnTo>
                  <a:pt x="0" y="3176317"/>
                </a:lnTo>
                <a:lnTo>
                  <a:pt x="0" y="3156236"/>
                </a:lnTo>
                <a:lnTo>
                  <a:pt x="0" y="3142239"/>
                </a:lnTo>
                <a:lnTo>
                  <a:pt x="0" y="3034240"/>
                </a:lnTo>
                <a:lnTo>
                  <a:pt x="0" y="3029214"/>
                </a:lnTo>
                <a:lnTo>
                  <a:pt x="0" y="2991101"/>
                </a:lnTo>
                <a:lnTo>
                  <a:pt x="0" y="2946094"/>
                </a:lnTo>
                <a:lnTo>
                  <a:pt x="0" y="2902077"/>
                </a:lnTo>
                <a:lnTo>
                  <a:pt x="0" y="2876392"/>
                </a:lnTo>
                <a:lnTo>
                  <a:pt x="0" y="2790282"/>
                </a:lnTo>
                <a:lnTo>
                  <a:pt x="0" y="2787072"/>
                </a:lnTo>
                <a:lnTo>
                  <a:pt x="0" y="2760000"/>
                </a:lnTo>
                <a:lnTo>
                  <a:pt x="0" y="2741948"/>
                </a:lnTo>
                <a:lnTo>
                  <a:pt x="0" y="2741947"/>
                </a:lnTo>
                <a:lnTo>
                  <a:pt x="0" y="2716862"/>
                </a:lnTo>
                <a:lnTo>
                  <a:pt x="0" y="2716861"/>
                </a:lnTo>
                <a:lnTo>
                  <a:pt x="0" y="2701942"/>
                </a:lnTo>
                <a:lnTo>
                  <a:pt x="0" y="2602152"/>
                </a:lnTo>
                <a:lnTo>
                  <a:pt x="0" y="2512832"/>
                </a:lnTo>
                <a:lnTo>
                  <a:pt x="0" y="2510062"/>
                </a:lnTo>
                <a:lnTo>
                  <a:pt x="0" y="2472043"/>
                </a:lnTo>
                <a:lnTo>
                  <a:pt x="0" y="2472042"/>
                </a:lnTo>
                <a:lnTo>
                  <a:pt x="0" y="2467708"/>
                </a:lnTo>
                <a:lnTo>
                  <a:pt x="0" y="2467707"/>
                </a:lnTo>
                <a:lnTo>
                  <a:pt x="0" y="2449933"/>
                </a:lnTo>
                <a:lnTo>
                  <a:pt x="0" y="2427702"/>
                </a:lnTo>
                <a:lnTo>
                  <a:pt x="0" y="2299920"/>
                </a:lnTo>
                <a:lnTo>
                  <a:pt x="0" y="2235822"/>
                </a:lnTo>
                <a:lnTo>
                  <a:pt x="0" y="2197803"/>
                </a:lnTo>
                <a:lnTo>
                  <a:pt x="0" y="2197802"/>
                </a:lnTo>
                <a:lnTo>
                  <a:pt x="0" y="2180556"/>
                </a:lnTo>
                <a:lnTo>
                  <a:pt x="0" y="2180555"/>
                </a:lnTo>
                <a:lnTo>
                  <a:pt x="0" y="2175692"/>
                </a:lnTo>
                <a:lnTo>
                  <a:pt x="0" y="2088721"/>
                </a:lnTo>
                <a:lnTo>
                  <a:pt x="0" y="2070687"/>
                </a:lnTo>
                <a:lnTo>
                  <a:pt x="0" y="2025680"/>
                </a:lnTo>
                <a:lnTo>
                  <a:pt x="0" y="1906316"/>
                </a:lnTo>
                <a:lnTo>
                  <a:pt x="0" y="1906315"/>
                </a:lnTo>
                <a:lnTo>
                  <a:pt x="0" y="1866658"/>
                </a:lnTo>
                <a:lnTo>
                  <a:pt x="0" y="1866657"/>
                </a:lnTo>
                <a:lnTo>
                  <a:pt x="0" y="1821533"/>
                </a:lnTo>
                <a:lnTo>
                  <a:pt x="0" y="1814481"/>
                </a:lnTo>
                <a:lnTo>
                  <a:pt x="0" y="1796447"/>
                </a:lnTo>
                <a:lnTo>
                  <a:pt x="0" y="1702609"/>
                </a:lnTo>
                <a:lnTo>
                  <a:pt x="0" y="1592418"/>
                </a:lnTo>
                <a:lnTo>
                  <a:pt x="0" y="1592417"/>
                </a:lnTo>
                <a:lnTo>
                  <a:pt x="0" y="1551628"/>
                </a:lnTo>
                <a:lnTo>
                  <a:pt x="0" y="1547293"/>
                </a:lnTo>
                <a:lnTo>
                  <a:pt x="0" y="1529519"/>
                </a:lnTo>
                <a:lnTo>
                  <a:pt x="0" y="1529518"/>
                </a:lnTo>
                <a:lnTo>
                  <a:pt x="0" y="1428369"/>
                </a:lnTo>
                <a:lnTo>
                  <a:pt x="0" y="1290764"/>
                </a:lnTo>
                <a:lnTo>
                  <a:pt x="0" y="1277388"/>
                </a:lnTo>
                <a:lnTo>
                  <a:pt x="0" y="1260141"/>
                </a:lnTo>
                <a:lnTo>
                  <a:pt x="0" y="1255278"/>
                </a:lnTo>
                <a:lnTo>
                  <a:pt x="0" y="1255277"/>
                </a:lnTo>
                <a:lnTo>
                  <a:pt x="0" y="1208224"/>
                </a:lnTo>
                <a:lnTo>
                  <a:pt x="0" y="1168307"/>
                </a:lnTo>
                <a:lnTo>
                  <a:pt x="0" y="1016524"/>
                </a:lnTo>
                <a:lnTo>
                  <a:pt x="0" y="894067"/>
                </a:lnTo>
                <a:lnTo>
                  <a:pt x="0" y="782195"/>
                </a:lnTo>
                <a:lnTo>
                  <a:pt x="0" y="507955"/>
                </a:lnTo>
                <a:lnTo>
                  <a:pt x="0" y="370350"/>
                </a:lnTo>
                <a:lnTo>
                  <a:pt x="0" y="96110"/>
                </a:lnTo>
                <a:cubicBezTo>
                  <a:pt x="0" y="0"/>
                  <a:pt x="95997" y="0"/>
                  <a:pt x="95997" y="0"/>
                </a:cubicBezTo>
                <a:close/>
              </a:path>
            </a:pathLst>
          </a:custGeom>
          <a:solidFill>
            <a:schemeClr val="bg1">
              <a:lumMod val="95000"/>
              <a:alpha val="10000"/>
            </a:schemeClr>
          </a:solidFill>
        </p:spPr>
        <p:txBody>
          <a:bodyPr wrap="square" lIns="3240000" tIns="36000" rIns="36000" bIns="36000" anchor="ctr" anchorCtr="0">
            <a:noAutofit/>
          </a:bodyPr>
          <a:lstStyle>
            <a:lvl1pPr algn="ctr">
              <a:defRPr sz="1400" b="0"/>
            </a:lvl1pPr>
          </a:lstStyle>
          <a:p>
            <a:r>
              <a:rPr lang="en-US" noProof="0"/>
              <a:t>Click icon to add picture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99512758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02">
          <p15:clr>
            <a:srgbClr val="FBAE40"/>
          </p15:clr>
        </p15:guide>
      </p15:sldGuideLst>
    </p:ext>
  </p:extLs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4"/>
          </p:nvPr>
        </p:nvSpPr>
        <p:spPr bwMode="gray">
          <a:xfrm>
            <a:off x="696912" y="280734"/>
            <a:ext cx="11199600" cy="5920067"/>
          </a:xfrm>
          <a:custGeom>
            <a:avLst/>
            <a:gdLst>
              <a:gd name="connsiteX0" fmla="*/ 95997 w 11199600"/>
              <a:gd name="connsiteY0" fmla="*/ 0 h 5920067"/>
              <a:gd name="connsiteX1" fmla="*/ 11103603 w 11199600"/>
              <a:gd name="connsiteY1" fmla="*/ 0 h 5920067"/>
              <a:gd name="connsiteX2" fmla="*/ 11199600 w 11199600"/>
              <a:gd name="connsiteY2" fmla="*/ 96110 h 5920067"/>
              <a:gd name="connsiteX3" fmla="*/ 11199600 w 11199600"/>
              <a:gd name="connsiteY3" fmla="*/ 335165 h 5920067"/>
              <a:gd name="connsiteX4" fmla="*/ 11199600 w 11199600"/>
              <a:gd name="connsiteY4" fmla="*/ 370350 h 5920067"/>
              <a:gd name="connsiteX5" fmla="*/ 11199600 w 11199600"/>
              <a:gd name="connsiteY5" fmla="*/ 379204 h 5920067"/>
              <a:gd name="connsiteX6" fmla="*/ 11199600 w 11199600"/>
              <a:gd name="connsiteY6" fmla="*/ 400048 h 5920067"/>
              <a:gd name="connsiteX7" fmla="*/ 11199600 w 11199600"/>
              <a:gd name="connsiteY7" fmla="*/ 400232 h 5920067"/>
              <a:gd name="connsiteX8" fmla="*/ 11199600 w 11199600"/>
              <a:gd name="connsiteY8" fmla="*/ 471202 h 5920067"/>
              <a:gd name="connsiteX9" fmla="*/ 11199600 w 11199600"/>
              <a:gd name="connsiteY9" fmla="*/ 475721 h 5920067"/>
              <a:gd name="connsiteX10" fmla="*/ 11199600 w 11199600"/>
              <a:gd name="connsiteY10" fmla="*/ 508692 h 5920067"/>
              <a:gd name="connsiteX11" fmla="*/ 11199600 w 11199600"/>
              <a:gd name="connsiteY11" fmla="*/ 554484 h 5920067"/>
              <a:gd name="connsiteX12" fmla="*/ 11199600 w 11199600"/>
              <a:gd name="connsiteY12" fmla="*/ 563015 h 5920067"/>
              <a:gd name="connsiteX13" fmla="*/ 11199600 w 11199600"/>
              <a:gd name="connsiteY13" fmla="*/ 609405 h 5920067"/>
              <a:gd name="connsiteX14" fmla="*/ 11199600 w 11199600"/>
              <a:gd name="connsiteY14" fmla="*/ 662759 h 5920067"/>
              <a:gd name="connsiteX15" fmla="*/ 11199600 w 11199600"/>
              <a:gd name="connsiteY15" fmla="*/ 674288 h 5920067"/>
              <a:gd name="connsiteX16" fmla="*/ 11199600 w 11199600"/>
              <a:gd name="connsiteY16" fmla="*/ 749961 h 5920067"/>
              <a:gd name="connsiteX17" fmla="*/ 11199600 w 11199600"/>
              <a:gd name="connsiteY17" fmla="*/ 775785 h 5920067"/>
              <a:gd name="connsiteX18" fmla="*/ 11199600 w 11199600"/>
              <a:gd name="connsiteY18" fmla="*/ 837255 h 5920067"/>
              <a:gd name="connsiteX19" fmla="*/ 11199600 w 11199600"/>
              <a:gd name="connsiteY19" fmla="*/ 902921 h 5920067"/>
              <a:gd name="connsiteX20" fmla="*/ 11199600 w 11199600"/>
              <a:gd name="connsiteY20" fmla="*/ 936999 h 5920067"/>
              <a:gd name="connsiteX21" fmla="*/ 11199600 w 11199600"/>
              <a:gd name="connsiteY21" fmla="*/ 1016524 h 5920067"/>
              <a:gd name="connsiteX22" fmla="*/ 11199600 w 11199600"/>
              <a:gd name="connsiteY22" fmla="*/ 1029131 h 5920067"/>
              <a:gd name="connsiteX23" fmla="*/ 11199600 w 11199600"/>
              <a:gd name="connsiteY23" fmla="*/ 1044999 h 5920067"/>
              <a:gd name="connsiteX24" fmla="*/ 11199600 w 11199600"/>
              <a:gd name="connsiteY24" fmla="*/ 1046406 h 5920067"/>
              <a:gd name="connsiteX25" fmla="*/ 11199600 w 11199600"/>
              <a:gd name="connsiteY25" fmla="*/ 1050025 h 5920067"/>
              <a:gd name="connsiteX26" fmla="*/ 11199600 w 11199600"/>
              <a:gd name="connsiteY26" fmla="*/ 1074887 h 5920067"/>
              <a:gd name="connsiteX27" fmla="*/ 11199600 w 11199600"/>
              <a:gd name="connsiteY27" fmla="*/ 1176672 h 5920067"/>
              <a:gd name="connsiteX28" fmla="*/ 11199600 w 11199600"/>
              <a:gd name="connsiteY28" fmla="*/ 1177161 h 5920067"/>
              <a:gd name="connsiteX29" fmla="*/ 11199600 w 11199600"/>
              <a:gd name="connsiteY29" fmla="*/ 1202847 h 5920067"/>
              <a:gd name="connsiteX30" fmla="*/ 11199600 w 11199600"/>
              <a:gd name="connsiteY30" fmla="*/ 1255579 h 5920067"/>
              <a:gd name="connsiteX31" fmla="*/ 11199600 w 11199600"/>
              <a:gd name="connsiteY31" fmla="*/ 1290764 h 5920067"/>
              <a:gd name="connsiteX32" fmla="*/ 11199600 w 11199600"/>
              <a:gd name="connsiteY32" fmla="*/ 1299618 h 5920067"/>
              <a:gd name="connsiteX33" fmla="*/ 11199600 w 11199600"/>
              <a:gd name="connsiteY33" fmla="*/ 1319239 h 5920067"/>
              <a:gd name="connsiteX34" fmla="*/ 11199600 w 11199600"/>
              <a:gd name="connsiteY34" fmla="*/ 1320462 h 5920067"/>
              <a:gd name="connsiteX35" fmla="*/ 11199600 w 11199600"/>
              <a:gd name="connsiteY35" fmla="*/ 1320646 h 5920067"/>
              <a:gd name="connsiteX36" fmla="*/ 11199600 w 11199600"/>
              <a:gd name="connsiteY36" fmla="*/ 1349128 h 5920067"/>
              <a:gd name="connsiteX37" fmla="*/ 11199600 w 11199600"/>
              <a:gd name="connsiteY37" fmla="*/ 1377296 h 5920067"/>
              <a:gd name="connsiteX38" fmla="*/ 11199600 w 11199600"/>
              <a:gd name="connsiteY38" fmla="*/ 1391616 h 5920067"/>
              <a:gd name="connsiteX39" fmla="*/ 11199600 w 11199600"/>
              <a:gd name="connsiteY39" fmla="*/ 1396135 h 5920067"/>
              <a:gd name="connsiteX40" fmla="*/ 11199600 w 11199600"/>
              <a:gd name="connsiteY40" fmla="*/ 1429106 h 5920067"/>
              <a:gd name="connsiteX41" fmla="*/ 11199600 w 11199600"/>
              <a:gd name="connsiteY41" fmla="*/ 1474898 h 5920067"/>
              <a:gd name="connsiteX42" fmla="*/ 11199600 w 11199600"/>
              <a:gd name="connsiteY42" fmla="*/ 1477087 h 5920067"/>
              <a:gd name="connsiteX43" fmla="*/ 11199600 w 11199600"/>
              <a:gd name="connsiteY43" fmla="*/ 1483429 h 5920067"/>
              <a:gd name="connsiteX44" fmla="*/ 11199600 w 11199600"/>
              <a:gd name="connsiteY44" fmla="*/ 1529819 h 5920067"/>
              <a:gd name="connsiteX45" fmla="*/ 11199600 w 11199600"/>
              <a:gd name="connsiteY45" fmla="*/ 1569177 h 5920067"/>
              <a:gd name="connsiteX46" fmla="*/ 11199600 w 11199600"/>
              <a:gd name="connsiteY46" fmla="*/ 1583173 h 5920067"/>
              <a:gd name="connsiteX47" fmla="*/ 11199600 w 11199600"/>
              <a:gd name="connsiteY47" fmla="*/ 1594702 h 5920067"/>
              <a:gd name="connsiteX48" fmla="*/ 11199600 w 11199600"/>
              <a:gd name="connsiteY48" fmla="*/ 1651536 h 5920067"/>
              <a:gd name="connsiteX49" fmla="*/ 11199600 w 11199600"/>
              <a:gd name="connsiteY49" fmla="*/ 1670375 h 5920067"/>
              <a:gd name="connsiteX50" fmla="*/ 11199600 w 11199600"/>
              <a:gd name="connsiteY50" fmla="*/ 1696199 h 5920067"/>
              <a:gd name="connsiteX51" fmla="*/ 11199600 w 11199600"/>
              <a:gd name="connsiteY51" fmla="*/ 1757669 h 5920067"/>
              <a:gd name="connsiteX52" fmla="*/ 11199600 w 11199600"/>
              <a:gd name="connsiteY52" fmla="*/ 1779318 h 5920067"/>
              <a:gd name="connsiteX53" fmla="*/ 11199600 w 11199600"/>
              <a:gd name="connsiteY53" fmla="*/ 1823335 h 5920067"/>
              <a:gd name="connsiteX54" fmla="*/ 11199600 w 11199600"/>
              <a:gd name="connsiteY54" fmla="*/ 1843417 h 5920067"/>
              <a:gd name="connsiteX55" fmla="*/ 11199600 w 11199600"/>
              <a:gd name="connsiteY55" fmla="*/ 1857413 h 5920067"/>
              <a:gd name="connsiteX56" fmla="*/ 11199600 w 11199600"/>
              <a:gd name="connsiteY56" fmla="*/ 1965413 h 5920067"/>
              <a:gd name="connsiteX57" fmla="*/ 11199600 w 11199600"/>
              <a:gd name="connsiteY57" fmla="*/ 1970439 h 5920067"/>
              <a:gd name="connsiteX58" fmla="*/ 11199600 w 11199600"/>
              <a:gd name="connsiteY58" fmla="*/ 2008551 h 5920067"/>
              <a:gd name="connsiteX59" fmla="*/ 11199600 w 11199600"/>
              <a:gd name="connsiteY59" fmla="*/ 2053558 h 5920067"/>
              <a:gd name="connsiteX60" fmla="*/ 11199600 w 11199600"/>
              <a:gd name="connsiteY60" fmla="*/ 2097575 h 5920067"/>
              <a:gd name="connsiteX61" fmla="*/ 11199600 w 11199600"/>
              <a:gd name="connsiteY61" fmla="*/ 2123261 h 5920067"/>
              <a:gd name="connsiteX62" fmla="*/ 11199600 w 11199600"/>
              <a:gd name="connsiteY62" fmla="*/ 2239653 h 5920067"/>
              <a:gd name="connsiteX63" fmla="*/ 11199600 w 11199600"/>
              <a:gd name="connsiteY63" fmla="*/ 2257705 h 5920067"/>
              <a:gd name="connsiteX64" fmla="*/ 11199600 w 11199600"/>
              <a:gd name="connsiteY64" fmla="*/ 2282791 h 5920067"/>
              <a:gd name="connsiteX65" fmla="*/ 11199600 w 11199600"/>
              <a:gd name="connsiteY65" fmla="*/ 2297710 h 5920067"/>
              <a:gd name="connsiteX66" fmla="*/ 11199600 w 11199600"/>
              <a:gd name="connsiteY66" fmla="*/ 2397501 h 5920067"/>
              <a:gd name="connsiteX67" fmla="*/ 11199600 w 11199600"/>
              <a:gd name="connsiteY67" fmla="*/ 2489591 h 5920067"/>
              <a:gd name="connsiteX68" fmla="*/ 11199600 w 11199600"/>
              <a:gd name="connsiteY68" fmla="*/ 2527610 h 5920067"/>
              <a:gd name="connsiteX69" fmla="*/ 11199600 w 11199600"/>
              <a:gd name="connsiteY69" fmla="*/ 2531945 h 5920067"/>
              <a:gd name="connsiteX70" fmla="*/ 11199600 w 11199600"/>
              <a:gd name="connsiteY70" fmla="*/ 2571950 h 5920067"/>
              <a:gd name="connsiteX71" fmla="*/ 11199600 w 11199600"/>
              <a:gd name="connsiteY71" fmla="*/ 2699732 h 5920067"/>
              <a:gd name="connsiteX72" fmla="*/ 11199600 w 11199600"/>
              <a:gd name="connsiteY72" fmla="*/ 2763831 h 5920067"/>
              <a:gd name="connsiteX73" fmla="*/ 11199600 w 11199600"/>
              <a:gd name="connsiteY73" fmla="*/ 2801851 h 5920067"/>
              <a:gd name="connsiteX74" fmla="*/ 11199600 w 11199600"/>
              <a:gd name="connsiteY74" fmla="*/ 2819097 h 5920067"/>
              <a:gd name="connsiteX75" fmla="*/ 11199600 w 11199600"/>
              <a:gd name="connsiteY75" fmla="*/ 2928965 h 5920067"/>
              <a:gd name="connsiteX76" fmla="*/ 11199600 w 11199600"/>
              <a:gd name="connsiteY76" fmla="*/ 2973972 h 5920067"/>
              <a:gd name="connsiteX77" fmla="*/ 11199600 w 11199600"/>
              <a:gd name="connsiteY77" fmla="*/ 3093337 h 5920067"/>
              <a:gd name="connsiteX78" fmla="*/ 11199600 w 11199600"/>
              <a:gd name="connsiteY78" fmla="*/ 3132995 h 5920067"/>
              <a:gd name="connsiteX79" fmla="*/ 11199600 w 11199600"/>
              <a:gd name="connsiteY79" fmla="*/ 3178119 h 5920067"/>
              <a:gd name="connsiteX80" fmla="*/ 11199600 w 11199600"/>
              <a:gd name="connsiteY80" fmla="*/ 3203205 h 5920067"/>
              <a:gd name="connsiteX81" fmla="*/ 11199600 w 11199600"/>
              <a:gd name="connsiteY81" fmla="*/ 3407236 h 5920067"/>
              <a:gd name="connsiteX82" fmla="*/ 11199600 w 11199600"/>
              <a:gd name="connsiteY82" fmla="*/ 3448024 h 5920067"/>
              <a:gd name="connsiteX83" fmla="*/ 11199600 w 11199600"/>
              <a:gd name="connsiteY83" fmla="*/ 3452359 h 5920067"/>
              <a:gd name="connsiteX84" fmla="*/ 11199600 w 11199600"/>
              <a:gd name="connsiteY84" fmla="*/ 3470135 h 5920067"/>
              <a:gd name="connsiteX85" fmla="*/ 11199600 w 11199600"/>
              <a:gd name="connsiteY85" fmla="*/ 3722265 h 5920067"/>
              <a:gd name="connsiteX86" fmla="*/ 11199600 w 11199600"/>
              <a:gd name="connsiteY86" fmla="*/ 3739511 h 5920067"/>
              <a:gd name="connsiteX87" fmla="*/ 11199600 w 11199600"/>
              <a:gd name="connsiteY87" fmla="*/ 3744375 h 5920067"/>
              <a:gd name="connsiteX88" fmla="*/ 11199600 w 11199600"/>
              <a:gd name="connsiteY88" fmla="*/ 3831346 h 5920067"/>
              <a:gd name="connsiteX89" fmla="*/ 11199600 w 11199600"/>
              <a:gd name="connsiteY89" fmla="*/ 4013751 h 5920067"/>
              <a:gd name="connsiteX90" fmla="*/ 11199600 w 11199600"/>
              <a:gd name="connsiteY90" fmla="*/ 4053409 h 5920067"/>
              <a:gd name="connsiteX91" fmla="*/ 11199600 w 11199600"/>
              <a:gd name="connsiteY91" fmla="*/ 4105586 h 5920067"/>
              <a:gd name="connsiteX92" fmla="*/ 11199600 w 11199600"/>
              <a:gd name="connsiteY92" fmla="*/ 4217459 h 5920067"/>
              <a:gd name="connsiteX93" fmla="*/ 11199600 w 11199600"/>
              <a:gd name="connsiteY93" fmla="*/ 4327650 h 5920067"/>
              <a:gd name="connsiteX94" fmla="*/ 11199600 w 11199600"/>
              <a:gd name="connsiteY94" fmla="*/ 4390549 h 5920067"/>
              <a:gd name="connsiteX95" fmla="*/ 11199600 w 11199600"/>
              <a:gd name="connsiteY95" fmla="*/ 4491699 h 5920067"/>
              <a:gd name="connsiteX96" fmla="*/ 11199600 w 11199600"/>
              <a:gd name="connsiteY96" fmla="*/ 4629303 h 5920067"/>
              <a:gd name="connsiteX97" fmla="*/ 11199600 w 11199600"/>
              <a:gd name="connsiteY97" fmla="*/ 4664789 h 5920067"/>
              <a:gd name="connsiteX98" fmla="*/ 11199600 w 11199600"/>
              <a:gd name="connsiteY98" fmla="*/ 4751760 h 5920067"/>
              <a:gd name="connsiteX99" fmla="*/ 11199600 w 11199600"/>
              <a:gd name="connsiteY99" fmla="*/ 4903543 h 5920067"/>
              <a:gd name="connsiteX100" fmla="*/ 11199600 w 11199600"/>
              <a:gd name="connsiteY100" fmla="*/ 5026000 h 5920067"/>
              <a:gd name="connsiteX101" fmla="*/ 11199600 w 11199600"/>
              <a:gd name="connsiteY101" fmla="*/ 5137873 h 5920067"/>
              <a:gd name="connsiteX102" fmla="*/ 11199600 w 11199600"/>
              <a:gd name="connsiteY102" fmla="*/ 5412113 h 5920067"/>
              <a:gd name="connsiteX103" fmla="*/ 11199600 w 11199600"/>
              <a:gd name="connsiteY103" fmla="*/ 5549717 h 5920067"/>
              <a:gd name="connsiteX104" fmla="*/ 11199600 w 11199600"/>
              <a:gd name="connsiteY104" fmla="*/ 5823957 h 5920067"/>
              <a:gd name="connsiteX105" fmla="*/ 11103603 w 11199600"/>
              <a:gd name="connsiteY105" fmla="*/ 5920067 h 5920067"/>
              <a:gd name="connsiteX106" fmla="*/ 95997 w 11199600"/>
              <a:gd name="connsiteY106" fmla="*/ 5920067 h 5920067"/>
              <a:gd name="connsiteX107" fmla="*/ 0 w 11199600"/>
              <a:gd name="connsiteY107" fmla="*/ 5823957 h 5920067"/>
              <a:gd name="connsiteX108" fmla="*/ 0 w 11199600"/>
              <a:gd name="connsiteY108" fmla="*/ 5820222 h 5920067"/>
              <a:gd name="connsiteX109" fmla="*/ 0 w 11199600"/>
              <a:gd name="connsiteY109" fmla="*/ 5811351 h 5920067"/>
              <a:gd name="connsiteX110" fmla="*/ 0 w 11199600"/>
              <a:gd name="connsiteY110" fmla="*/ 5794075 h 5920067"/>
              <a:gd name="connsiteX111" fmla="*/ 0 w 11199600"/>
              <a:gd name="connsiteY111" fmla="*/ 5765594 h 5920067"/>
              <a:gd name="connsiteX112" fmla="*/ 0 w 11199600"/>
              <a:gd name="connsiteY112" fmla="*/ 5723106 h 5920067"/>
              <a:gd name="connsiteX113" fmla="*/ 0 w 11199600"/>
              <a:gd name="connsiteY113" fmla="*/ 5663809 h 5920067"/>
              <a:gd name="connsiteX114" fmla="*/ 0 w 11199600"/>
              <a:gd name="connsiteY114" fmla="*/ 5584902 h 5920067"/>
              <a:gd name="connsiteX115" fmla="*/ 0 w 11199600"/>
              <a:gd name="connsiteY115" fmla="*/ 5549717 h 5920067"/>
              <a:gd name="connsiteX116" fmla="*/ 0 w 11199600"/>
              <a:gd name="connsiteY116" fmla="*/ 5548611 h 5920067"/>
              <a:gd name="connsiteX117" fmla="*/ 0 w 11199600"/>
              <a:gd name="connsiteY117" fmla="*/ 5540863 h 5920067"/>
              <a:gd name="connsiteX118" fmla="*/ 0 w 11199600"/>
              <a:gd name="connsiteY118" fmla="*/ 5520020 h 5920067"/>
              <a:gd name="connsiteX119" fmla="*/ 0 w 11199600"/>
              <a:gd name="connsiteY119" fmla="*/ 5519835 h 5920067"/>
              <a:gd name="connsiteX120" fmla="*/ 0 w 11199600"/>
              <a:gd name="connsiteY120" fmla="*/ 5478886 h 5920067"/>
              <a:gd name="connsiteX121" fmla="*/ 0 w 11199600"/>
              <a:gd name="connsiteY121" fmla="*/ 5448866 h 5920067"/>
              <a:gd name="connsiteX122" fmla="*/ 0 w 11199600"/>
              <a:gd name="connsiteY122" fmla="*/ 5444347 h 5920067"/>
              <a:gd name="connsiteX123" fmla="*/ 0 w 11199600"/>
              <a:gd name="connsiteY123" fmla="*/ 5411375 h 5920067"/>
              <a:gd name="connsiteX124" fmla="*/ 0 w 11199600"/>
              <a:gd name="connsiteY124" fmla="*/ 5365584 h 5920067"/>
              <a:gd name="connsiteX125" fmla="*/ 0 w 11199600"/>
              <a:gd name="connsiteY125" fmla="*/ 5357053 h 5920067"/>
              <a:gd name="connsiteX126" fmla="*/ 0 w 11199600"/>
              <a:gd name="connsiteY126" fmla="*/ 5310662 h 5920067"/>
              <a:gd name="connsiteX127" fmla="*/ 0 w 11199600"/>
              <a:gd name="connsiteY127" fmla="*/ 5257308 h 5920067"/>
              <a:gd name="connsiteX128" fmla="*/ 0 w 11199600"/>
              <a:gd name="connsiteY128" fmla="*/ 5245780 h 5920067"/>
              <a:gd name="connsiteX129" fmla="*/ 0 w 11199600"/>
              <a:gd name="connsiteY129" fmla="*/ 5170107 h 5920067"/>
              <a:gd name="connsiteX130" fmla="*/ 0 w 11199600"/>
              <a:gd name="connsiteY130" fmla="*/ 5144283 h 5920067"/>
              <a:gd name="connsiteX131" fmla="*/ 0 w 11199600"/>
              <a:gd name="connsiteY131" fmla="*/ 5082813 h 5920067"/>
              <a:gd name="connsiteX132" fmla="*/ 0 w 11199600"/>
              <a:gd name="connsiteY132" fmla="*/ 5017146 h 5920067"/>
              <a:gd name="connsiteX133" fmla="*/ 0 w 11199600"/>
              <a:gd name="connsiteY133" fmla="*/ 4983068 h 5920067"/>
              <a:gd name="connsiteX134" fmla="*/ 0 w 11199600"/>
              <a:gd name="connsiteY134" fmla="*/ 4903543 h 5920067"/>
              <a:gd name="connsiteX135" fmla="*/ 0 w 11199600"/>
              <a:gd name="connsiteY135" fmla="*/ 4899808 h 5920067"/>
              <a:gd name="connsiteX136" fmla="*/ 0 w 11199600"/>
              <a:gd name="connsiteY136" fmla="*/ 4890937 h 5920067"/>
              <a:gd name="connsiteX137" fmla="*/ 0 w 11199600"/>
              <a:gd name="connsiteY137" fmla="*/ 4875069 h 5920067"/>
              <a:gd name="connsiteX138" fmla="*/ 0 w 11199600"/>
              <a:gd name="connsiteY138" fmla="*/ 4873661 h 5920067"/>
              <a:gd name="connsiteX139" fmla="*/ 0 w 11199600"/>
              <a:gd name="connsiteY139" fmla="*/ 4870043 h 5920067"/>
              <a:gd name="connsiteX140" fmla="*/ 0 w 11199600"/>
              <a:gd name="connsiteY140" fmla="*/ 4845180 h 5920067"/>
              <a:gd name="connsiteX141" fmla="*/ 0 w 11199600"/>
              <a:gd name="connsiteY141" fmla="*/ 4802692 h 5920067"/>
              <a:gd name="connsiteX142" fmla="*/ 0 w 11199600"/>
              <a:gd name="connsiteY142" fmla="*/ 4743395 h 5920067"/>
              <a:gd name="connsiteX143" fmla="*/ 0 w 11199600"/>
              <a:gd name="connsiteY143" fmla="*/ 4742906 h 5920067"/>
              <a:gd name="connsiteX144" fmla="*/ 0 w 11199600"/>
              <a:gd name="connsiteY144" fmla="*/ 4717221 h 5920067"/>
              <a:gd name="connsiteX145" fmla="*/ 0 w 11199600"/>
              <a:gd name="connsiteY145" fmla="*/ 4664488 h 5920067"/>
              <a:gd name="connsiteX146" fmla="*/ 0 w 11199600"/>
              <a:gd name="connsiteY146" fmla="*/ 4629303 h 5920067"/>
              <a:gd name="connsiteX147" fmla="*/ 0 w 11199600"/>
              <a:gd name="connsiteY147" fmla="*/ 4628197 h 5920067"/>
              <a:gd name="connsiteX148" fmla="*/ 0 w 11199600"/>
              <a:gd name="connsiteY148" fmla="*/ 4620449 h 5920067"/>
              <a:gd name="connsiteX149" fmla="*/ 0 w 11199600"/>
              <a:gd name="connsiteY149" fmla="*/ 4600829 h 5920067"/>
              <a:gd name="connsiteX150" fmla="*/ 0 w 11199600"/>
              <a:gd name="connsiteY150" fmla="*/ 4599606 h 5920067"/>
              <a:gd name="connsiteX151" fmla="*/ 0 w 11199600"/>
              <a:gd name="connsiteY151" fmla="*/ 4599421 h 5920067"/>
              <a:gd name="connsiteX152" fmla="*/ 0 w 11199600"/>
              <a:gd name="connsiteY152" fmla="*/ 4558472 h 5920067"/>
              <a:gd name="connsiteX153" fmla="*/ 0 w 11199600"/>
              <a:gd name="connsiteY153" fmla="*/ 4542771 h 5920067"/>
              <a:gd name="connsiteX154" fmla="*/ 0 w 11199600"/>
              <a:gd name="connsiteY154" fmla="*/ 4528452 h 5920067"/>
              <a:gd name="connsiteX155" fmla="*/ 0 w 11199600"/>
              <a:gd name="connsiteY155" fmla="*/ 4523933 h 5920067"/>
              <a:gd name="connsiteX156" fmla="*/ 0 w 11199600"/>
              <a:gd name="connsiteY156" fmla="*/ 4490961 h 5920067"/>
              <a:gd name="connsiteX157" fmla="*/ 0 w 11199600"/>
              <a:gd name="connsiteY157" fmla="*/ 4445170 h 5920067"/>
              <a:gd name="connsiteX158" fmla="*/ 0 w 11199600"/>
              <a:gd name="connsiteY158" fmla="*/ 4442981 h 5920067"/>
              <a:gd name="connsiteX159" fmla="*/ 0 w 11199600"/>
              <a:gd name="connsiteY159" fmla="*/ 4436639 h 5920067"/>
              <a:gd name="connsiteX160" fmla="*/ 0 w 11199600"/>
              <a:gd name="connsiteY160" fmla="*/ 4390248 h 5920067"/>
              <a:gd name="connsiteX161" fmla="*/ 0 w 11199600"/>
              <a:gd name="connsiteY161" fmla="*/ 4350891 h 5920067"/>
              <a:gd name="connsiteX162" fmla="*/ 0 w 11199600"/>
              <a:gd name="connsiteY162" fmla="*/ 4336894 h 5920067"/>
              <a:gd name="connsiteX163" fmla="*/ 0 w 11199600"/>
              <a:gd name="connsiteY163" fmla="*/ 4325366 h 5920067"/>
              <a:gd name="connsiteX164" fmla="*/ 0 w 11199600"/>
              <a:gd name="connsiteY164" fmla="*/ 4268531 h 5920067"/>
              <a:gd name="connsiteX165" fmla="*/ 0 w 11199600"/>
              <a:gd name="connsiteY165" fmla="*/ 4249693 h 5920067"/>
              <a:gd name="connsiteX166" fmla="*/ 0 w 11199600"/>
              <a:gd name="connsiteY166" fmla="*/ 4223869 h 5920067"/>
              <a:gd name="connsiteX167" fmla="*/ 0 w 11199600"/>
              <a:gd name="connsiteY167" fmla="*/ 4162399 h 5920067"/>
              <a:gd name="connsiteX168" fmla="*/ 0 w 11199600"/>
              <a:gd name="connsiteY168" fmla="*/ 4140749 h 5920067"/>
              <a:gd name="connsiteX169" fmla="*/ 0 w 11199600"/>
              <a:gd name="connsiteY169" fmla="*/ 4096732 h 5920067"/>
              <a:gd name="connsiteX170" fmla="*/ 0 w 11199600"/>
              <a:gd name="connsiteY170" fmla="*/ 4076651 h 5920067"/>
              <a:gd name="connsiteX171" fmla="*/ 0 w 11199600"/>
              <a:gd name="connsiteY171" fmla="*/ 4062654 h 5920067"/>
              <a:gd name="connsiteX172" fmla="*/ 0 w 11199600"/>
              <a:gd name="connsiteY172" fmla="*/ 3954655 h 5920067"/>
              <a:gd name="connsiteX173" fmla="*/ 0 w 11199600"/>
              <a:gd name="connsiteY173" fmla="*/ 3949629 h 5920067"/>
              <a:gd name="connsiteX174" fmla="*/ 0 w 11199600"/>
              <a:gd name="connsiteY174" fmla="*/ 3911516 h 5920067"/>
              <a:gd name="connsiteX175" fmla="*/ 0 w 11199600"/>
              <a:gd name="connsiteY175" fmla="*/ 3866509 h 5920067"/>
              <a:gd name="connsiteX176" fmla="*/ 0 w 11199600"/>
              <a:gd name="connsiteY176" fmla="*/ 3822492 h 5920067"/>
              <a:gd name="connsiteX177" fmla="*/ 0 w 11199600"/>
              <a:gd name="connsiteY177" fmla="*/ 3796807 h 5920067"/>
              <a:gd name="connsiteX178" fmla="*/ 0 w 11199600"/>
              <a:gd name="connsiteY178" fmla="*/ 3680415 h 5920067"/>
              <a:gd name="connsiteX179" fmla="*/ 0 w 11199600"/>
              <a:gd name="connsiteY179" fmla="*/ 3662362 h 5920067"/>
              <a:gd name="connsiteX180" fmla="*/ 0 w 11199600"/>
              <a:gd name="connsiteY180" fmla="*/ 3637276 h 5920067"/>
              <a:gd name="connsiteX181" fmla="*/ 0 w 11199600"/>
              <a:gd name="connsiteY181" fmla="*/ 3622357 h 5920067"/>
              <a:gd name="connsiteX182" fmla="*/ 0 w 11199600"/>
              <a:gd name="connsiteY182" fmla="*/ 3522567 h 5920067"/>
              <a:gd name="connsiteX183" fmla="*/ 0 w 11199600"/>
              <a:gd name="connsiteY183" fmla="*/ 3430477 h 5920067"/>
              <a:gd name="connsiteX184" fmla="*/ 0 w 11199600"/>
              <a:gd name="connsiteY184" fmla="*/ 3392457 h 5920067"/>
              <a:gd name="connsiteX185" fmla="*/ 0 w 11199600"/>
              <a:gd name="connsiteY185" fmla="*/ 3388122 h 5920067"/>
              <a:gd name="connsiteX186" fmla="*/ 0 w 11199600"/>
              <a:gd name="connsiteY186" fmla="*/ 3348117 h 5920067"/>
              <a:gd name="connsiteX187" fmla="*/ 0 w 11199600"/>
              <a:gd name="connsiteY187" fmla="*/ 3220335 h 5920067"/>
              <a:gd name="connsiteX188" fmla="*/ 0 w 11199600"/>
              <a:gd name="connsiteY188" fmla="*/ 3156237 h 5920067"/>
              <a:gd name="connsiteX189" fmla="*/ 0 w 11199600"/>
              <a:gd name="connsiteY189" fmla="*/ 3118217 h 5920067"/>
              <a:gd name="connsiteX190" fmla="*/ 0 w 11199600"/>
              <a:gd name="connsiteY190" fmla="*/ 3100970 h 5920067"/>
              <a:gd name="connsiteX191" fmla="*/ 0 w 11199600"/>
              <a:gd name="connsiteY191" fmla="*/ 2991102 h 5920067"/>
              <a:gd name="connsiteX192" fmla="*/ 0 w 11199600"/>
              <a:gd name="connsiteY192" fmla="*/ 2946095 h 5920067"/>
              <a:gd name="connsiteX193" fmla="*/ 0 w 11199600"/>
              <a:gd name="connsiteY193" fmla="*/ 2826730 h 5920067"/>
              <a:gd name="connsiteX194" fmla="*/ 0 w 11199600"/>
              <a:gd name="connsiteY194" fmla="*/ 2787072 h 5920067"/>
              <a:gd name="connsiteX195" fmla="*/ 0 w 11199600"/>
              <a:gd name="connsiteY195" fmla="*/ 2741948 h 5920067"/>
              <a:gd name="connsiteX196" fmla="*/ 0 w 11199600"/>
              <a:gd name="connsiteY196" fmla="*/ 2716862 h 5920067"/>
              <a:gd name="connsiteX197" fmla="*/ 0 w 11199600"/>
              <a:gd name="connsiteY197" fmla="*/ 2512832 h 5920067"/>
              <a:gd name="connsiteX198" fmla="*/ 0 w 11199600"/>
              <a:gd name="connsiteY198" fmla="*/ 2472043 h 5920067"/>
              <a:gd name="connsiteX199" fmla="*/ 0 w 11199600"/>
              <a:gd name="connsiteY199" fmla="*/ 2467708 h 5920067"/>
              <a:gd name="connsiteX200" fmla="*/ 0 w 11199600"/>
              <a:gd name="connsiteY200" fmla="*/ 2449933 h 5920067"/>
              <a:gd name="connsiteX201" fmla="*/ 0 w 11199600"/>
              <a:gd name="connsiteY201" fmla="*/ 2197803 h 5920067"/>
              <a:gd name="connsiteX202" fmla="*/ 0 w 11199600"/>
              <a:gd name="connsiteY202" fmla="*/ 2180556 h 5920067"/>
              <a:gd name="connsiteX203" fmla="*/ 0 w 11199600"/>
              <a:gd name="connsiteY203" fmla="*/ 2175692 h 5920067"/>
              <a:gd name="connsiteX204" fmla="*/ 0 w 11199600"/>
              <a:gd name="connsiteY204" fmla="*/ 2088721 h 5920067"/>
              <a:gd name="connsiteX205" fmla="*/ 0 w 11199600"/>
              <a:gd name="connsiteY205" fmla="*/ 1906316 h 5920067"/>
              <a:gd name="connsiteX206" fmla="*/ 0 w 11199600"/>
              <a:gd name="connsiteY206" fmla="*/ 1866658 h 5920067"/>
              <a:gd name="connsiteX207" fmla="*/ 0 w 11199600"/>
              <a:gd name="connsiteY207" fmla="*/ 1814481 h 5920067"/>
              <a:gd name="connsiteX208" fmla="*/ 0 w 11199600"/>
              <a:gd name="connsiteY208" fmla="*/ 1702609 h 5920067"/>
              <a:gd name="connsiteX209" fmla="*/ 0 w 11199600"/>
              <a:gd name="connsiteY209" fmla="*/ 1592418 h 5920067"/>
              <a:gd name="connsiteX210" fmla="*/ 0 w 11199600"/>
              <a:gd name="connsiteY210" fmla="*/ 1529519 h 5920067"/>
              <a:gd name="connsiteX211" fmla="*/ 0 w 11199600"/>
              <a:gd name="connsiteY211" fmla="*/ 1428369 h 5920067"/>
              <a:gd name="connsiteX212" fmla="*/ 0 w 11199600"/>
              <a:gd name="connsiteY212" fmla="*/ 1290764 h 5920067"/>
              <a:gd name="connsiteX213" fmla="*/ 0 w 11199600"/>
              <a:gd name="connsiteY213" fmla="*/ 1255278 h 5920067"/>
              <a:gd name="connsiteX214" fmla="*/ 0 w 11199600"/>
              <a:gd name="connsiteY214" fmla="*/ 1168307 h 5920067"/>
              <a:gd name="connsiteX215" fmla="*/ 0 w 11199600"/>
              <a:gd name="connsiteY215" fmla="*/ 1016524 h 5920067"/>
              <a:gd name="connsiteX216" fmla="*/ 0 w 11199600"/>
              <a:gd name="connsiteY216" fmla="*/ 894067 h 5920067"/>
              <a:gd name="connsiteX217" fmla="*/ 0 w 11199600"/>
              <a:gd name="connsiteY217" fmla="*/ 782195 h 5920067"/>
              <a:gd name="connsiteX218" fmla="*/ 0 w 11199600"/>
              <a:gd name="connsiteY218" fmla="*/ 507955 h 5920067"/>
              <a:gd name="connsiteX219" fmla="*/ 0 w 11199600"/>
              <a:gd name="connsiteY219" fmla="*/ 370350 h 5920067"/>
              <a:gd name="connsiteX220" fmla="*/ 0 w 11199600"/>
              <a:gd name="connsiteY220" fmla="*/ 96110 h 5920067"/>
              <a:gd name="connsiteX221" fmla="*/ 95997 w 11199600"/>
              <a:gd name="connsiteY221" fmla="*/ 0 h 59200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</a:cxnLst>
            <a:rect l="l" t="t" r="r" b="b"/>
            <a:pathLst>
              <a:path w="11199600" h="5920067">
                <a:moveTo>
                  <a:pt x="95997" y="0"/>
                </a:moveTo>
                <a:lnTo>
                  <a:pt x="11103603" y="0"/>
                </a:lnTo>
                <a:cubicBezTo>
                  <a:pt x="11199600" y="0"/>
                  <a:pt x="11199600" y="96110"/>
                  <a:pt x="11199600" y="96110"/>
                </a:cubicBezTo>
                <a:cubicBezTo>
                  <a:pt x="11199600" y="96110"/>
                  <a:pt x="11199600" y="96110"/>
                  <a:pt x="11199600" y="335165"/>
                </a:cubicBezTo>
                <a:lnTo>
                  <a:pt x="11199600" y="370350"/>
                </a:lnTo>
                <a:cubicBezTo>
                  <a:pt x="11199600" y="370350"/>
                  <a:pt x="11199600" y="370350"/>
                  <a:pt x="11199600" y="379204"/>
                </a:cubicBezTo>
                <a:lnTo>
                  <a:pt x="11199600" y="400048"/>
                </a:lnTo>
                <a:lnTo>
                  <a:pt x="11199600" y="400232"/>
                </a:lnTo>
                <a:cubicBezTo>
                  <a:pt x="11199600" y="415173"/>
                  <a:pt x="11199600" y="437585"/>
                  <a:pt x="11199600" y="471202"/>
                </a:cubicBezTo>
                <a:lnTo>
                  <a:pt x="11199600" y="475721"/>
                </a:lnTo>
                <a:lnTo>
                  <a:pt x="11199600" y="508692"/>
                </a:lnTo>
                <a:cubicBezTo>
                  <a:pt x="11199600" y="522527"/>
                  <a:pt x="11199600" y="537744"/>
                  <a:pt x="11199600" y="554484"/>
                </a:cubicBezTo>
                <a:lnTo>
                  <a:pt x="11199600" y="563015"/>
                </a:lnTo>
                <a:lnTo>
                  <a:pt x="11199600" y="609405"/>
                </a:lnTo>
                <a:lnTo>
                  <a:pt x="11199600" y="662759"/>
                </a:lnTo>
                <a:lnTo>
                  <a:pt x="11199600" y="674288"/>
                </a:lnTo>
                <a:cubicBezTo>
                  <a:pt x="11199600" y="697668"/>
                  <a:pt x="11199600" y="722846"/>
                  <a:pt x="11199600" y="749961"/>
                </a:cubicBezTo>
                <a:lnTo>
                  <a:pt x="11199600" y="775785"/>
                </a:lnTo>
                <a:lnTo>
                  <a:pt x="11199600" y="837255"/>
                </a:lnTo>
                <a:lnTo>
                  <a:pt x="11199600" y="902921"/>
                </a:lnTo>
                <a:lnTo>
                  <a:pt x="11199600" y="936999"/>
                </a:lnTo>
                <a:lnTo>
                  <a:pt x="11199600" y="1016524"/>
                </a:lnTo>
                <a:cubicBezTo>
                  <a:pt x="11199600" y="1016524"/>
                  <a:pt x="11199600" y="1016524"/>
                  <a:pt x="11199600" y="1029131"/>
                </a:cubicBezTo>
                <a:lnTo>
                  <a:pt x="11199600" y="1044999"/>
                </a:lnTo>
                <a:lnTo>
                  <a:pt x="11199600" y="1046406"/>
                </a:lnTo>
                <a:lnTo>
                  <a:pt x="11199600" y="1050025"/>
                </a:lnTo>
                <a:lnTo>
                  <a:pt x="11199600" y="1074887"/>
                </a:lnTo>
                <a:cubicBezTo>
                  <a:pt x="11199600" y="1098232"/>
                  <a:pt x="11199600" y="1130916"/>
                  <a:pt x="11199600" y="1176672"/>
                </a:cubicBezTo>
                <a:lnTo>
                  <a:pt x="11199600" y="1177161"/>
                </a:lnTo>
                <a:lnTo>
                  <a:pt x="11199600" y="1202847"/>
                </a:lnTo>
                <a:lnTo>
                  <a:pt x="11199600" y="1255579"/>
                </a:lnTo>
                <a:lnTo>
                  <a:pt x="11199600" y="1290764"/>
                </a:lnTo>
                <a:cubicBezTo>
                  <a:pt x="11199600" y="1290764"/>
                  <a:pt x="11199600" y="1290764"/>
                  <a:pt x="11199600" y="1299618"/>
                </a:cubicBezTo>
                <a:lnTo>
                  <a:pt x="11199600" y="1319239"/>
                </a:lnTo>
                <a:lnTo>
                  <a:pt x="11199600" y="1320462"/>
                </a:lnTo>
                <a:lnTo>
                  <a:pt x="11199600" y="1320646"/>
                </a:lnTo>
                <a:cubicBezTo>
                  <a:pt x="11199600" y="1328117"/>
                  <a:pt x="11199600" y="1337455"/>
                  <a:pt x="11199600" y="1349128"/>
                </a:cubicBezTo>
                <a:lnTo>
                  <a:pt x="11199600" y="1377296"/>
                </a:lnTo>
                <a:lnTo>
                  <a:pt x="11199600" y="1391616"/>
                </a:lnTo>
                <a:lnTo>
                  <a:pt x="11199600" y="1396135"/>
                </a:lnTo>
                <a:lnTo>
                  <a:pt x="11199600" y="1429106"/>
                </a:lnTo>
                <a:cubicBezTo>
                  <a:pt x="11199600" y="1442941"/>
                  <a:pt x="11199600" y="1458158"/>
                  <a:pt x="11199600" y="1474898"/>
                </a:cubicBezTo>
                <a:lnTo>
                  <a:pt x="11199600" y="1477087"/>
                </a:lnTo>
                <a:lnTo>
                  <a:pt x="11199600" y="1483429"/>
                </a:lnTo>
                <a:lnTo>
                  <a:pt x="11199600" y="1529819"/>
                </a:lnTo>
                <a:lnTo>
                  <a:pt x="11199600" y="1569177"/>
                </a:lnTo>
                <a:lnTo>
                  <a:pt x="11199600" y="1583173"/>
                </a:lnTo>
                <a:lnTo>
                  <a:pt x="11199600" y="1594702"/>
                </a:lnTo>
                <a:lnTo>
                  <a:pt x="11199600" y="1651536"/>
                </a:lnTo>
                <a:lnTo>
                  <a:pt x="11199600" y="1670375"/>
                </a:lnTo>
                <a:lnTo>
                  <a:pt x="11199600" y="1696199"/>
                </a:lnTo>
                <a:lnTo>
                  <a:pt x="11199600" y="1757669"/>
                </a:lnTo>
                <a:lnTo>
                  <a:pt x="11199600" y="1779318"/>
                </a:lnTo>
                <a:lnTo>
                  <a:pt x="11199600" y="1823335"/>
                </a:lnTo>
                <a:lnTo>
                  <a:pt x="11199600" y="1843417"/>
                </a:lnTo>
                <a:lnTo>
                  <a:pt x="11199600" y="1857413"/>
                </a:lnTo>
                <a:lnTo>
                  <a:pt x="11199600" y="1965413"/>
                </a:lnTo>
                <a:lnTo>
                  <a:pt x="11199600" y="1970439"/>
                </a:lnTo>
                <a:lnTo>
                  <a:pt x="11199600" y="2008551"/>
                </a:lnTo>
                <a:lnTo>
                  <a:pt x="11199600" y="2053558"/>
                </a:lnTo>
                <a:lnTo>
                  <a:pt x="11199600" y="2097575"/>
                </a:lnTo>
                <a:lnTo>
                  <a:pt x="11199600" y="2123261"/>
                </a:lnTo>
                <a:lnTo>
                  <a:pt x="11199600" y="2239653"/>
                </a:lnTo>
                <a:lnTo>
                  <a:pt x="11199600" y="2257705"/>
                </a:lnTo>
                <a:lnTo>
                  <a:pt x="11199600" y="2282791"/>
                </a:lnTo>
                <a:lnTo>
                  <a:pt x="11199600" y="2297710"/>
                </a:lnTo>
                <a:lnTo>
                  <a:pt x="11199600" y="2397501"/>
                </a:lnTo>
                <a:lnTo>
                  <a:pt x="11199600" y="2489591"/>
                </a:lnTo>
                <a:lnTo>
                  <a:pt x="11199600" y="2527610"/>
                </a:lnTo>
                <a:lnTo>
                  <a:pt x="11199600" y="2531945"/>
                </a:lnTo>
                <a:lnTo>
                  <a:pt x="11199600" y="2571950"/>
                </a:lnTo>
                <a:lnTo>
                  <a:pt x="11199600" y="2699732"/>
                </a:lnTo>
                <a:lnTo>
                  <a:pt x="11199600" y="2763831"/>
                </a:lnTo>
                <a:lnTo>
                  <a:pt x="11199600" y="2801851"/>
                </a:lnTo>
                <a:lnTo>
                  <a:pt x="11199600" y="2819097"/>
                </a:lnTo>
                <a:lnTo>
                  <a:pt x="11199600" y="2928965"/>
                </a:lnTo>
                <a:lnTo>
                  <a:pt x="11199600" y="2973972"/>
                </a:lnTo>
                <a:lnTo>
                  <a:pt x="11199600" y="3093337"/>
                </a:lnTo>
                <a:lnTo>
                  <a:pt x="11199600" y="3132995"/>
                </a:lnTo>
                <a:lnTo>
                  <a:pt x="11199600" y="3178119"/>
                </a:lnTo>
                <a:lnTo>
                  <a:pt x="11199600" y="3203205"/>
                </a:lnTo>
                <a:lnTo>
                  <a:pt x="11199600" y="3407236"/>
                </a:lnTo>
                <a:lnTo>
                  <a:pt x="11199600" y="3448024"/>
                </a:lnTo>
                <a:lnTo>
                  <a:pt x="11199600" y="3452359"/>
                </a:lnTo>
                <a:lnTo>
                  <a:pt x="11199600" y="3470135"/>
                </a:lnTo>
                <a:lnTo>
                  <a:pt x="11199600" y="3722265"/>
                </a:lnTo>
                <a:lnTo>
                  <a:pt x="11199600" y="3739511"/>
                </a:lnTo>
                <a:lnTo>
                  <a:pt x="11199600" y="3744375"/>
                </a:lnTo>
                <a:lnTo>
                  <a:pt x="11199600" y="3831346"/>
                </a:lnTo>
                <a:lnTo>
                  <a:pt x="11199600" y="4013751"/>
                </a:lnTo>
                <a:lnTo>
                  <a:pt x="11199600" y="4053409"/>
                </a:lnTo>
                <a:lnTo>
                  <a:pt x="11199600" y="4105586"/>
                </a:lnTo>
                <a:lnTo>
                  <a:pt x="11199600" y="4217459"/>
                </a:lnTo>
                <a:lnTo>
                  <a:pt x="11199600" y="4327650"/>
                </a:lnTo>
                <a:lnTo>
                  <a:pt x="11199600" y="4390549"/>
                </a:lnTo>
                <a:lnTo>
                  <a:pt x="11199600" y="4491699"/>
                </a:lnTo>
                <a:lnTo>
                  <a:pt x="11199600" y="4629303"/>
                </a:lnTo>
                <a:lnTo>
                  <a:pt x="11199600" y="4664789"/>
                </a:lnTo>
                <a:lnTo>
                  <a:pt x="11199600" y="4751760"/>
                </a:lnTo>
                <a:lnTo>
                  <a:pt x="11199600" y="4903543"/>
                </a:lnTo>
                <a:lnTo>
                  <a:pt x="11199600" y="5026000"/>
                </a:lnTo>
                <a:lnTo>
                  <a:pt x="11199600" y="5137873"/>
                </a:lnTo>
                <a:lnTo>
                  <a:pt x="11199600" y="5412113"/>
                </a:lnTo>
                <a:lnTo>
                  <a:pt x="11199600" y="5549717"/>
                </a:lnTo>
                <a:lnTo>
                  <a:pt x="11199600" y="5823957"/>
                </a:lnTo>
                <a:cubicBezTo>
                  <a:pt x="11199600" y="5920067"/>
                  <a:pt x="11103603" y="5920067"/>
                  <a:pt x="11103603" y="5920067"/>
                </a:cubicBezTo>
                <a:cubicBezTo>
                  <a:pt x="11103603" y="5920067"/>
                  <a:pt x="11103603" y="5920067"/>
                  <a:pt x="95997" y="5920067"/>
                </a:cubicBezTo>
                <a:cubicBezTo>
                  <a:pt x="0" y="5920067"/>
                  <a:pt x="0" y="5823957"/>
                  <a:pt x="0" y="5823957"/>
                </a:cubicBezTo>
                <a:lnTo>
                  <a:pt x="0" y="5820222"/>
                </a:lnTo>
                <a:lnTo>
                  <a:pt x="0" y="5811351"/>
                </a:lnTo>
                <a:lnTo>
                  <a:pt x="0" y="5794075"/>
                </a:lnTo>
                <a:lnTo>
                  <a:pt x="0" y="5765594"/>
                </a:lnTo>
                <a:lnTo>
                  <a:pt x="0" y="5723106"/>
                </a:lnTo>
                <a:lnTo>
                  <a:pt x="0" y="5663809"/>
                </a:lnTo>
                <a:lnTo>
                  <a:pt x="0" y="5584902"/>
                </a:lnTo>
                <a:lnTo>
                  <a:pt x="0" y="5549717"/>
                </a:lnTo>
                <a:lnTo>
                  <a:pt x="0" y="5548611"/>
                </a:lnTo>
                <a:lnTo>
                  <a:pt x="0" y="5540863"/>
                </a:lnTo>
                <a:lnTo>
                  <a:pt x="0" y="5520020"/>
                </a:lnTo>
                <a:lnTo>
                  <a:pt x="0" y="5519835"/>
                </a:lnTo>
                <a:lnTo>
                  <a:pt x="0" y="5478886"/>
                </a:lnTo>
                <a:lnTo>
                  <a:pt x="0" y="5448866"/>
                </a:lnTo>
                <a:lnTo>
                  <a:pt x="0" y="5444347"/>
                </a:lnTo>
                <a:lnTo>
                  <a:pt x="0" y="5411375"/>
                </a:lnTo>
                <a:lnTo>
                  <a:pt x="0" y="5365584"/>
                </a:lnTo>
                <a:lnTo>
                  <a:pt x="0" y="5357053"/>
                </a:lnTo>
                <a:lnTo>
                  <a:pt x="0" y="5310662"/>
                </a:lnTo>
                <a:lnTo>
                  <a:pt x="0" y="5257308"/>
                </a:lnTo>
                <a:lnTo>
                  <a:pt x="0" y="5245780"/>
                </a:lnTo>
                <a:lnTo>
                  <a:pt x="0" y="5170107"/>
                </a:lnTo>
                <a:lnTo>
                  <a:pt x="0" y="5144283"/>
                </a:lnTo>
                <a:lnTo>
                  <a:pt x="0" y="5082813"/>
                </a:lnTo>
                <a:lnTo>
                  <a:pt x="0" y="5017146"/>
                </a:lnTo>
                <a:lnTo>
                  <a:pt x="0" y="4983068"/>
                </a:lnTo>
                <a:lnTo>
                  <a:pt x="0" y="4903543"/>
                </a:lnTo>
                <a:lnTo>
                  <a:pt x="0" y="4899808"/>
                </a:lnTo>
                <a:lnTo>
                  <a:pt x="0" y="4890937"/>
                </a:lnTo>
                <a:lnTo>
                  <a:pt x="0" y="4875069"/>
                </a:lnTo>
                <a:lnTo>
                  <a:pt x="0" y="4873661"/>
                </a:lnTo>
                <a:lnTo>
                  <a:pt x="0" y="4870043"/>
                </a:lnTo>
                <a:lnTo>
                  <a:pt x="0" y="4845180"/>
                </a:lnTo>
                <a:lnTo>
                  <a:pt x="0" y="4802692"/>
                </a:lnTo>
                <a:lnTo>
                  <a:pt x="0" y="4743395"/>
                </a:lnTo>
                <a:lnTo>
                  <a:pt x="0" y="4742906"/>
                </a:lnTo>
                <a:lnTo>
                  <a:pt x="0" y="4717221"/>
                </a:lnTo>
                <a:lnTo>
                  <a:pt x="0" y="4664488"/>
                </a:lnTo>
                <a:lnTo>
                  <a:pt x="0" y="4629303"/>
                </a:lnTo>
                <a:lnTo>
                  <a:pt x="0" y="4628197"/>
                </a:lnTo>
                <a:lnTo>
                  <a:pt x="0" y="4620449"/>
                </a:lnTo>
                <a:lnTo>
                  <a:pt x="0" y="4600829"/>
                </a:lnTo>
                <a:lnTo>
                  <a:pt x="0" y="4599606"/>
                </a:lnTo>
                <a:lnTo>
                  <a:pt x="0" y="4599421"/>
                </a:lnTo>
                <a:lnTo>
                  <a:pt x="0" y="4558472"/>
                </a:lnTo>
                <a:lnTo>
                  <a:pt x="0" y="4542771"/>
                </a:lnTo>
                <a:lnTo>
                  <a:pt x="0" y="4528452"/>
                </a:lnTo>
                <a:lnTo>
                  <a:pt x="0" y="4523933"/>
                </a:lnTo>
                <a:lnTo>
                  <a:pt x="0" y="4490961"/>
                </a:lnTo>
                <a:lnTo>
                  <a:pt x="0" y="4445170"/>
                </a:lnTo>
                <a:lnTo>
                  <a:pt x="0" y="4442981"/>
                </a:lnTo>
                <a:lnTo>
                  <a:pt x="0" y="4436639"/>
                </a:lnTo>
                <a:lnTo>
                  <a:pt x="0" y="4390248"/>
                </a:lnTo>
                <a:lnTo>
                  <a:pt x="0" y="4350891"/>
                </a:lnTo>
                <a:lnTo>
                  <a:pt x="0" y="4336894"/>
                </a:lnTo>
                <a:lnTo>
                  <a:pt x="0" y="4325366"/>
                </a:lnTo>
                <a:lnTo>
                  <a:pt x="0" y="4268531"/>
                </a:lnTo>
                <a:lnTo>
                  <a:pt x="0" y="4249693"/>
                </a:lnTo>
                <a:lnTo>
                  <a:pt x="0" y="4223869"/>
                </a:lnTo>
                <a:lnTo>
                  <a:pt x="0" y="4162399"/>
                </a:lnTo>
                <a:lnTo>
                  <a:pt x="0" y="4140749"/>
                </a:lnTo>
                <a:lnTo>
                  <a:pt x="0" y="4096732"/>
                </a:lnTo>
                <a:lnTo>
                  <a:pt x="0" y="4076651"/>
                </a:lnTo>
                <a:lnTo>
                  <a:pt x="0" y="4062654"/>
                </a:lnTo>
                <a:lnTo>
                  <a:pt x="0" y="3954655"/>
                </a:lnTo>
                <a:lnTo>
                  <a:pt x="0" y="3949629"/>
                </a:lnTo>
                <a:lnTo>
                  <a:pt x="0" y="3911516"/>
                </a:lnTo>
                <a:lnTo>
                  <a:pt x="0" y="3866509"/>
                </a:lnTo>
                <a:lnTo>
                  <a:pt x="0" y="3822492"/>
                </a:lnTo>
                <a:lnTo>
                  <a:pt x="0" y="3796807"/>
                </a:lnTo>
                <a:lnTo>
                  <a:pt x="0" y="3680415"/>
                </a:lnTo>
                <a:lnTo>
                  <a:pt x="0" y="3662362"/>
                </a:lnTo>
                <a:lnTo>
                  <a:pt x="0" y="3637276"/>
                </a:lnTo>
                <a:lnTo>
                  <a:pt x="0" y="3622357"/>
                </a:lnTo>
                <a:lnTo>
                  <a:pt x="0" y="3522567"/>
                </a:lnTo>
                <a:lnTo>
                  <a:pt x="0" y="3430477"/>
                </a:lnTo>
                <a:lnTo>
                  <a:pt x="0" y="3392457"/>
                </a:lnTo>
                <a:lnTo>
                  <a:pt x="0" y="3388122"/>
                </a:lnTo>
                <a:lnTo>
                  <a:pt x="0" y="3348117"/>
                </a:lnTo>
                <a:lnTo>
                  <a:pt x="0" y="3220335"/>
                </a:lnTo>
                <a:lnTo>
                  <a:pt x="0" y="3156237"/>
                </a:lnTo>
                <a:lnTo>
                  <a:pt x="0" y="3118217"/>
                </a:lnTo>
                <a:lnTo>
                  <a:pt x="0" y="3100970"/>
                </a:lnTo>
                <a:lnTo>
                  <a:pt x="0" y="2991102"/>
                </a:lnTo>
                <a:lnTo>
                  <a:pt x="0" y="2946095"/>
                </a:lnTo>
                <a:lnTo>
                  <a:pt x="0" y="2826730"/>
                </a:lnTo>
                <a:lnTo>
                  <a:pt x="0" y="2787072"/>
                </a:lnTo>
                <a:lnTo>
                  <a:pt x="0" y="2741948"/>
                </a:lnTo>
                <a:lnTo>
                  <a:pt x="0" y="2716862"/>
                </a:lnTo>
                <a:lnTo>
                  <a:pt x="0" y="2512832"/>
                </a:lnTo>
                <a:lnTo>
                  <a:pt x="0" y="2472043"/>
                </a:lnTo>
                <a:lnTo>
                  <a:pt x="0" y="2467708"/>
                </a:lnTo>
                <a:lnTo>
                  <a:pt x="0" y="2449933"/>
                </a:lnTo>
                <a:lnTo>
                  <a:pt x="0" y="2197803"/>
                </a:lnTo>
                <a:lnTo>
                  <a:pt x="0" y="2180556"/>
                </a:lnTo>
                <a:lnTo>
                  <a:pt x="0" y="2175692"/>
                </a:lnTo>
                <a:lnTo>
                  <a:pt x="0" y="2088721"/>
                </a:lnTo>
                <a:lnTo>
                  <a:pt x="0" y="1906316"/>
                </a:lnTo>
                <a:lnTo>
                  <a:pt x="0" y="1866658"/>
                </a:lnTo>
                <a:lnTo>
                  <a:pt x="0" y="1814481"/>
                </a:lnTo>
                <a:lnTo>
                  <a:pt x="0" y="1702609"/>
                </a:lnTo>
                <a:lnTo>
                  <a:pt x="0" y="1592418"/>
                </a:lnTo>
                <a:lnTo>
                  <a:pt x="0" y="1529519"/>
                </a:lnTo>
                <a:lnTo>
                  <a:pt x="0" y="1428369"/>
                </a:lnTo>
                <a:lnTo>
                  <a:pt x="0" y="1290764"/>
                </a:lnTo>
                <a:lnTo>
                  <a:pt x="0" y="1255278"/>
                </a:lnTo>
                <a:lnTo>
                  <a:pt x="0" y="1168307"/>
                </a:lnTo>
                <a:lnTo>
                  <a:pt x="0" y="1016524"/>
                </a:lnTo>
                <a:lnTo>
                  <a:pt x="0" y="894067"/>
                </a:lnTo>
                <a:lnTo>
                  <a:pt x="0" y="782195"/>
                </a:lnTo>
                <a:lnTo>
                  <a:pt x="0" y="507955"/>
                </a:lnTo>
                <a:lnTo>
                  <a:pt x="0" y="370350"/>
                </a:lnTo>
                <a:lnTo>
                  <a:pt x="0" y="96110"/>
                </a:lnTo>
                <a:cubicBezTo>
                  <a:pt x="0" y="0"/>
                  <a:pt x="95997" y="0"/>
                  <a:pt x="95997" y="0"/>
                </a:cubicBezTo>
                <a:close/>
              </a:path>
            </a:pathLst>
          </a:custGeom>
          <a:solidFill>
            <a:schemeClr val="bg2">
              <a:lumMod val="20000"/>
              <a:lumOff val="80000"/>
              <a:alpha val="10000"/>
            </a:schemeClr>
          </a:solidFill>
        </p:spPr>
        <p:txBody>
          <a:bodyPr wrap="square" lIns="3240000" tIns="36000" rIns="36000" bIns="36000" anchor="ctr" anchorCtr="0">
            <a:noAutofit/>
          </a:bodyPr>
          <a:lstStyle>
            <a:lvl1pPr algn="ctr">
              <a:defRPr sz="1400" b="0"/>
            </a:lvl1pPr>
          </a:lstStyle>
          <a:p>
            <a:r>
              <a:rPr lang="en-US" noProof="0"/>
              <a:t>Click icon to add picture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315607438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17872588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Freeform 31"/>
          <p:cNvSpPr>
            <a:spLocks noChangeAspect="1"/>
          </p:cNvSpPr>
          <p:nvPr userDrawn="1"/>
        </p:nvSpPr>
        <p:spPr bwMode="gray">
          <a:xfrm>
            <a:off x="693738" y="1695452"/>
            <a:ext cx="10641600" cy="2630915"/>
          </a:xfrm>
          <a:custGeom>
            <a:avLst/>
            <a:gdLst>
              <a:gd name="T0" fmla="*/ 2480 w 2480"/>
              <a:gd name="T1" fmla="*/ 528 h 611"/>
              <a:gd name="T2" fmla="*/ 2480 w 2480"/>
              <a:gd name="T3" fmla="*/ 32 h 611"/>
              <a:gd name="T4" fmla="*/ 2448 w 2480"/>
              <a:gd name="T5" fmla="*/ 0 h 611"/>
              <a:gd name="T6" fmla="*/ 32 w 2480"/>
              <a:gd name="T7" fmla="*/ 0 h 611"/>
              <a:gd name="T8" fmla="*/ 0 w 2480"/>
              <a:gd name="T9" fmla="*/ 32 h 611"/>
              <a:gd name="T10" fmla="*/ 0 w 2480"/>
              <a:gd name="T11" fmla="*/ 528 h 611"/>
              <a:gd name="T12" fmla="*/ 32 w 2480"/>
              <a:gd name="T13" fmla="*/ 560 h 611"/>
              <a:gd name="T14" fmla="*/ 237 w 2480"/>
              <a:gd name="T15" fmla="*/ 560 h 611"/>
              <a:gd name="T16" fmla="*/ 271 w 2480"/>
              <a:gd name="T17" fmla="*/ 604 h 611"/>
              <a:gd name="T18" fmla="*/ 289 w 2480"/>
              <a:gd name="T19" fmla="*/ 604 h 611"/>
              <a:gd name="T20" fmla="*/ 323 w 2480"/>
              <a:gd name="T21" fmla="*/ 560 h 611"/>
              <a:gd name="T22" fmla="*/ 2448 w 2480"/>
              <a:gd name="T23" fmla="*/ 560 h 611"/>
              <a:gd name="T24" fmla="*/ 2480 w 2480"/>
              <a:gd name="T25" fmla="*/ 528 h 6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480" h="611">
                <a:moveTo>
                  <a:pt x="2480" y="528"/>
                </a:moveTo>
                <a:cubicBezTo>
                  <a:pt x="2480" y="32"/>
                  <a:pt x="2480" y="32"/>
                  <a:pt x="2480" y="32"/>
                </a:cubicBezTo>
                <a:cubicBezTo>
                  <a:pt x="2480" y="32"/>
                  <a:pt x="2480" y="0"/>
                  <a:pt x="2448" y="0"/>
                </a:cubicBezTo>
                <a:cubicBezTo>
                  <a:pt x="32" y="0"/>
                  <a:pt x="32" y="0"/>
                  <a:pt x="32" y="0"/>
                </a:cubicBezTo>
                <a:cubicBezTo>
                  <a:pt x="32" y="0"/>
                  <a:pt x="0" y="0"/>
                  <a:pt x="0" y="32"/>
                </a:cubicBezTo>
                <a:cubicBezTo>
                  <a:pt x="0" y="528"/>
                  <a:pt x="0" y="528"/>
                  <a:pt x="0" y="528"/>
                </a:cubicBezTo>
                <a:cubicBezTo>
                  <a:pt x="0" y="528"/>
                  <a:pt x="0" y="560"/>
                  <a:pt x="32" y="560"/>
                </a:cubicBezTo>
                <a:cubicBezTo>
                  <a:pt x="237" y="560"/>
                  <a:pt x="237" y="560"/>
                  <a:pt x="237" y="560"/>
                </a:cubicBezTo>
                <a:cubicBezTo>
                  <a:pt x="271" y="604"/>
                  <a:pt x="271" y="604"/>
                  <a:pt x="271" y="604"/>
                </a:cubicBezTo>
                <a:cubicBezTo>
                  <a:pt x="276" y="611"/>
                  <a:pt x="284" y="611"/>
                  <a:pt x="289" y="604"/>
                </a:cubicBezTo>
                <a:cubicBezTo>
                  <a:pt x="323" y="560"/>
                  <a:pt x="323" y="560"/>
                  <a:pt x="323" y="560"/>
                </a:cubicBezTo>
                <a:cubicBezTo>
                  <a:pt x="2448" y="560"/>
                  <a:pt x="2448" y="560"/>
                  <a:pt x="2448" y="560"/>
                </a:cubicBezTo>
                <a:cubicBezTo>
                  <a:pt x="2448" y="560"/>
                  <a:pt x="2480" y="560"/>
                  <a:pt x="2480" y="528"/>
                </a:cubicBezTo>
              </a:path>
            </a:pathLst>
          </a:custGeom>
          <a:solidFill>
            <a:srgbClr val="FE2747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>
              <a:solidFill>
                <a:srgbClr val="333333"/>
              </a:solidFill>
            </a:endParaRPr>
          </a:p>
        </p:txBody>
      </p:sp>
      <p:sp>
        <p:nvSpPr>
          <p:cNvPr id="5" name="Title 1"/>
          <p:cNvSpPr>
            <a:spLocks noGrp="1"/>
          </p:cNvSpPr>
          <p:nvPr>
            <p:ph type="ctrTitle"/>
          </p:nvPr>
        </p:nvSpPr>
        <p:spPr bwMode="gray">
          <a:xfrm>
            <a:off x="1172150" y="1695451"/>
            <a:ext cx="10162600" cy="2368549"/>
          </a:xfrm>
        </p:spPr>
        <p:txBody>
          <a:bodyPr anchor="ctr" anchorCtr="0">
            <a:noAutofit/>
          </a:bodyPr>
          <a:lstStyle>
            <a:lvl1pPr algn="l">
              <a:lnSpc>
                <a:spcPts val="4600"/>
              </a:lnSpc>
              <a:defRPr sz="46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36" name="Group 35"/>
          <p:cNvGrpSpPr/>
          <p:nvPr userDrawn="1"/>
        </p:nvGrpSpPr>
        <p:grpSpPr>
          <a:xfrm>
            <a:off x="-2025698" y="6362705"/>
            <a:ext cx="1857255" cy="500063"/>
            <a:chOff x="-2025698" y="6445247"/>
            <a:chExt cx="1857255" cy="417516"/>
          </a:xfrm>
        </p:grpSpPr>
        <p:sp>
          <p:nvSpPr>
            <p:cNvPr id="37" name="Rectangle 104"/>
            <p:cNvSpPr>
              <a:spLocks noChangeArrowheads="1"/>
            </p:cNvSpPr>
            <p:nvPr userDrawn="1"/>
          </p:nvSpPr>
          <p:spPr bwMode="gray">
            <a:xfrm>
              <a:off x="-2025698" y="6445247"/>
              <a:ext cx="1447848" cy="417516"/>
            </a:xfrm>
            <a:prstGeom prst="rect">
              <a:avLst/>
            </a:prstGeom>
            <a:solidFill>
              <a:srgbClr val="60A6DA"/>
            </a:solidFill>
            <a:ln>
              <a:noFill/>
            </a:ln>
            <a:effectLst/>
          </p:spPr>
          <p:txBody>
            <a:bodyPr wrap="square" lIns="72000" tIns="180000" rIns="72000" bIns="180000" anchor="ctr">
              <a:noAutofit/>
            </a:bodyPr>
            <a:lstStyle/>
            <a:p>
              <a:pPr>
                <a:lnSpc>
                  <a:spcPct val="90000"/>
                </a:lnSpc>
                <a:spcBef>
                  <a:spcPct val="20000"/>
                </a:spcBef>
                <a:spcAft>
                  <a:spcPct val="20000"/>
                </a:spcAft>
                <a:defRPr/>
              </a:pPr>
              <a:r>
                <a:rPr lang="en-GB" altLang="en-GB" sz="1200" b="1" kern="0" dirty="0">
                  <a:solidFill>
                    <a:srgbClr val="FDFDFD"/>
                  </a:solidFill>
                </a:rPr>
                <a:t>No content below </a:t>
              </a:r>
              <a:br>
                <a:rPr lang="en-GB" altLang="en-GB" sz="1200" b="1" kern="0" dirty="0">
                  <a:solidFill>
                    <a:srgbClr val="FDFDFD"/>
                  </a:solidFill>
                </a:rPr>
              </a:br>
              <a:r>
                <a:rPr lang="en-GB" altLang="en-GB" sz="1200" b="1" kern="0" dirty="0">
                  <a:solidFill>
                    <a:srgbClr val="FDFDFD"/>
                  </a:solidFill>
                </a:rPr>
                <a:t>the grey line</a:t>
              </a:r>
            </a:p>
          </p:txBody>
        </p:sp>
        <p:grpSp>
          <p:nvGrpSpPr>
            <p:cNvPr id="38" name="Group 37"/>
            <p:cNvGrpSpPr/>
            <p:nvPr userDrawn="1"/>
          </p:nvGrpSpPr>
          <p:grpSpPr bwMode="gray">
            <a:xfrm>
              <a:off x="-546100" y="6452392"/>
              <a:ext cx="377657" cy="403227"/>
              <a:chOff x="-2035174" y="6454773"/>
              <a:chExt cx="1872000" cy="403227"/>
            </a:xfrm>
          </p:grpSpPr>
          <p:cxnSp>
            <p:nvCxnSpPr>
              <p:cNvPr id="39" name="Straight Connector 38"/>
              <p:cNvCxnSpPr/>
              <p:nvPr userDrawn="1"/>
            </p:nvCxnSpPr>
            <p:spPr bwMode="gray">
              <a:xfrm>
                <a:off x="-2035174" y="6858000"/>
                <a:ext cx="1872000" cy="0"/>
              </a:xfrm>
              <a:prstGeom prst="line">
                <a:avLst/>
              </a:prstGeom>
              <a:noFill/>
              <a:ln w="6350" cap="flat" cmpd="sng" algn="ctr">
                <a:solidFill>
                  <a:srgbClr val="C90068"/>
                </a:solidFill>
                <a:prstDash val="dash"/>
                <a:miter lim="800000"/>
              </a:ln>
              <a:effectLst/>
            </p:spPr>
          </p:cxnSp>
          <p:cxnSp>
            <p:nvCxnSpPr>
              <p:cNvPr id="40" name="Straight Connector 39"/>
              <p:cNvCxnSpPr/>
              <p:nvPr userDrawn="1"/>
            </p:nvCxnSpPr>
            <p:spPr bwMode="gray">
              <a:xfrm>
                <a:off x="-2035174" y="6454773"/>
                <a:ext cx="1872000" cy="0"/>
              </a:xfrm>
              <a:prstGeom prst="line">
                <a:avLst/>
              </a:prstGeom>
              <a:noFill/>
              <a:ln w="6350" cap="flat" cmpd="sng" algn="ctr">
                <a:solidFill>
                  <a:srgbClr val="C90068"/>
                </a:solidFill>
                <a:prstDash val="dash"/>
                <a:miter lim="800000"/>
              </a:ln>
              <a:effectLst/>
            </p:spPr>
          </p:cxnSp>
        </p:grpSp>
      </p:grpSp>
      <p:grpSp>
        <p:nvGrpSpPr>
          <p:cNvPr id="58" name="Group 57"/>
          <p:cNvGrpSpPr/>
          <p:nvPr userDrawn="1"/>
        </p:nvGrpSpPr>
        <p:grpSpPr>
          <a:xfrm>
            <a:off x="-2035175" y="1"/>
            <a:ext cx="1881477" cy="5176145"/>
            <a:chOff x="-2035175" y="0"/>
            <a:chExt cx="1881477" cy="5176145"/>
          </a:xfrm>
        </p:grpSpPr>
        <p:sp>
          <p:nvSpPr>
            <p:cNvPr id="59" name="Rectangle 104"/>
            <p:cNvSpPr>
              <a:spLocks noChangeArrowheads="1"/>
            </p:cNvSpPr>
            <p:nvPr userDrawn="1"/>
          </p:nvSpPr>
          <p:spPr bwMode="gray">
            <a:xfrm>
              <a:off x="-2025698" y="0"/>
              <a:ext cx="1872000" cy="5176145"/>
            </a:xfrm>
            <a:prstGeom prst="rect">
              <a:avLst/>
            </a:prstGeom>
            <a:solidFill>
              <a:srgbClr val="EAEAEA"/>
            </a:solidFill>
            <a:ln>
              <a:noFill/>
            </a:ln>
            <a:effectLst/>
          </p:spPr>
          <p:txBody>
            <a:bodyPr wrap="square" lIns="180000" tIns="180000" rIns="180000" bIns="180000" anchor="ctr">
              <a:noAutofit/>
            </a:bodyPr>
            <a:lstStyle/>
            <a:p>
              <a:endParaRPr lang="en-GB" sz="1000" dirty="0">
                <a:solidFill>
                  <a:srgbClr val="333333"/>
                </a:solidFill>
              </a:endParaRPr>
            </a:p>
          </p:txBody>
        </p:sp>
        <p:grpSp>
          <p:nvGrpSpPr>
            <p:cNvPr id="60" name="Group 59"/>
            <p:cNvGrpSpPr/>
            <p:nvPr userDrawn="1"/>
          </p:nvGrpSpPr>
          <p:grpSpPr>
            <a:xfrm>
              <a:off x="-2035175" y="0"/>
              <a:ext cx="1872000" cy="5176145"/>
              <a:chOff x="-2035175" y="0"/>
              <a:chExt cx="1872000" cy="5730106"/>
            </a:xfrm>
          </p:grpSpPr>
          <p:sp>
            <p:nvSpPr>
              <p:cNvPr id="61" name="Rectangle 104"/>
              <p:cNvSpPr>
                <a:spLocks noChangeArrowheads="1"/>
              </p:cNvSpPr>
              <p:nvPr/>
            </p:nvSpPr>
            <p:spPr bwMode="gray">
              <a:xfrm>
                <a:off x="-2035175" y="4672569"/>
                <a:ext cx="1872000" cy="1057537"/>
              </a:xfrm>
              <a:prstGeom prst="rect">
                <a:avLst/>
              </a:prstGeom>
              <a:solidFill>
                <a:srgbClr val="EAEAEA"/>
              </a:solidFill>
              <a:ln>
                <a:noFill/>
              </a:ln>
              <a:effectLst/>
            </p:spPr>
            <p:txBody>
              <a:bodyPr wrap="square" lIns="180000" tIns="180000" rIns="180000" bIns="180000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62" name="Rectangle 104"/>
              <p:cNvSpPr>
                <a:spLocks noChangeArrowheads="1"/>
              </p:cNvSpPr>
              <p:nvPr userDrawn="1"/>
            </p:nvSpPr>
            <p:spPr bwMode="gray">
              <a:xfrm>
                <a:off x="-2035175" y="0"/>
                <a:ext cx="1872000" cy="4709801"/>
              </a:xfrm>
              <a:prstGeom prst="rect">
                <a:avLst/>
              </a:prstGeom>
              <a:solidFill>
                <a:srgbClr val="EAEAEA"/>
              </a:solidFill>
              <a:ln>
                <a:noFill/>
              </a:ln>
              <a:effectLst/>
            </p:spPr>
            <p:txBody>
              <a:bodyPr wrap="square" lIns="180000" tIns="180000" rIns="180000" bIns="180000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63" name="Rectangle 105"/>
              <p:cNvSpPr>
                <a:spLocks noChangeArrowheads="1"/>
              </p:cNvSpPr>
              <p:nvPr userDrawn="1"/>
            </p:nvSpPr>
            <p:spPr bwMode="gray">
              <a:xfrm>
                <a:off x="-1903413" y="665771"/>
                <a:ext cx="215900" cy="215900"/>
              </a:xfrm>
              <a:prstGeom prst="rect">
                <a:avLst/>
              </a:prstGeom>
              <a:solidFill>
                <a:srgbClr val="FF6200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64" name="Rectangle 106"/>
              <p:cNvSpPr>
                <a:spLocks noChangeArrowheads="1"/>
              </p:cNvSpPr>
              <p:nvPr userDrawn="1"/>
            </p:nvSpPr>
            <p:spPr bwMode="gray">
              <a:xfrm>
                <a:off x="-1612900" y="675296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Orange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255, 98, 0</a:t>
                </a:r>
              </a:p>
            </p:txBody>
          </p:sp>
          <p:sp>
            <p:nvSpPr>
              <p:cNvPr id="65" name="Rectangle 107"/>
              <p:cNvSpPr>
                <a:spLocks noChangeArrowheads="1"/>
              </p:cNvSpPr>
              <p:nvPr userDrawn="1"/>
            </p:nvSpPr>
            <p:spPr bwMode="gray">
              <a:xfrm>
                <a:off x="-1903413" y="1055027"/>
                <a:ext cx="215900" cy="215900"/>
              </a:xfrm>
              <a:prstGeom prst="rect">
                <a:avLst/>
              </a:prstGeom>
              <a:solidFill>
                <a:srgbClr val="A8A8A8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66" name="Rectangle 108"/>
              <p:cNvSpPr>
                <a:spLocks noChangeArrowheads="1"/>
              </p:cNvSpPr>
              <p:nvPr userDrawn="1"/>
            </p:nvSpPr>
            <p:spPr bwMode="gray">
              <a:xfrm>
                <a:off x="-1612900" y="1080427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Light Grey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168, 168, 168</a:t>
                </a:r>
              </a:p>
            </p:txBody>
          </p:sp>
          <p:sp>
            <p:nvSpPr>
              <p:cNvPr id="67" name="Rectangle 109"/>
              <p:cNvSpPr>
                <a:spLocks noChangeArrowheads="1"/>
              </p:cNvSpPr>
              <p:nvPr userDrawn="1"/>
            </p:nvSpPr>
            <p:spPr bwMode="gray">
              <a:xfrm>
                <a:off x="-1903413" y="2583180"/>
                <a:ext cx="215900" cy="215900"/>
              </a:xfrm>
              <a:prstGeom prst="rect">
                <a:avLst/>
              </a:prstGeom>
              <a:solidFill>
                <a:srgbClr val="525199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68" name="Rectangle 110"/>
              <p:cNvSpPr>
                <a:spLocks noChangeArrowheads="1"/>
              </p:cNvSpPr>
              <p:nvPr userDrawn="1"/>
            </p:nvSpPr>
            <p:spPr bwMode="gray">
              <a:xfrm>
                <a:off x="-1612900" y="2592705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Indigo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82, 81, 153</a:t>
                </a:r>
              </a:p>
            </p:txBody>
          </p:sp>
          <p:sp>
            <p:nvSpPr>
              <p:cNvPr id="69" name="Rectangle 111"/>
              <p:cNvSpPr>
                <a:spLocks noChangeArrowheads="1"/>
              </p:cNvSpPr>
              <p:nvPr userDrawn="1"/>
            </p:nvSpPr>
            <p:spPr bwMode="gray">
              <a:xfrm>
                <a:off x="-1903413" y="3009234"/>
                <a:ext cx="215900" cy="215900"/>
              </a:xfrm>
              <a:prstGeom prst="rect">
                <a:avLst/>
              </a:prstGeom>
              <a:solidFill>
                <a:srgbClr val="60A6DA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70" name="Rectangle 112"/>
              <p:cNvSpPr>
                <a:spLocks noChangeArrowheads="1"/>
              </p:cNvSpPr>
              <p:nvPr userDrawn="1"/>
            </p:nvSpPr>
            <p:spPr bwMode="gray">
              <a:xfrm>
                <a:off x="-1612900" y="3009234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Sky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96, 166, 218</a:t>
                </a:r>
              </a:p>
            </p:txBody>
          </p:sp>
          <p:sp>
            <p:nvSpPr>
              <p:cNvPr id="71" name="Rectangle 113"/>
              <p:cNvSpPr>
                <a:spLocks noChangeArrowheads="1"/>
              </p:cNvSpPr>
              <p:nvPr userDrawn="1"/>
            </p:nvSpPr>
            <p:spPr bwMode="gray">
              <a:xfrm>
                <a:off x="-1903413" y="166884"/>
                <a:ext cx="1692000" cy="165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90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200" b="1" dirty="0">
                    <a:solidFill>
                      <a:srgbClr val="333333"/>
                    </a:solidFill>
                  </a:rPr>
                  <a:t>Colour guidelines</a:t>
                </a:r>
              </a:p>
            </p:txBody>
          </p:sp>
          <p:sp>
            <p:nvSpPr>
              <p:cNvPr id="72" name="Rectangle 107"/>
              <p:cNvSpPr>
                <a:spLocks noChangeArrowheads="1"/>
              </p:cNvSpPr>
              <p:nvPr/>
            </p:nvSpPr>
            <p:spPr bwMode="gray">
              <a:xfrm>
                <a:off x="-1903413" y="3435288"/>
                <a:ext cx="215900" cy="215900"/>
              </a:xfrm>
              <a:prstGeom prst="rect">
                <a:avLst/>
              </a:prstGeom>
              <a:solidFill>
                <a:srgbClr val="AB0066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73" name="Rectangle 108"/>
              <p:cNvSpPr>
                <a:spLocks noChangeArrowheads="1"/>
              </p:cNvSpPr>
              <p:nvPr/>
            </p:nvSpPr>
            <p:spPr bwMode="gray">
              <a:xfrm>
                <a:off x="-1612900" y="3434952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Fuchsia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171, 0, 102</a:t>
                </a:r>
              </a:p>
            </p:txBody>
          </p:sp>
          <p:sp>
            <p:nvSpPr>
              <p:cNvPr id="84" name="Rectangle 109"/>
              <p:cNvSpPr>
                <a:spLocks noChangeArrowheads="1"/>
              </p:cNvSpPr>
              <p:nvPr/>
            </p:nvSpPr>
            <p:spPr bwMode="gray">
              <a:xfrm>
                <a:off x="-1903413" y="3853390"/>
                <a:ext cx="215900" cy="215900"/>
              </a:xfrm>
              <a:prstGeom prst="rect">
                <a:avLst/>
              </a:prstGeom>
              <a:solidFill>
                <a:srgbClr val="D0D93C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85" name="Rectangle 110"/>
              <p:cNvSpPr>
                <a:spLocks noChangeArrowheads="1"/>
              </p:cNvSpPr>
              <p:nvPr/>
            </p:nvSpPr>
            <p:spPr bwMode="gray">
              <a:xfrm>
                <a:off x="-1612900" y="3852185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Lime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208, 217, 60</a:t>
                </a:r>
              </a:p>
            </p:txBody>
          </p:sp>
          <p:sp>
            <p:nvSpPr>
              <p:cNvPr id="86" name="Rectangle 111"/>
              <p:cNvSpPr>
                <a:spLocks noChangeArrowheads="1"/>
              </p:cNvSpPr>
              <p:nvPr/>
            </p:nvSpPr>
            <p:spPr bwMode="gray">
              <a:xfrm>
                <a:off x="-1903413" y="4247638"/>
                <a:ext cx="215900" cy="215900"/>
              </a:xfrm>
              <a:prstGeom prst="rect">
                <a:avLst/>
              </a:prstGeom>
              <a:solidFill>
                <a:srgbClr val="019649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87" name="Rectangle 112"/>
              <p:cNvSpPr>
                <a:spLocks noChangeArrowheads="1"/>
              </p:cNvSpPr>
              <p:nvPr/>
            </p:nvSpPr>
            <p:spPr bwMode="gray">
              <a:xfrm>
                <a:off x="-1612900" y="4252640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Leaf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52, 150, 81</a:t>
                </a:r>
              </a:p>
            </p:txBody>
          </p:sp>
          <p:sp>
            <p:nvSpPr>
              <p:cNvPr id="88" name="Rectangle 109"/>
              <p:cNvSpPr>
                <a:spLocks noChangeArrowheads="1"/>
              </p:cNvSpPr>
              <p:nvPr/>
            </p:nvSpPr>
            <p:spPr bwMode="gray">
              <a:xfrm>
                <a:off x="-1903413" y="1489280"/>
                <a:ext cx="215900" cy="215900"/>
              </a:xfrm>
              <a:prstGeom prst="rect">
                <a:avLst/>
              </a:prstGeom>
              <a:solidFill>
                <a:srgbClr val="696969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89" name="Rectangle 110"/>
              <p:cNvSpPr>
                <a:spLocks noChangeArrowheads="1"/>
              </p:cNvSpPr>
              <p:nvPr/>
            </p:nvSpPr>
            <p:spPr bwMode="gray">
              <a:xfrm>
                <a:off x="-1612900" y="1498805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Mid Grey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105, 105, 105</a:t>
                </a:r>
              </a:p>
            </p:txBody>
          </p:sp>
          <p:sp>
            <p:nvSpPr>
              <p:cNvPr id="90" name="Rectangle 111"/>
              <p:cNvSpPr>
                <a:spLocks noChangeArrowheads="1"/>
              </p:cNvSpPr>
              <p:nvPr/>
            </p:nvSpPr>
            <p:spPr bwMode="gray">
              <a:xfrm>
                <a:off x="-1903413" y="1895419"/>
                <a:ext cx="215900" cy="215900"/>
              </a:xfrm>
              <a:prstGeom prst="rect">
                <a:avLst/>
              </a:prstGeom>
              <a:solidFill>
                <a:srgbClr val="333333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91" name="Rectangle 112"/>
              <p:cNvSpPr>
                <a:spLocks noChangeArrowheads="1"/>
              </p:cNvSpPr>
              <p:nvPr/>
            </p:nvSpPr>
            <p:spPr bwMode="gray">
              <a:xfrm>
                <a:off x="-1612900" y="1904944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Text Colour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51, 51, 51</a:t>
                </a:r>
              </a:p>
            </p:txBody>
          </p:sp>
          <p:pic>
            <p:nvPicPr>
              <p:cNvPr id="95" name="Picture 94"/>
              <p:cNvPicPr>
                <a:picLocks noChangeAspect="1"/>
              </p:cNvPicPr>
              <p:nvPr userDrawn="1"/>
            </p:nvPicPr>
            <p:blipFill>
              <a:blip r:embed="rId2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1804990" y="2022815"/>
                <a:ext cx="154783" cy="138908"/>
              </a:xfrm>
              <a:prstGeom prst="rect">
                <a:avLst/>
              </a:prstGeom>
            </p:spPr>
          </p:pic>
          <p:sp>
            <p:nvSpPr>
              <p:cNvPr id="96" name="Rectangle 111"/>
              <p:cNvSpPr>
                <a:spLocks noChangeArrowheads="1"/>
              </p:cNvSpPr>
              <p:nvPr userDrawn="1"/>
            </p:nvSpPr>
            <p:spPr bwMode="gray">
              <a:xfrm>
                <a:off x="-1903413" y="4979815"/>
                <a:ext cx="215900" cy="215900"/>
              </a:xfrm>
              <a:prstGeom prst="rect">
                <a:avLst/>
              </a:prstGeom>
              <a:solidFill>
                <a:srgbClr val="FF0000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97" name="Rectangle 112"/>
              <p:cNvSpPr>
                <a:spLocks noChangeArrowheads="1"/>
              </p:cNvSpPr>
              <p:nvPr userDrawn="1"/>
            </p:nvSpPr>
            <p:spPr bwMode="gray">
              <a:xfrm>
                <a:off x="-1612900" y="4979815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Minus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255, 0, 0</a:t>
                </a:r>
              </a:p>
            </p:txBody>
          </p:sp>
          <p:sp>
            <p:nvSpPr>
              <p:cNvPr id="98" name="Rectangle 111"/>
              <p:cNvSpPr>
                <a:spLocks noChangeArrowheads="1"/>
              </p:cNvSpPr>
              <p:nvPr userDrawn="1"/>
            </p:nvSpPr>
            <p:spPr bwMode="gray">
              <a:xfrm>
                <a:off x="-1903413" y="5343581"/>
                <a:ext cx="215900" cy="215900"/>
              </a:xfrm>
              <a:prstGeom prst="rect">
                <a:avLst/>
              </a:prstGeom>
              <a:solidFill>
                <a:srgbClr val="019649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99" name="Rectangle 112"/>
              <p:cNvSpPr>
                <a:spLocks noChangeArrowheads="1"/>
              </p:cNvSpPr>
              <p:nvPr userDrawn="1"/>
            </p:nvSpPr>
            <p:spPr bwMode="gray">
              <a:xfrm>
                <a:off x="-1612900" y="5353106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Plus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52, 150, 81</a:t>
                </a:r>
              </a:p>
            </p:txBody>
          </p:sp>
          <p:sp>
            <p:nvSpPr>
              <p:cNvPr id="100" name="Rectangle 113"/>
              <p:cNvSpPr>
                <a:spLocks noChangeArrowheads="1"/>
              </p:cNvSpPr>
              <p:nvPr userDrawn="1"/>
            </p:nvSpPr>
            <p:spPr bwMode="gray">
              <a:xfrm>
                <a:off x="-1903413" y="450038"/>
                <a:ext cx="1692000" cy="165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90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b="1" dirty="0">
                    <a:solidFill>
                      <a:srgbClr val="333333"/>
                    </a:solidFill>
                  </a:rPr>
                  <a:t>Primary colours</a:t>
                </a:r>
              </a:p>
            </p:txBody>
          </p:sp>
          <p:sp>
            <p:nvSpPr>
              <p:cNvPr id="101" name="Rectangle 113"/>
              <p:cNvSpPr>
                <a:spLocks noChangeArrowheads="1"/>
              </p:cNvSpPr>
              <p:nvPr userDrawn="1"/>
            </p:nvSpPr>
            <p:spPr bwMode="gray">
              <a:xfrm>
                <a:off x="-1903413" y="2380422"/>
                <a:ext cx="1692000" cy="165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90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b="1" dirty="0">
                    <a:solidFill>
                      <a:srgbClr val="333333"/>
                    </a:solidFill>
                  </a:rPr>
                  <a:t>Secondary colours</a:t>
                </a:r>
              </a:p>
            </p:txBody>
          </p:sp>
          <p:sp>
            <p:nvSpPr>
              <p:cNvPr id="102" name="Rectangle 113"/>
              <p:cNvSpPr>
                <a:spLocks noChangeArrowheads="1"/>
              </p:cNvSpPr>
              <p:nvPr userDrawn="1"/>
            </p:nvSpPr>
            <p:spPr bwMode="gray">
              <a:xfrm>
                <a:off x="-1903413" y="4757632"/>
                <a:ext cx="1692000" cy="165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90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b="1" dirty="0">
                    <a:solidFill>
                      <a:srgbClr val="333333"/>
                    </a:solidFill>
                  </a:rPr>
                  <a:t>Functional colours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746338990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ext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/>
          <p:cNvGraphicFramePr>
            <a:graphicFrameLocks noChangeAspect="1"/>
          </p:cNvGraphicFramePr>
          <p:nvPr userDrawn="1">
            <p:custDataLst>
              <p:tags r:id="rId1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216" imgH="216" progId="TCLayout.ActiveDocument.1">
                  <p:embed/>
                </p:oleObj>
              </mc:Choice>
              <mc:Fallback>
                <p:oleObj name="think-cell Slide" r:id="rId4" imgW="216" imgH="216" progId="TCLayout.ActiveDocument.1">
                  <p:embed/>
                  <p:pic>
                    <p:nvPicPr>
                      <p:cNvPr id="4" name="Object 3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 hidden="1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rgbClr val="D9D9D9"/>
          </a:solidFill>
          <a:ln w="6350"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endParaRPr lang="en-GB" sz="2800" b="1" dirty="0" err="1">
              <a:solidFill>
                <a:srgbClr val="333333"/>
              </a:solidFill>
              <a:cs typeface="ING Me" panose="02000506040000020004" pitchFamily="2" charset="0"/>
              <a:sym typeface="ING Me" panose="02000506040000020004" pitchFamily="2" charset="0"/>
            </a:endParaRPr>
          </a:p>
        </p:txBody>
      </p:sp>
      <p:sp>
        <p:nvSpPr>
          <p:cNvPr id="9" name="Text Placeholder 2"/>
          <p:cNvSpPr>
            <a:spLocks noGrp="1"/>
          </p:cNvSpPr>
          <p:nvPr>
            <p:ph idx="1"/>
          </p:nvPr>
        </p:nvSpPr>
        <p:spPr bwMode="gray">
          <a:xfrm>
            <a:off x="845575" y="1278387"/>
            <a:ext cx="10479024" cy="4922391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2pPr marL="268288" indent="-268288">
              <a:buClr>
                <a:schemeClr val="accent1"/>
              </a:buClr>
              <a:buFont typeface="ING Me" pitchFamily="2" charset="0"/>
              <a:buChar char="•"/>
              <a:defRPr/>
            </a:lvl2pPr>
            <a:lvl3pPr marL="536575" indent="-266700">
              <a:buClr>
                <a:schemeClr val="accent2"/>
              </a:buClr>
              <a:defRPr/>
            </a:lvl3pPr>
            <a:lvl4pPr marL="808038" indent="-260350">
              <a:buClr>
                <a:schemeClr val="accent3"/>
              </a:buClr>
              <a:defRPr/>
            </a:lvl4pPr>
            <a:lvl5pPr marL="1071563" indent="-252413">
              <a:buClr>
                <a:schemeClr val="accent4"/>
              </a:buClr>
              <a:defRPr/>
            </a:lvl5pPr>
          </a:lstStyle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552460779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/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925876573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216" imgH="216" progId="TCLayout.ActiveDocument.1">
                  <p:embed/>
                </p:oleObj>
              </mc:Choice>
              <mc:Fallback>
                <p:oleObj name="think-cell Slide" r:id="rId4" imgW="216" imgH="216" progId="TCLayout.ActiveDocument.1">
                  <p:embed/>
                  <p:pic>
                    <p:nvPicPr>
                      <p:cNvPr id="4" name="Object 3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 hidden="1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rgbClr val="D9D9D9"/>
          </a:solidFill>
          <a:ln w="6350"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endParaRPr lang="en-GB" sz="2800" b="1" dirty="0" err="1">
              <a:solidFill>
                <a:srgbClr val="FA0038"/>
              </a:solidFill>
              <a:latin typeface="Arial"/>
              <a:cs typeface="Arial"/>
              <a:sym typeface="ING Me" panose="02000506040000020004" pitchFamily="2" charset="0"/>
            </a:endParaRPr>
          </a:p>
        </p:txBody>
      </p:sp>
      <p:sp>
        <p:nvSpPr>
          <p:cNvPr id="9" name="Text Placeholder 2"/>
          <p:cNvSpPr>
            <a:spLocks noGrp="1"/>
          </p:cNvSpPr>
          <p:nvPr>
            <p:ph idx="1"/>
          </p:nvPr>
        </p:nvSpPr>
        <p:spPr bwMode="gray">
          <a:xfrm>
            <a:off x="568325" y="1401674"/>
            <a:ext cx="8542338" cy="4922391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85750" indent="-285750">
              <a:buClr>
                <a:schemeClr val="bg2"/>
              </a:buClr>
              <a:buFont typeface="Lucida Grande"/>
              <a:buChar char="—"/>
              <a:defRPr/>
            </a:lvl1pPr>
            <a:lvl2pPr marL="268288" indent="-268288">
              <a:buClr>
                <a:schemeClr val="bg2"/>
              </a:buClr>
              <a:buFont typeface="Lucida Grande"/>
              <a:buChar char="—"/>
              <a:defRPr>
                <a:solidFill>
                  <a:srgbClr val="252E3A"/>
                </a:solidFill>
                <a:latin typeface="Arial"/>
                <a:cs typeface="Arial"/>
              </a:defRPr>
            </a:lvl2pPr>
            <a:lvl3pPr marL="536575" indent="-266700">
              <a:buClr>
                <a:schemeClr val="bg2"/>
              </a:buClr>
              <a:buFont typeface="Lucida Grande"/>
              <a:buChar char="—"/>
              <a:defRPr>
                <a:solidFill>
                  <a:srgbClr val="252E3A"/>
                </a:solidFill>
                <a:latin typeface="Arial"/>
                <a:cs typeface="Arial"/>
              </a:defRPr>
            </a:lvl3pPr>
            <a:lvl4pPr marL="808038" indent="-260350">
              <a:buClr>
                <a:schemeClr val="bg2"/>
              </a:buClr>
              <a:buFont typeface="Lucida Grande"/>
              <a:buChar char="—"/>
              <a:defRPr>
                <a:solidFill>
                  <a:srgbClr val="252E3A"/>
                </a:solidFill>
                <a:latin typeface="Arial"/>
                <a:cs typeface="Arial"/>
              </a:defRPr>
            </a:lvl4pPr>
            <a:lvl5pPr marL="1071563" indent="-252413">
              <a:buClr>
                <a:schemeClr val="bg2"/>
              </a:buClr>
              <a:buFont typeface="Lucida Grande"/>
              <a:buChar char="—"/>
              <a:defRPr>
                <a:solidFill>
                  <a:srgbClr val="252E3A"/>
                </a:solidFill>
                <a:latin typeface="Arial"/>
                <a:cs typeface="Arial"/>
              </a:defRPr>
            </a:lvl5pPr>
          </a:lstStyle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1970" y="280733"/>
            <a:ext cx="10479024" cy="854075"/>
          </a:xfrm>
        </p:spPr>
        <p:txBody>
          <a:bodyPr/>
          <a:lstStyle/>
          <a:p>
            <a:r>
              <a:rPr lang="en-GB" noProof="0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252129561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33AC862-56AF-4184-B6F4-CB757935C148}" type="datetimeFigureOut">
              <a:rPr lang="en-GB" smtClean="0">
                <a:solidFill>
                  <a:srgbClr val="FA0038"/>
                </a:solidFill>
              </a:rPr>
              <a:pPr/>
              <a:t>01/02/2022</a:t>
            </a:fld>
            <a:endParaRPr lang="en-GB">
              <a:solidFill>
                <a:srgbClr val="FA0038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>
              <a:solidFill>
                <a:srgbClr val="FA0038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787E8F6-BCD9-4595-8E2A-BD8524C35B7B}" type="slidenum">
              <a:rPr lang="en-GB" smtClean="0">
                <a:solidFill>
                  <a:srgbClr val="FA0038"/>
                </a:solidFill>
              </a:rPr>
              <a:pPr/>
              <a:t>‹#›</a:t>
            </a:fld>
            <a:endParaRPr lang="en-GB">
              <a:solidFill>
                <a:srgbClr val="FA003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9100943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/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14040215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216" imgH="216" progId="TCLayout.ActiveDocument.1">
                  <p:embed/>
                </p:oleObj>
              </mc:Choice>
              <mc:Fallback>
                <p:oleObj name="think-cell Slide" r:id="rId4" imgW="216" imgH="216" progId="TCLayout.ActiveDocument.1">
                  <p:embed/>
                  <p:pic>
                    <p:nvPicPr>
                      <p:cNvPr id="4" name="Object 3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 hidden="1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rgbClr val="D9D9D9"/>
          </a:solidFill>
          <a:ln w="6350"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endParaRPr lang="en-GB" sz="2800" b="1" dirty="0" err="1">
              <a:solidFill>
                <a:srgbClr val="FA0038"/>
              </a:solidFill>
              <a:latin typeface="Arial"/>
              <a:cs typeface="Arial"/>
              <a:sym typeface="ING Me" panose="02000506040000020004" pitchFamily="2" charset="0"/>
            </a:endParaRPr>
          </a:p>
        </p:txBody>
      </p:sp>
      <p:sp>
        <p:nvSpPr>
          <p:cNvPr id="9" name="Text Placeholder 2"/>
          <p:cNvSpPr>
            <a:spLocks noGrp="1"/>
          </p:cNvSpPr>
          <p:nvPr>
            <p:ph idx="1"/>
          </p:nvPr>
        </p:nvSpPr>
        <p:spPr bwMode="gray">
          <a:xfrm>
            <a:off x="568325" y="1401674"/>
            <a:ext cx="8542338" cy="4922391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85750" indent="-285750">
              <a:buClr>
                <a:schemeClr val="bg2"/>
              </a:buClr>
              <a:buFont typeface="Lucida Grande"/>
              <a:buChar char="—"/>
              <a:defRPr/>
            </a:lvl1pPr>
            <a:lvl2pPr marL="268288" indent="-268288">
              <a:buClr>
                <a:schemeClr val="bg2"/>
              </a:buClr>
              <a:buFont typeface="Lucida Grande"/>
              <a:buChar char="—"/>
              <a:defRPr>
                <a:solidFill>
                  <a:srgbClr val="252E3A"/>
                </a:solidFill>
                <a:latin typeface="Arial"/>
                <a:cs typeface="Arial"/>
              </a:defRPr>
            </a:lvl2pPr>
            <a:lvl3pPr marL="536575" indent="-266700">
              <a:buClr>
                <a:schemeClr val="bg2"/>
              </a:buClr>
              <a:buFont typeface="Lucida Grande"/>
              <a:buChar char="—"/>
              <a:defRPr>
                <a:solidFill>
                  <a:srgbClr val="252E3A"/>
                </a:solidFill>
                <a:latin typeface="Arial"/>
                <a:cs typeface="Arial"/>
              </a:defRPr>
            </a:lvl3pPr>
            <a:lvl4pPr marL="808038" indent="-260350">
              <a:buClr>
                <a:schemeClr val="bg2"/>
              </a:buClr>
              <a:buFont typeface="Lucida Grande"/>
              <a:buChar char="—"/>
              <a:defRPr>
                <a:solidFill>
                  <a:srgbClr val="252E3A"/>
                </a:solidFill>
                <a:latin typeface="Arial"/>
                <a:cs typeface="Arial"/>
              </a:defRPr>
            </a:lvl4pPr>
            <a:lvl5pPr marL="1071563" indent="-252413">
              <a:buClr>
                <a:schemeClr val="bg2"/>
              </a:buClr>
              <a:buFont typeface="Lucida Grande"/>
              <a:buChar char="—"/>
              <a:defRPr>
                <a:solidFill>
                  <a:srgbClr val="252E3A"/>
                </a:solidFill>
                <a:latin typeface="Arial"/>
                <a:cs typeface="Arial"/>
              </a:defRPr>
            </a:lvl5pPr>
          </a:lstStyle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1970" y="280733"/>
            <a:ext cx="10479024" cy="854075"/>
          </a:xfrm>
        </p:spPr>
        <p:txBody>
          <a:bodyPr/>
          <a:lstStyle/>
          <a:p>
            <a:r>
              <a:rPr lang="en-GB" noProof="0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092534096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33AC862-56AF-4184-B6F4-CB757935C148}" type="datetimeFigureOut">
              <a:rPr lang="en-GB" smtClean="0">
                <a:solidFill>
                  <a:srgbClr val="FA0038"/>
                </a:solidFill>
                <a:latin typeface="ING Me"/>
              </a:rPr>
              <a:pPr/>
              <a:t>01/02/2022</a:t>
            </a:fld>
            <a:endParaRPr lang="en-GB">
              <a:solidFill>
                <a:srgbClr val="FA0038"/>
              </a:solidFill>
              <a:latin typeface="ING Me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>
              <a:solidFill>
                <a:srgbClr val="FA0038"/>
              </a:solidFill>
              <a:latin typeface="ING Me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787E8F6-BCD9-4595-8E2A-BD8524C35B7B}" type="slidenum">
              <a:rPr lang="en-GB" smtClean="0">
                <a:solidFill>
                  <a:srgbClr val="FA0038"/>
                </a:solidFill>
                <a:latin typeface="ING Me"/>
              </a:rPr>
              <a:pPr/>
              <a:t>‹#›</a:t>
            </a:fld>
            <a:endParaRPr lang="en-GB">
              <a:solidFill>
                <a:srgbClr val="FA0038"/>
              </a:solidFill>
              <a:latin typeface="ING Me"/>
            </a:endParaRPr>
          </a:p>
        </p:txBody>
      </p:sp>
    </p:spTree>
    <p:extLst>
      <p:ext uri="{BB962C8B-B14F-4D97-AF65-F5344CB8AC3E}">
        <p14:creationId xmlns:p14="http://schemas.microsoft.com/office/powerpoint/2010/main" val="1129537811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/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965123292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216" imgH="216" progId="TCLayout.ActiveDocument.1">
                  <p:embed/>
                </p:oleObj>
              </mc:Choice>
              <mc:Fallback>
                <p:oleObj name="think-cell Slide" r:id="rId4" imgW="216" imgH="216" progId="TCLayout.ActiveDocument.1">
                  <p:embed/>
                  <p:pic>
                    <p:nvPicPr>
                      <p:cNvPr id="4" name="Object 3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 hidden="1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rgbClr val="D9D9D9"/>
          </a:solidFill>
          <a:ln w="6350"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endParaRPr lang="en-GB" sz="2800" b="1" dirty="0" err="1">
              <a:solidFill>
                <a:srgbClr val="FA0038"/>
              </a:solidFill>
              <a:latin typeface="Arial"/>
              <a:cs typeface="Arial"/>
              <a:sym typeface="ING Me" panose="02000506040000020004" pitchFamily="2" charset="0"/>
            </a:endParaRPr>
          </a:p>
        </p:txBody>
      </p:sp>
      <p:sp>
        <p:nvSpPr>
          <p:cNvPr id="9" name="Text Placeholder 2"/>
          <p:cNvSpPr>
            <a:spLocks noGrp="1"/>
          </p:cNvSpPr>
          <p:nvPr>
            <p:ph idx="1"/>
          </p:nvPr>
        </p:nvSpPr>
        <p:spPr bwMode="gray">
          <a:xfrm>
            <a:off x="568325" y="1401674"/>
            <a:ext cx="8542338" cy="4922391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85750" indent="-285750">
              <a:buClr>
                <a:schemeClr val="bg2"/>
              </a:buClr>
              <a:buFont typeface="Lucida Grande"/>
              <a:buChar char="—"/>
              <a:defRPr/>
            </a:lvl1pPr>
            <a:lvl2pPr marL="268288" indent="-268288">
              <a:buClr>
                <a:schemeClr val="bg2"/>
              </a:buClr>
              <a:buFont typeface="Lucida Grande"/>
              <a:buChar char="—"/>
              <a:defRPr>
                <a:solidFill>
                  <a:srgbClr val="252E3A"/>
                </a:solidFill>
                <a:latin typeface="Arial"/>
                <a:cs typeface="Arial"/>
              </a:defRPr>
            </a:lvl2pPr>
            <a:lvl3pPr marL="536575" indent="-266700">
              <a:buClr>
                <a:schemeClr val="bg2"/>
              </a:buClr>
              <a:buFont typeface="Lucida Grande"/>
              <a:buChar char="—"/>
              <a:defRPr>
                <a:solidFill>
                  <a:srgbClr val="252E3A"/>
                </a:solidFill>
                <a:latin typeface="Arial"/>
                <a:cs typeface="Arial"/>
              </a:defRPr>
            </a:lvl3pPr>
            <a:lvl4pPr marL="808038" indent="-260350">
              <a:buClr>
                <a:schemeClr val="bg2"/>
              </a:buClr>
              <a:buFont typeface="Lucida Grande"/>
              <a:buChar char="—"/>
              <a:defRPr>
                <a:solidFill>
                  <a:srgbClr val="252E3A"/>
                </a:solidFill>
                <a:latin typeface="Arial"/>
                <a:cs typeface="Arial"/>
              </a:defRPr>
            </a:lvl4pPr>
            <a:lvl5pPr marL="1071563" indent="-252413">
              <a:buClr>
                <a:schemeClr val="bg2"/>
              </a:buClr>
              <a:buFont typeface="Lucida Grande"/>
              <a:buChar char="—"/>
              <a:defRPr>
                <a:solidFill>
                  <a:srgbClr val="252E3A"/>
                </a:solidFill>
                <a:latin typeface="Arial"/>
                <a:cs typeface="Arial"/>
              </a:defRPr>
            </a:lvl5pPr>
          </a:lstStyle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1970" y="280733"/>
            <a:ext cx="10479024" cy="854075"/>
          </a:xfrm>
        </p:spPr>
        <p:txBody>
          <a:bodyPr/>
          <a:lstStyle/>
          <a:p>
            <a:r>
              <a:rPr lang="en-GB" noProof="0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803195887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33AC862-56AF-4184-B6F4-CB757935C148}" type="datetimeFigureOut">
              <a:rPr lang="en-GB" smtClean="0">
                <a:solidFill>
                  <a:srgbClr val="FA0038"/>
                </a:solidFill>
                <a:latin typeface="ING Me"/>
              </a:rPr>
              <a:pPr/>
              <a:t>01/02/2022</a:t>
            </a:fld>
            <a:endParaRPr lang="en-GB">
              <a:solidFill>
                <a:srgbClr val="FA0038"/>
              </a:solidFill>
              <a:latin typeface="ING Me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>
              <a:solidFill>
                <a:srgbClr val="FA0038"/>
              </a:solidFill>
              <a:latin typeface="ING Me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787E8F6-BCD9-4595-8E2A-BD8524C35B7B}" type="slidenum">
              <a:rPr lang="en-GB" smtClean="0">
                <a:solidFill>
                  <a:srgbClr val="FA0038"/>
                </a:solidFill>
                <a:latin typeface="ING Me"/>
              </a:rPr>
              <a:pPr/>
              <a:t>‹#›</a:t>
            </a:fld>
            <a:endParaRPr lang="en-GB">
              <a:solidFill>
                <a:srgbClr val="FA0038"/>
              </a:solidFill>
              <a:latin typeface="ING Me"/>
            </a:endParaRPr>
          </a:p>
        </p:txBody>
      </p:sp>
    </p:spTree>
    <p:extLst>
      <p:ext uri="{BB962C8B-B14F-4D97-AF65-F5344CB8AC3E}">
        <p14:creationId xmlns:p14="http://schemas.microsoft.com/office/powerpoint/2010/main" val="1147907368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/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837871109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216" imgH="216" progId="TCLayout.ActiveDocument.1">
                  <p:embed/>
                </p:oleObj>
              </mc:Choice>
              <mc:Fallback>
                <p:oleObj name="think-cell Slide" r:id="rId4" imgW="216" imgH="216" progId="TCLayout.ActiveDocument.1">
                  <p:embed/>
                  <p:pic>
                    <p:nvPicPr>
                      <p:cNvPr id="4" name="Object 3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 hidden="1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rgbClr val="D9D9D9"/>
          </a:solidFill>
          <a:ln w="6350"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endParaRPr lang="en-GB" sz="2800" b="1" dirty="0" err="1">
              <a:solidFill>
                <a:srgbClr val="FA0038"/>
              </a:solidFill>
              <a:latin typeface="Arial"/>
              <a:cs typeface="Arial"/>
              <a:sym typeface="ING Me" panose="02000506040000020004" pitchFamily="2" charset="0"/>
            </a:endParaRPr>
          </a:p>
        </p:txBody>
      </p:sp>
      <p:sp>
        <p:nvSpPr>
          <p:cNvPr id="9" name="Text Placeholder 2"/>
          <p:cNvSpPr>
            <a:spLocks noGrp="1"/>
          </p:cNvSpPr>
          <p:nvPr>
            <p:ph idx="1"/>
          </p:nvPr>
        </p:nvSpPr>
        <p:spPr bwMode="gray">
          <a:xfrm>
            <a:off x="568325" y="1401674"/>
            <a:ext cx="8542338" cy="4922391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85750" indent="-285750">
              <a:buClr>
                <a:schemeClr val="bg2"/>
              </a:buClr>
              <a:buFont typeface="Lucida Grande"/>
              <a:buChar char="—"/>
              <a:defRPr/>
            </a:lvl1pPr>
            <a:lvl2pPr marL="268288" indent="-268288">
              <a:buClr>
                <a:schemeClr val="bg2"/>
              </a:buClr>
              <a:buFont typeface="Lucida Grande"/>
              <a:buChar char="—"/>
              <a:defRPr>
                <a:solidFill>
                  <a:srgbClr val="252E3A"/>
                </a:solidFill>
                <a:latin typeface="Arial"/>
                <a:cs typeface="Arial"/>
              </a:defRPr>
            </a:lvl2pPr>
            <a:lvl3pPr marL="536575" indent="-266700">
              <a:buClr>
                <a:schemeClr val="bg2"/>
              </a:buClr>
              <a:buFont typeface="Lucida Grande"/>
              <a:buChar char="—"/>
              <a:defRPr>
                <a:solidFill>
                  <a:srgbClr val="252E3A"/>
                </a:solidFill>
                <a:latin typeface="Arial"/>
                <a:cs typeface="Arial"/>
              </a:defRPr>
            </a:lvl3pPr>
            <a:lvl4pPr marL="808038" indent="-260350">
              <a:buClr>
                <a:schemeClr val="bg2"/>
              </a:buClr>
              <a:buFont typeface="Lucida Grande"/>
              <a:buChar char="—"/>
              <a:defRPr>
                <a:solidFill>
                  <a:srgbClr val="252E3A"/>
                </a:solidFill>
                <a:latin typeface="Arial"/>
                <a:cs typeface="Arial"/>
              </a:defRPr>
            </a:lvl4pPr>
            <a:lvl5pPr marL="1071563" indent="-252413">
              <a:buClr>
                <a:schemeClr val="bg2"/>
              </a:buClr>
              <a:buFont typeface="Lucida Grande"/>
              <a:buChar char="—"/>
              <a:defRPr>
                <a:solidFill>
                  <a:srgbClr val="252E3A"/>
                </a:solidFill>
                <a:latin typeface="Arial"/>
                <a:cs typeface="Arial"/>
              </a:defRPr>
            </a:lvl5pPr>
          </a:lstStyle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1970" y="280733"/>
            <a:ext cx="10479024" cy="854075"/>
          </a:xfrm>
        </p:spPr>
        <p:txBody>
          <a:bodyPr/>
          <a:lstStyle/>
          <a:p>
            <a:r>
              <a:rPr lang="en-GB" noProof="0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042697915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/>
          <p:cNvGraphicFramePr>
            <a:graphicFrameLocks noChangeAspect="1"/>
          </p:cNvGraphicFramePr>
          <p:nvPr userDrawn="1">
            <p:custDataLst>
              <p:tags r:id="rId1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216" imgH="216" progId="TCLayout.ActiveDocument.1">
                  <p:embed/>
                </p:oleObj>
              </mc:Choice>
              <mc:Fallback>
                <p:oleObj name="think-cell Slide" r:id="rId4" imgW="216" imgH="216" progId="TCLayout.ActiveDocument.1">
                  <p:embed/>
                  <p:pic>
                    <p:nvPicPr>
                      <p:cNvPr id="4" name="Object 3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 hidden="1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rgbClr val="D9D9D9"/>
          </a:solidFill>
          <a:ln w="6350"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endParaRPr lang="en-GB" sz="2800" b="1" dirty="0" err="1">
              <a:solidFill>
                <a:srgbClr val="333333"/>
              </a:solidFill>
              <a:cs typeface="ING Me" panose="02000506040000020004" pitchFamily="2" charset="0"/>
              <a:sym typeface="ING Me" panose="02000506040000020004" pitchFamily="2" charset="0"/>
            </a:endParaRPr>
          </a:p>
        </p:txBody>
      </p:sp>
      <p:sp>
        <p:nvSpPr>
          <p:cNvPr id="9" name="Text Placeholder 2"/>
          <p:cNvSpPr>
            <a:spLocks noGrp="1"/>
          </p:cNvSpPr>
          <p:nvPr>
            <p:ph idx="1"/>
          </p:nvPr>
        </p:nvSpPr>
        <p:spPr bwMode="gray">
          <a:xfrm>
            <a:off x="845575" y="1278387"/>
            <a:ext cx="10479024" cy="4922391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2pPr marL="268288" indent="-268288">
              <a:buClr>
                <a:schemeClr val="accent1"/>
              </a:buClr>
              <a:buFont typeface="ING Me" pitchFamily="2" charset="0"/>
              <a:buChar char="•"/>
              <a:defRPr/>
            </a:lvl2pPr>
            <a:lvl3pPr marL="536575" indent="-266700">
              <a:buClr>
                <a:schemeClr val="accent2"/>
              </a:buClr>
              <a:defRPr/>
            </a:lvl3pPr>
            <a:lvl4pPr marL="808038" indent="-260350">
              <a:buClr>
                <a:schemeClr val="accent3"/>
              </a:buClr>
              <a:defRPr/>
            </a:lvl4pPr>
            <a:lvl5pPr marL="1071563" indent="-252413">
              <a:buClr>
                <a:schemeClr val="accent4"/>
              </a:buClr>
              <a:defRPr/>
            </a:lvl5pPr>
          </a:lstStyle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539893124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/>
          <p:cNvGraphicFramePr>
            <a:graphicFrameLocks noChangeAspect="1"/>
          </p:cNvGraphicFramePr>
          <p:nvPr userDrawn="1">
            <p:custDataLst>
              <p:tags r:id="rId1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216" imgH="216" progId="TCLayout.ActiveDocument.1">
                  <p:embed/>
                </p:oleObj>
              </mc:Choice>
              <mc:Fallback>
                <p:oleObj name="think-cell Slide" r:id="rId4" imgW="216" imgH="216" progId="TCLayout.ActiveDocument.1">
                  <p:embed/>
                  <p:pic>
                    <p:nvPicPr>
                      <p:cNvPr id="4" name="Object 3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 hidden="1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rgbClr val="D9D9D9"/>
          </a:solidFill>
          <a:ln w="6350"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endParaRPr lang="en-GB" sz="2800" b="1" dirty="0" err="1">
              <a:solidFill>
                <a:srgbClr val="333333"/>
              </a:solidFill>
              <a:cs typeface="ING Me" panose="02000506040000020004" pitchFamily="2" charset="0"/>
              <a:sym typeface="ING Me" panose="02000506040000020004" pitchFamily="2" charset="0"/>
            </a:endParaRPr>
          </a:p>
        </p:txBody>
      </p:sp>
      <p:sp>
        <p:nvSpPr>
          <p:cNvPr id="9" name="Text Placeholder 2"/>
          <p:cNvSpPr>
            <a:spLocks noGrp="1"/>
          </p:cNvSpPr>
          <p:nvPr>
            <p:ph idx="1"/>
          </p:nvPr>
        </p:nvSpPr>
        <p:spPr bwMode="gray">
          <a:xfrm>
            <a:off x="845575" y="1278387"/>
            <a:ext cx="10479024" cy="4922391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68288" indent="-268288">
              <a:buClr>
                <a:schemeClr val="accent1"/>
              </a:buClr>
              <a:buFont typeface="ING Me" pitchFamily="2" charset="0"/>
              <a:buChar char="•"/>
              <a:defRPr/>
            </a:lvl1pPr>
            <a:lvl2pPr marL="538163" indent="-268288">
              <a:buClr>
                <a:schemeClr val="accent2"/>
              </a:buClr>
              <a:buFont typeface="ING Me" pitchFamily="2" charset="0"/>
              <a:buChar char="•"/>
              <a:defRPr/>
            </a:lvl2pPr>
            <a:lvl3pPr marL="804863" indent="-266700">
              <a:buClr>
                <a:schemeClr val="accent3"/>
              </a:buClr>
              <a:defRPr/>
            </a:lvl3pPr>
            <a:lvl4pPr marL="1077913" indent="-260350">
              <a:buClr>
                <a:schemeClr val="accent4"/>
              </a:buClr>
              <a:defRPr/>
            </a:lvl4pPr>
            <a:lvl5pPr marL="1341438" indent="-252413">
              <a:buClr>
                <a:schemeClr val="accent5"/>
              </a:buClr>
              <a:defRPr/>
            </a:lvl5pPr>
          </a:lstStyle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57857369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/>
          <p:cNvGraphicFramePr>
            <a:graphicFrameLocks noChangeAspect="1"/>
          </p:cNvGraphicFramePr>
          <p:nvPr userDrawn="1">
            <p:custDataLst>
              <p:tags r:id="rId1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216" imgH="216" progId="TCLayout.ActiveDocument.1">
                  <p:embed/>
                </p:oleObj>
              </mc:Choice>
              <mc:Fallback>
                <p:oleObj name="think-cell Slide" r:id="rId4" imgW="216" imgH="216" progId="TCLayout.ActiveDocument.1">
                  <p:embed/>
                  <p:pic>
                    <p:nvPicPr>
                      <p:cNvPr id="4" name="Object 3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 hidden="1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rgbClr val="D9D9D9"/>
          </a:solidFill>
          <a:ln w="6350"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endParaRPr lang="en-GB" sz="2800" b="1" dirty="0" err="1">
              <a:solidFill>
                <a:srgbClr val="333333"/>
              </a:solidFill>
              <a:cs typeface="ING Me" panose="02000506040000020004" pitchFamily="2" charset="0"/>
              <a:sym typeface="ING Me" panose="0200050604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4827846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1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216" imgH="216" progId="TCLayout.ActiveDocument.1">
                  <p:embed/>
                </p:oleObj>
              </mc:Choice>
              <mc:Fallback>
                <p:oleObj name="think-cell Slide" r:id="rId4" imgW="216" imgH="216" progId="TCLayout.ActiveDocument.1">
                  <p:embed/>
                  <p:pic>
                    <p:nvPicPr>
                      <p:cNvPr id="3" name="Object 2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rgbClr val="D9D9D9"/>
          </a:solidFill>
          <a:ln w="6350"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endParaRPr lang="en-GB" sz="2800" b="1" dirty="0" err="1">
              <a:solidFill>
                <a:srgbClr val="333333"/>
              </a:solidFill>
              <a:cs typeface="ING Me" panose="02000506040000020004" pitchFamily="2" charset="0"/>
              <a:sym typeface="ING Me" panose="02000506040000020004" pitchFamily="2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gray">
          <a:xfrm>
            <a:off x="6276000" y="1278384"/>
            <a:ext cx="5058750" cy="4921200"/>
          </a:xfrm>
        </p:spPr>
        <p:txBody>
          <a:bodyPr>
            <a:noAutofit/>
          </a:bodyPr>
          <a:lstStyle/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9" name="Text Placeholder 2"/>
          <p:cNvSpPr>
            <a:spLocks noGrp="1"/>
          </p:cNvSpPr>
          <p:nvPr>
            <p:ph idx="1"/>
          </p:nvPr>
        </p:nvSpPr>
        <p:spPr bwMode="gray">
          <a:xfrm>
            <a:off x="845575" y="1278384"/>
            <a:ext cx="5058000" cy="49212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8530646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720">
          <p15:clr>
            <a:srgbClr val="FBAE40"/>
          </p15:clr>
        </p15:guide>
        <p15:guide id="2" pos="3948">
          <p15:clr>
            <a:srgbClr val="FBAE40"/>
          </p15:clr>
        </p15:guide>
      </p15:sldGuideLst>
    </p:ext>
  </p:extLst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ext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/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736956481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216" imgH="216" progId="TCLayout.ActiveDocument.1">
                  <p:embed/>
                </p:oleObj>
              </mc:Choice>
              <mc:Fallback>
                <p:oleObj name="think-cell Slide" r:id="rId4" imgW="216" imgH="216" progId="TCLayout.ActiveDocument.1">
                  <p:embed/>
                  <p:pic>
                    <p:nvPicPr>
                      <p:cNvPr id="4" name="Object 3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 hidden="1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rgbClr val="D9D9D9"/>
          </a:solidFill>
          <a:ln w="6350"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endParaRPr lang="en-GB" sz="2800" b="1" dirty="0" err="1">
              <a:solidFill>
                <a:srgbClr val="333333"/>
              </a:solidFill>
              <a:cs typeface="ING Me" panose="02000506040000020004" pitchFamily="2" charset="0"/>
              <a:sym typeface="ING Me" panose="02000506040000020004" pitchFamily="2" charset="0"/>
            </a:endParaRPr>
          </a:p>
        </p:txBody>
      </p:sp>
      <p:sp>
        <p:nvSpPr>
          <p:cNvPr id="9" name="Text Placeholder 2"/>
          <p:cNvSpPr>
            <a:spLocks noGrp="1"/>
          </p:cNvSpPr>
          <p:nvPr>
            <p:ph idx="1"/>
          </p:nvPr>
        </p:nvSpPr>
        <p:spPr bwMode="gray">
          <a:xfrm>
            <a:off x="845575" y="1278387"/>
            <a:ext cx="10479024" cy="4922391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2pPr marL="268288" indent="-268288">
              <a:buClr>
                <a:schemeClr val="accent1"/>
              </a:buClr>
              <a:buFont typeface="ING Me" pitchFamily="2" charset="0"/>
              <a:buChar char="•"/>
              <a:defRPr/>
            </a:lvl2pPr>
            <a:lvl3pPr marL="536575" indent="-266700">
              <a:buClr>
                <a:schemeClr val="accent2"/>
              </a:buClr>
              <a:defRPr/>
            </a:lvl3pPr>
            <a:lvl4pPr marL="808038" indent="-260350">
              <a:buClr>
                <a:schemeClr val="accent3"/>
              </a:buClr>
              <a:defRPr/>
            </a:lvl4pPr>
            <a:lvl5pPr marL="1071563" indent="-252413">
              <a:buClr>
                <a:schemeClr val="accent4"/>
              </a:buClr>
              <a:defRPr/>
            </a:lvl5pPr>
          </a:lstStyle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5575" y="280737"/>
            <a:ext cx="10479024" cy="854075"/>
          </a:xfrm>
          <a:prstGeom prst="rect">
            <a:avLst/>
          </a:prstGeom>
        </p:spPr>
        <p:txBody>
          <a:bodyPr lIns="91440" tIns="45720" rIns="91440" bIns="45720"/>
          <a:lstStyle/>
          <a:p>
            <a:r>
              <a:rPr lang="en-GB" noProof="0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989589810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ext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/>
          <p:cNvGraphicFramePr>
            <a:graphicFrameLocks noChangeAspect="1"/>
          </p:cNvGraphicFramePr>
          <p:nvPr userDrawn="1">
            <p:custDataLst>
              <p:tags r:id="rId1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216" imgH="216" progId="TCLayout.ActiveDocument.1">
                  <p:embed/>
                </p:oleObj>
              </mc:Choice>
              <mc:Fallback>
                <p:oleObj name="think-cell Slide" r:id="rId4" imgW="216" imgH="216" progId="TCLayout.ActiveDocument.1">
                  <p:embed/>
                  <p:pic>
                    <p:nvPicPr>
                      <p:cNvPr id="4" name="Object 3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 hidden="1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rgbClr val="D9D9D9"/>
          </a:solidFill>
          <a:ln w="6350"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eaLnBrk="1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endParaRPr lang="en-GB" sz="2800" b="1" i="0" baseline="0" dirty="0" err="1">
              <a:solidFill>
                <a:schemeClr val="tx1"/>
              </a:solidFill>
              <a:latin typeface="Arial"/>
              <a:ea typeface="+mj-ea"/>
              <a:cs typeface="Arial"/>
              <a:sym typeface="ING Me" panose="02000506040000020004" pitchFamily="2" charset="0"/>
            </a:endParaRPr>
          </a:p>
        </p:txBody>
      </p:sp>
      <p:sp>
        <p:nvSpPr>
          <p:cNvPr id="9" name="Text Placeholder 2"/>
          <p:cNvSpPr>
            <a:spLocks noGrp="1"/>
          </p:cNvSpPr>
          <p:nvPr>
            <p:ph idx="1"/>
          </p:nvPr>
        </p:nvSpPr>
        <p:spPr bwMode="gray">
          <a:xfrm>
            <a:off x="568325" y="1401674"/>
            <a:ext cx="8542338" cy="4922391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85750" indent="-285750">
              <a:buClr>
                <a:schemeClr val="bg2"/>
              </a:buClr>
              <a:buFont typeface="Lucida Grande"/>
              <a:buChar char="—"/>
              <a:defRPr/>
            </a:lvl1pPr>
            <a:lvl2pPr marL="268288" indent="-268288">
              <a:buClr>
                <a:schemeClr val="bg2"/>
              </a:buClr>
              <a:buFont typeface="Lucida Grande"/>
              <a:buChar char="—"/>
              <a:defRPr>
                <a:solidFill>
                  <a:srgbClr val="252E3A"/>
                </a:solidFill>
                <a:latin typeface="Arial"/>
                <a:cs typeface="Arial"/>
              </a:defRPr>
            </a:lvl2pPr>
            <a:lvl3pPr marL="536575" indent="-266700">
              <a:buClr>
                <a:schemeClr val="bg2"/>
              </a:buClr>
              <a:buFont typeface="Lucida Grande"/>
              <a:buChar char="—"/>
              <a:defRPr>
                <a:solidFill>
                  <a:srgbClr val="252E3A"/>
                </a:solidFill>
                <a:latin typeface="Arial"/>
                <a:cs typeface="Arial"/>
              </a:defRPr>
            </a:lvl3pPr>
            <a:lvl4pPr marL="808038" indent="-260350">
              <a:buClr>
                <a:schemeClr val="bg2"/>
              </a:buClr>
              <a:buFont typeface="Lucida Grande"/>
              <a:buChar char="—"/>
              <a:defRPr>
                <a:solidFill>
                  <a:srgbClr val="252E3A"/>
                </a:solidFill>
                <a:latin typeface="Arial"/>
                <a:cs typeface="Arial"/>
              </a:defRPr>
            </a:lvl4pPr>
            <a:lvl5pPr marL="1071563" indent="-252413">
              <a:buClr>
                <a:schemeClr val="bg2"/>
              </a:buClr>
              <a:buFont typeface="Lucida Grande"/>
              <a:buChar char="—"/>
              <a:defRPr>
                <a:solidFill>
                  <a:srgbClr val="252E3A"/>
                </a:solidFill>
                <a:latin typeface="Arial"/>
                <a:cs typeface="Arial"/>
              </a:defRPr>
            </a:lvl5pPr>
          </a:lstStyle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1970" y="280733"/>
            <a:ext cx="10479024" cy="854075"/>
          </a:xfrm>
          <a:prstGeom prst="rect">
            <a:avLst/>
          </a:prstGeom>
        </p:spPr>
        <p:txBody>
          <a:bodyPr/>
          <a:lstStyle/>
          <a:p>
            <a:r>
              <a:rPr lang="en-GB" noProof="0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437708753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ext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/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275648230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216" imgH="216" progId="TCLayout.ActiveDocument.1">
                  <p:embed/>
                </p:oleObj>
              </mc:Choice>
              <mc:Fallback>
                <p:oleObj name="think-cell Slide" r:id="rId4" imgW="216" imgH="216" progId="TCLayout.ActiveDocument.1">
                  <p:embed/>
                  <p:pic>
                    <p:nvPicPr>
                      <p:cNvPr id="4" name="Object 3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 hidden="1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rgbClr val="D9D9D9"/>
          </a:solidFill>
          <a:ln w="6350"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eaLnBrk="1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endParaRPr lang="en-GB" sz="2800" b="1" i="0" baseline="0" dirty="0" err="1">
              <a:solidFill>
                <a:schemeClr val="tx1"/>
              </a:solidFill>
              <a:latin typeface="Arial"/>
              <a:ea typeface="+mj-ea"/>
              <a:cs typeface="Arial"/>
              <a:sym typeface="ING Me" panose="02000506040000020004" pitchFamily="2" charset="0"/>
            </a:endParaRPr>
          </a:p>
        </p:txBody>
      </p:sp>
      <p:sp>
        <p:nvSpPr>
          <p:cNvPr id="9" name="Text Placeholder 2"/>
          <p:cNvSpPr>
            <a:spLocks noGrp="1"/>
          </p:cNvSpPr>
          <p:nvPr>
            <p:ph idx="1"/>
          </p:nvPr>
        </p:nvSpPr>
        <p:spPr bwMode="gray">
          <a:xfrm>
            <a:off x="568325" y="1401674"/>
            <a:ext cx="8542338" cy="4922391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85750" indent="-285750">
              <a:buClr>
                <a:schemeClr val="bg2"/>
              </a:buClr>
              <a:buFont typeface="Lucida Grande"/>
              <a:buChar char="—"/>
              <a:defRPr/>
            </a:lvl1pPr>
            <a:lvl2pPr marL="268288" indent="-268288">
              <a:buClr>
                <a:schemeClr val="bg2"/>
              </a:buClr>
              <a:buFont typeface="Lucida Grande"/>
              <a:buChar char="—"/>
              <a:defRPr>
                <a:solidFill>
                  <a:srgbClr val="252E3A"/>
                </a:solidFill>
                <a:latin typeface="Arial"/>
                <a:cs typeface="Arial"/>
              </a:defRPr>
            </a:lvl2pPr>
            <a:lvl3pPr marL="536575" indent="-266700">
              <a:buClr>
                <a:schemeClr val="bg2"/>
              </a:buClr>
              <a:buFont typeface="Lucida Grande"/>
              <a:buChar char="—"/>
              <a:defRPr>
                <a:solidFill>
                  <a:srgbClr val="252E3A"/>
                </a:solidFill>
                <a:latin typeface="Arial"/>
                <a:cs typeface="Arial"/>
              </a:defRPr>
            </a:lvl3pPr>
            <a:lvl4pPr marL="808038" indent="-260350">
              <a:buClr>
                <a:schemeClr val="bg2"/>
              </a:buClr>
              <a:buFont typeface="Lucida Grande"/>
              <a:buChar char="—"/>
              <a:defRPr>
                <a:solidFill>
                  <a:srgbClr val="252E3A"/>
                </a:solidFill>
                <a:latin typeface="Arial"/>
                <a:cs typeface="Arial"/>
              </a:defRPr>
            </a:lvl4pPr>
            <a:lvl5pPr marL="1071563" indent="-252413">
              <a:buClr>
                <a:schemeClr val="bg2"/>
              </a:buClr>
              <a:buFont typeface="Lucida Grande"/>
              <a:buChar char="—"/>
              <a:defRPr>
                <a:solidFill>
                  <a:srgbClr val="252E3A"/>
                </a:solidFill>
                <a:latin typeface="Arial"/>
                <a:cs typeface="Arial"/>
              </a:defRPr>
            </a:lvl5pPr>
          </a:lstStyle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1970" y="280733"/>
            <a:ext cx="10479024" cy="854075"/>
          </a:xfrm>
          <a:prstGeom prst="rect">
            <a:avLst/>
          </a:prstGeom>
        </p:spPr>
        <p:txBody>
          <a:bodyPr/>
          <a:lstStyle/>
          <a:p>
            <a:r>
              <a:rPr lang="en-GB" noProof="0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404597556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ext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2"/>
          <p:cNvSpPr>
            <a:spLocks noGrp="1"/>
          </p:cNvSpPr>
          <p:nvPr>
            <p:ph idx="1"/>
          </p:nvPr>
        </p:nvSpPr>
        <p:spPr bwMode="gray">
          <a:xfrm>
            <a:off x="845575" y="1278384"/>
            <a:ext cx="10479024" cy="4922391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2pPr marL="268288" indent="-268288">
              <a:buClr>
                <a:schemeClr val="accent1"/>
              </a:buClr>
              <a:buFont typeface="ING Me" pitchFamily="2" charset="0"/>
              <a:buChar char="•"/>
              <a:defRPr/>
            </a:lvl2pPr>
            <a:lvl3pPr marL="536575" indent="-266700">
              <a:buClr>
                <a:schemeClr val="accent2"/>
              </a:buClr>
              <a:defRPr/>
            </a:lvl3pPr>
            <a:lvl4pPr marL="808038" indent="-260350">
              <a:buClr>
                <a:schemeClr val="accent3"/>
              </a:buClr>
              <a:defRPr/>
            </a:lvl4pPr>
            <a:lvl5pPr marL="1071563" indent="-252413">
              <a:buClr>
                <a:schemeClr val="accent4"/>
              </a:buClr>
              <a:defRPr/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5575" y="280733"/>
            <a:ext cx="10479024" cy="85407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E2747"/>
                </a:solidFill>
              </a:defRPr>
            </a:lvl1pPr>
          </a:lstStyle>
          <a:p>
            <a:r>
              <a:rPr lang="en-US" noProof="0" dirty="0"/>
              <a:t>Click to edit Master title style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308531986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ext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oogle Shape;151;p16">
            <a:extLst>
              <a:ext uri="{FF2B5EF4-FFF2-40B4-BE49-F238E27FC236}">
                <a16:creationId xmlns:a16="http://schemas.microsoft.com/office/drawing/2014/main" id="{6A836575-6038-48BD-ABC4-F7024BF332C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rcRect/>
          <a:stretch>
            <a:fillRect/>
          </a:stretch>
        </p:blipFill>
        <p:spPr>
          <a:xfrm>
            <a:off x="1593" y="1593"/>
            <a:ext cx="1591" cy="1591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Google Shape;152;p16">
            <a:extLst>
              <a:ext uri="{FF2B5EF4-FFF2-40B4-BE49-F238E27FC236}">
                <a16:creationId xmlns:a16="http://schemas.microsoft.com/office/drawing/2014/main" id="{8BE9BD7A-AE31-44C6-A74A-1BAD22C04E38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845573" y="1278387"/>
            <a:ext cx="10479024" cy="4922388"/>
          </a:xfrm>
        </p:spPr>
        <p:txBody>
          <a:bodyPr/>
          <a:lstStyle>
            <a:lvl1pPr marL="609569" indent="-304779">
              <a:lnSpc>
                <a:spcPct val="133333"/>
              </a:lnSpc>
              <a:defRPr/>
            </a:lvl1pPr>
          </a:lstStyle>
          <a:p>
            <a:pPr lvl="0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5517129"/>
      </p:ext>
    </p:extLst>
  </p:cSld>
  <p:clrMapOvr>
    <a:masterClrMapping/>
  </p:clrMapOvr>
  <p:hf sldNum="0" hdr="0" ftr="0" dt="0"/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Bullet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Corpo livello uno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 marL="268281" indent="-268281">
              <a:buClr>
                <a:schemeClr val="accent2">
                  <a:lumOff val="19131"/>
                </a:schemeClr>
              </a:buClr>
              <a:buSzPct val="100000"/>
              <a:buFont typeface="Helvetica"/>
              <a:buChar char="•"/>
            </a:lvl1pPr>
            <a:lvl2pPr marL="538149">
              <a:buClr>
                <a:schemeClr val="accent2">
                  <a:lumOff val="19131"/>
                </a:schemeClr>
              </a:buClr>
              <a:buFont typeface="Helvetica"/>
            </a:lvl2pPr>
            <a:lvl3pPr marL="804843">
              <a:buClr>
                <a:schemeClr val="accent2">
                  <a:lumOff val="19131"/>
                </a:schemeClr>
              </a:buClr>
              <a:buFont typeface="Helvetica"/>
            </a:lvl3pPr>
            <a:lvl4pPr marL="1077885">
              <a:buClr>
                <a:schemeClr val="accent2">
                  <a:lumOff val="19131"/>
                </a:schemeClr>
              </a:buClr>
              <a:buFont typeface="Helvetica"/>
            </a:lvl4pPr>
            <a:lvl5pPr marL="1341404">
              <a:buClr>
                <a:schemeClr val="accent2">
                  <a:lumOff val="19131"/>
                </a:schemeClr>
              </a:buClr>
              <a:buFont typeface="Helvetica"/>
            </a:lvl5pPr>
          </a:lstStyle>
          <a:p>
            <a:r>
              <a:t>Corpo livello uno</a:t>
            </a:r>
          </a:p>
          <a:p>
            <a:pPr lvl="1"/>
            <a:r>
              <a:t>Corpo livello due</a:t>
            </a:r>
          </a:p>
          <a:p>
            <a:pPr lvl="2"/>
            <a:r>
              <a:t>Corpo livello tre</a:t>
            </a:r>
          </a:p>
          <a:p>
            <a:pPr lvl="3"/>
            <a:r>
              <a:t>Corpo livello quattro</a:t>
            </a:r>
          </a:p>
          <a:p>
            <a:pPr lvl="4"/>
            <a:r>
              <a:t>Corpo livello cinque</a:t>
            </a:r>
          </a:p>
        </p:txBody>
      </p:sp>
      <p:sp>
        <p:nvSpPr>
          <p:cNvPr id="128" name="Titolo Testo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Titolo Testo</a:t>
            </a:r>
          </a:p>
        </p:txBody>
      </p:sp>
      <p:sp>
        <p:nvSpPr>
          <p:cNvPr id="129" name="Numero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5809267"/>
      </p:ext>
    </p:extLst>
  </p:cSld>
  <p:clrMapOvr>
    <a:masterClrMapping/>
  </p:clrMapOvr>
  <p:transition spd="med"/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bg bwMode="gray"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 userDrawn="1"/>
        </p:nvGrpSpPr>
        <p:grpSpPr bwMode="gray">
          <a:xfrm>
            <a:off x="3" y="1643201"/>
            <a:ext cx="11339513" cy="3055937"/>
            <a:chOff x="409575" y="3144838"/>
            <a:chExt cx="11339513" cy="3055937"/>
          </a:xfrm>
        </p:grpSpPr>
        <p:sp>
          <p:nvSpPr>
            <p:cNvPr id="45" name="Freeform 5"/>
            <p:cNvSpPr>
              <a:spLocks/>
            </p:cNvSpPr>
            <p:nvPr/>
          </p:nvSpPr>
          <p:spPr bwMode="gray">
            <a:xfrm>
              <a:off x="409575" y="5521325"/>
              <a:ext cx="11339513" cy="679450"/>
            </a:xfrm>
            <a:custGeom>
              <a:avLst/>
              <a:gdLst>
                <a:gd name="T0" fmla="*/ 0 w 2680"/>
                <a:gd name="T1" fmla="*/ 0 h 160"/>
                <a:gd name="T2" fmla="*/ 0 w 2680"/>
                <a:gd name="T3" fmla="*/ 160 h 160"/>
                <a:gd name="T4" fmla="*/ 2656 w 2680"/>
                <a:gd name="T5" fmla="*/ 160 h 160"/>
                <a:gd name="T6" fmla="*/ 2680 w 2680"/>
                <a:gd name="T7" fmla="*/ 136 h 160"/>
                <a:gd name="T8" fmla="*/ 2680 w 2680"/>
                <a:gd name="T9" fmla="*/ 0 h 160"/>
                <a:gd name="T10" fmla="*/ 0 w 2680"/>
                <a:gd name="T11" fmla="*/ 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680" h="160">
                  <a:moveTo>
                    <a:pt x="0" y="0"/>
                  </a:moveTo>
                  <a:cubicBezTo>
                    <a:pt x="0" y="160"/>
                    <a:pt x="0" y="160"/>
                    <a:pt x="0" y="160"/>
                  </a:cubicBezTo>
                  <a:cubicBezTo>
                    <a:pt x="2656" y="160"/>
                    <a:pt x="2656" y="160"/>
                    <a:pt x="2656" y="160"/>
                  </a:cubicBezTo>
                  <a:cubicBezTo>
                    <a:pt x="2656" y="160"/>
                    <a:pt x="2680" y="160"/>
                    <a:pt x="2680" y="136"/>
                  </a:cubicBezTo>
                  <a:cubicBezTo>
                    <a:pt x="2680" y="0"/>
                    <a:pt x="2680" y="0"/>
                    <a:pt x="268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EAEAE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rgbClr val="333333"/>
                </a:solidFill>
              </a:endParaRPr>
            </a:p>
          </p:txBody>
        </p:sp>
        <p:sp>
          <p:nvSpPr>
            <p:cNvPr id="46" name="Freeform 6"/>
            <p:cNvSpPr>
              <a:spLocks/>
            </p:cNvSpPr>
            <p:nvPr/>
          </p:nvSpPr>
          <p:spPr bwMode="gray">
            <a:xfrm>
              <a:off x="409575" y="3144838"/>
              <a:ext cx="11339513" cy="2376487"/>
            </a:xfrm>
            <a:custGeom>
              <a:avLst/>
              <a:gdLst>
                <a:gd name="T0" fmla="*/ 0 w 2680"/>
                <a:gd name="T1" fmla="*/ 0 h 560"/>
                <a:gd name="T2" fmla="*/ 0 w 2680"/>
                <a:gd name="T3" fmla="*/ 560 h 560"/>
                <a:gd name="T4" fmla="*/ 2680 w 2680"/>
                <a:gd name="T5" fmla="*/ 560 h 560"/>
                <a:gd name="T6" fmla="*/ 2680 w 2680"/>
                <a:gd name="T7" fmla="*/ 24 h 560"/>
                <a:gd name="T8" fmla="*/ 2656 w 2680"/>
                <a:gd name="T9" fmla="*/ 0 h 560"/>
                <a:gd name="T10" fmla="*/ 0 w 2680"/>
                <a:gd name="T11" fmla="*/ 0 h 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680" h="560">
                  <a:moveTo>
                    <a:pt x="0" y="0"/>
                  </a:moveTo>
                  <a:cubicBezTo>
                    <a:pt x="0" y="560"/>
                    <a:pt x="0" y="560"/>
                    <a:pt x="0" y="560"/>
                  </a:cubicBezTo>
                  <a:cubicBezTo>
                    <a:pt x="2680" y="560"/>
                    <a:pt x="2680" y="560"/>
                    <a:pt x="2680" y="560"/>
                  </a:cubicBezTo>
                  <a:cubicBezTo>
                    <a:pt x="2680" y="24"/>
                    <a:pt x="2680" y="24"/>
                    <a:pt x="2680" y="24"/>
                  </a:cubicBezTo>
                  <a:cubicBezTo>
                    <a:pt x="2680" y="24"/>
                    <a:pt x="2680" y="0"/>
                    <a:pt x="2656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E274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rgbClr val="333333"/>
                </a:solidFill>
              </a:endParaRPr>
            </a:p>
          </p:txBody>
        </p:sp>
      </p:grpSp>
      <p:sp>
        <p:nvSpPr>
          <p:cNvPr id="8" name="Rectangle 7"/>
          <p:cNvSpPr/>
          <p:nvPr userDrawn="1"/>
        </p:nvSpPr>
        <p:spPr bwMode="gray">
          <a:xfrm>
            <a:off x="1" y="6024880"/>
            <a:ext cx="12190193" cy="8331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 sz="2400" dirty="0">
              <a:solidFill>
                <a:prstClr val="white"/>
              </a:solidFill>
            </a:endParaRPr>
          </a:p>
        </p:txBody>
      </p:sp>
      <p:sp>
        <p:nvSpPr>
          <p:cNvPr id="25" name="Title 1"/>
          <p:cNvSpPr>
            <a:spLocks noGrp="1"/>
          </p:cNvSpPr>
          <p:nvPr>
            <p:ph type="ctrTitle"/>
          </p:nvPr>
        </p:nvSpPr>
        <p:spPr bwMode="gray">
          <a:xfrm>
            <a:off x="842433" y="2116805"/>
            <a:ext cx="10313209" cy="1227573"/>
          </a:xfrm>
        </p:spPr>
        <p:txBody>
          <a:bodyPr anchor="ctr" anchorCtr="0">
            <a:noAutofit/>
          </a:bodyPr>
          <a:lstStyle>
            <a:lvl1pPr algn="l">
              <a:lnSpc>
                <a:spcPts val="4600"/>
              </a:lnSpc>
              <a:defRPr sz="46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26" name="Subtitle 2"/>
          <p:cNvSpPr>
            <a:spLocks noGrp="1"/>
          </p:cNvSpPr>
          <p:nvPr>
            <p:ph type="subTitle" idx="1"/>
          </p:nvPr>
        </p:nvSpPr>
        <p:spPr bwMode="gray">
          <a:xfrm>
            <a:off x="842437" y="4240704"/>
            <a:ext cx="7082733" cy="306798"/>
          </a:xfrm>
        </p:spPr>
        <p:txBody>
          <a:bodyPr anchor="ctr" anchorCtr="0">
            <a:noAutofit/>
          </a:bodyPr>
          <a:lstStyle>
            <a:lvl1pPr marL="0" indent="0" algn="l">
              <a:lnSpc>
                <a:spcPts val="2200"/>
              </a:lnSpc>
              <a:buNone/>
              <a:defRPr sz="2000" b="0" i="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27" name="Text Placeholder 6"/>
          <p:cNvSpPr>
            <a:spLocks noGrp="1"/>
          </p:cNvSpPr>
          <p:nvPr>
            <p:ph type="body" sz="quarter" idx="11"/>
          </p:nvPr>
        </p:nvSpPr>
        <p:spPr bwMode="gray">
          <a:xfrm>
            <a:off x="842403" y="3556805"/>
            <a:ext cx="10305675" cy="385233"/>
          </a:xfrm>
        </p:spPr>
        <p:txBody>
          <a:bodyPr>
            <a:noAutofit/>
          </a:bodyPr>
          <a:lstStyle>
            <a:lvl1pPr>
              <a:lnSpc>
                <a:spcPts val="2200"/>
              </a:lnSpc>
              <a:defRPr sz="22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23" name="Picture Placeholder 2"/>
          <p:cNvSpPr>
            <a:spLocks noGrp="1"/>
          </p:cNvSpPr>
          <p:nvPr>
            <p:ph type="pic" sz="quarter" idx="13" hasCustomPrompt="1"/>
          </p:nvPr>
        </p:nvSpPr>
        <p:spPr>
          <a:xfrm>
            <a:off x="838200" y="5242066"/>
            <a:ext cx="2196000" cy="1318571"/>
          </a:xfrm>
        </p:spPr>
        <p:txBody>
          <a:bodyPr lIns="0" anchor="ctr" anchorCtr="0"/>
          <a:lstStyle>
            <a:lvl1pPr algn="l">
              <a:lnSpc>
                <a:spcPct val="100000"/>
              </a:lnSpc>
              <a:defRPr sz="900" b="0"/>
            </a:lvl1pPr>
          </a:lstStyle>
          <a:p>
            <a:r>
              <a:rPr lang="en-GB" dirty="0"/>
              <a:t>Click to insert project logo</a:t>
            </a:r>
          </a:p>
        </p:txBody>
      </p:sp>
      <p:cxnSp>
        <p:nvCxnSpPr>
          <p:cNvPr id="13" name="Straight Connector 12"/>
          <p:cNvCxnSpPr/>
          <p:nvPr userDrawn="1"/>
        </p:nvCxnSpPr>
        <p:spPr>
          <a:xfrm>
            <a:off x="838200" y="6953250"/>
            <a:ext cx="0" cy="360000"/>
          </a:xfrm>
          <a:prstGeom prst="line">
            <a:avLst/>
          </a:prstGeom>
          <a:ln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 userDrawn="1"/>
        </p:nvCxnSpPr>
        <p:spPr>
          <a:xfrm>
            <a:off x="3015150" y="6953250"/>
            <a:ext cx="0" cy="36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 userDrawn="1"/>
        </p:nvCxnSpPr>
        <p:spPr>
          <a:xfrm>
            <a:off x="-426676" y="6559200"/>
            <a:ext cx="360000" cy="0"/>
          </a:xfrm>
          <a:prstGeom prst="line">
            <a:avLst/>
          </a:prstGeom>
          <a:ln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 userDrawn="1"/>
        </p:nvCxnSpPr>
        <p:spPr>
          <a:xfrm>
            <a:off x="-426676" y="6200775"/>
            <a:ext cx="360000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 userDrawn="1"/>
        </p:nvSpPr>
        <p:spPr>
          <a:xfrm>
            <a:off x="1206675" y="7019959"/>
            <a:ext cx="1440000" cy="226591"/>
          </a:xfrm>
          <a:prstGeom prst="rect">
            <a:avLst/>
          </a:prstGeom>
          <a:noFill/>
        </p:spPr>
        <p:txBody>
          <a:bodyPr wrap="square" lIns="36000" tIns="36000" rIns="36000" bIns="36000" rtlCol="0">
            <a:spAutoFit/>
          </a:bodyPr>
          <a:lstStyle/>
          <a:p>
            <a:pPr algn="ctr"/>
            <a:r>
              <a:rPr lang="en-GB" sz="1000">
                <a:solidFill>
                  <a:srgbClr val="333333"/>
                </a:solidFill>
              </a:rPr>
              <a:t>Max. width</a:t>
            </a:r>
          </a:p>
        </p:txBody>
      </p:sp>
      <p:sp>
        <p:nvSpPr>
          <p:cNvPr id="22" name="TextBox 21"/>
          <p:cNvSpPr txBox="1"/>
          <p:nvPr userDrawn="1"/>
        </p:nvSpPr>
        <p:spPr>
          <a:xfrm>
            <a:off x="-1506676" y="6266697"/>
            <a:ext cx="1440000" cy="226591"/>
          </a:xfrm>
          <a:prstGeom prst="rect">
            <a:avLst/>
          </a:prstGeom>
          <a:noFill/>
        </p:spPr>
        <p:txBody>
          <a:bodyPr wrap="square" lIns="36000" tIns="36000" rIns="36000" bIns="36000" rtlCol="0">
            <a:spAutoFit/>
          </a:bodyPr>
          <a:lstStyle/>
          <a:p>
            <a:pPr algn="r"/>
            <a:r>
              <a:rPr lang="en-GB" sz="1000" dirty="0">
                <a:solidFill>
                  <a:srgbClr val="333333"/>
                </a:solidFill>
              </a:rPr>
              <a:t>Min. height</a:t>
            </a:r>
          </a:p>
        </p:txBody>
      </p:sp>
      <p:sp>
        <p:nvSpPr>
          <p:cNvPr id="28" name="TextBox 27"/>
          <p:cNvSpPr txBox="1"/>
          <p:nvPr userDrawn="1"/>
        </p:nvSpPr>
        <p:spPr>
          <a:xfrm>
            <a:off x="-1506676" y="5297123"/>
            <a:ext cx="1440000" cy="226591"/>
          </a:xfrm>
          <a:prstGeom prst="rect">
            <a:avLst/>
          </a:prstGeom>
          <a:noFill/>
        </p:spPr>
        <p:txBody>
          <a:bodyPr wrap="square" lIns="36000" tIns="36000" rIns="36000" bIns="36000" rtlCol="0">
            <a:spAutoFit/>
          </a:bodyPr>
          <a:lstStyle/>
          <a:p>
            <a:pPr algn="r"/>
            <a:r>
              <a:rPr lang="en-GB" sz="1000" dirty="0">
                <a:solidFill>
                  <a:srgbClr val="333333"/>
                </a:solidFill>
              </a:rPr>
              <a:t>Max. height</a:t>
            </a:r>
          </a:p>
        </p:txBody>
      </p:sp>
      <p:sp>
        <p:nvSpPr>
          <p:cNvPr id="43" name="Text Placeholder 2"/>
          <p:cNvSpPr>
            <a:spLocks noGrp="1"/>
          </p:cNvSpPr>
          <p:nvPr>
            <p:ph type="body" sz="quarter" idx="14" hasCustomPrompt="1"/>
          </p:nvPr>
        </p:nvSpPr>
        <p:spPr>
          <a:xfrm>
            <a:off x="8167642" y="4291504"/>
            <a:ext cx="2988000" cy="275612"/>
          </a:xfrm>
        </p:spPr>
        <p:txBody>
          <a:bodyPr tIns="0" bIns="0"/>
          <a:lstStyle>
            <a:lvl1pPr marL="0" indent="0" algn="r">
              <a:lnSpc>
                <a:spcPct val="100000"/>
              </a:lnSpc>
              <a:buNone/>
              <a:defRPr sz="1500">
                <a:solidFill>
                  <a:srgbClr val="000000"/>
                </a:solidFill>
                <a:latin typeface="+mn-lt"/>
              </a:defRPr>
            </a:lvl1pPr>
            <a:lvl2pPr>
              <a:defRPr sz="2200">
                <a:solidFill>
                  <a:srgbClr val="000000"/>
                </a:solidFill>
              </a:defRPr>
            </a:lvl2pPr>
            <a:lvl3pPr>
              <a:defRPr sz="2200">
                <a:solidFill>
                  <a:srgbClr val="000000"/>
                </a:solidFill>
              </a:defRPr>
            </a:lvl3pPr>
            <a:lvl4pPr>
              <a:defRPr sz="2200">
                <a:solidFill>
                  <a:srgbClr val="000000"/>
                </a:solidFill>
              </a:defRPr>
            </a:lvl4pPr>
            <a:lvl5pPr>
              <a:defRPr sz="2200">
                <a:solidFill>
                  <a:srgbClr val="000000"/>
                </a:solidFill>
              </a:defRPr>
            </a:lvl5pPr>
          </a:lstStyle>
          <a:p>
            <a:pPr lvl="0"/>
            <a:r>
              <a:rPr lang="en-GB" noProof="0" dirty="0"/>
              <a:t>Click to edit location and date</a:t>
            </a:r>
          </a:p>
        </p:txBody>
      </p:sp>
      <p:grpSp>
        <p:nvGrpSpPr>
          <p:cNvPr id="77" name="Group 76"/>
          <p:cNvGrpSpPr/>
          <p:nvPr userDrawn="1"/>
        </p:nvGrpSpPr>
        <p:grpSpPr>
          <a:xfrm>
            <a:off x="-2035175" y="1"/>
            <a:ext cx="1881477" cy="5176145"/>
            <a:chOff x="-2035175" y="0"/>
            <a:chExt cx="1881477" cy="5176145"/>
          </a:xfrm>
        </p:grpSpPr>
        <p:sp>
          <p:nvSpPr>
            <p:cNvPr id="78" name="Rectangle 104"/>
            <p:cNvSpPr>
              <a:spLocks noChangeArrowheads="1"/>
            </p:cNvSpPr>
            <p:nvPr userDrawn="1"/>
          </p:nvSpPr>
          <p:spPr bwMode="gray">
            <a:xfrm>
              <a:off x="-2025698" y="0"/>
              <a:ext cx="1872000" cy="5176145"/>
            </a:xfrm>
            <a:prstGeom prst="rect">
              <a:avLst/>
            </a:prstGeom>
            <a:solidFill>
              <a:srgbClr val="EAEAEA"/>
            </a:solidFill>
            <a:ln>
              <a:noFill/>
            </a:ln>
            <a:effectLst/>
          </p:spPr>
          <p:txBody>
            <a:bodyPr wrap="square" lIns="180000" tIns="180000" rIns="180000" bIns="180000" anchor="ctr">
              <a:noAutofit/>
            </a:bodyPr>
            <a:lstStyle/>
            <a:p>
              <a:endParaRPr lang="en-GB" sz="1000" dirty="0">
                <a:solidFill>
                  <a:srgbClr val="333333"/>
                </a:solidFill>
              </a:endParaRPr>
            </a:p>
          </p:txBody>
        </p:sp>
        <p:grpSp>
          <p:nvGrpSpPr>
            <p:cNvPr id="79" name="Group 78"/>
            <p:cNvGrpSpPr/>
            <p:nvPr userDrawn="1"/>
          </p:nvGrpSpPr>
          <p:grpSpPr>
            <a:xfrm>
              <a:off x="-2035175" y="0"/>
              <a:ext cx="1872000" cy="5176145"/>
              <a:chOff x="-2035175" y="0"/>
              <a:chExt cx="1872000" cy="5730106"/>
            </a:xfrm>
          </p:grpSpPr>
          <p:sp>
            <p:nvSpPr>
              <p:cNvPr id="80" name="Rectangle 104"/>
              <p:cNvSpPr>
                <a:spLocks noChangeArrowheads="1"/>
              </p:cNvSpPr>
              <p:nvPr/>
            </p:nvSpPr>
            <p:spPr bwMode="gray">
              <a:xfrm>
                <a:off x="-2035175" y="4694552"/>
                <a:ext cx="1872000" cy="1035554"/>
              </a:xfrm>
              <a:prstGeom prst="rect">
                <a:avLst/>
              </a:prstGeom>
              <a:solidFill>
                <a:srgbClr val="EAEAEA"/>
              </a:solidFill>
              <a:ln>
                <a:noFill/>
              </a:ln>
              <a:effectLst/>
            </p:spPr>
            <p:txBody>
              <a:bodyPr wrap="square" lIns="180000" tIns="180000" rIns="180000" bIns="180000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81" name="Rectangle 104"/>
              <p:cNvSpPr>
                <a:spLocks noChangeArrowheads="1"/>
              </p:cNvSpPr>
              <p:nvPr userDrawn="1"/>
            </p:nvSpPr>
            <p:spPr bwMode="gray">
              <a:xfrm>
                <a:off x="-2035175" y="0"/>
                <a:ext cx="1872000" cy="4709801"/>
              </a:xfrm>
              <a:prstGeom prst="rect">
                <a:avLst/>
              </a:prstGeom>
              <a:solidFill>
                <a:srgbClr val="EAEAEA"/>
              </a:solidFill>
              <a:ln>
                <a:noFill/>
              </a:ln>
              <a:effectLst/>
            </p:spPr>
            <p:txBody>
              <a:bodyPr wrap="square" lIns="180000" tIns="180000" rIns="180000" bIns="180000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82" name="Rectangle 105"/>
              <p:cNvSpPr>
                <a:spLocks noChangeArrowheads="1"/>
              </p:cNvSpPr>
              <p:nvPr userDrawn="1"/>
            </p:nvSpPr>
            <p:spPr bwMode="gray">
              <a:xfrm>
                <a:off x="-1903413" y="665771"/>
                <a:ext cx="215900" cy="215900"/>
              </a:xfrm>
              <a:prstGeom prst="rect">
                <a:avLst/>
              </a:prstGeom>
              <a:solidFill>
                <a:srgbClr val="FF6200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83" name="Rectangle 106"/>
              <p:cNvSpPr>
                <a:spLocks noChangeArrowheads="1"/>
              </p:cNvSpPr>
              <p:nvPr userDrawn="1"/>
            </p:nvSpPr>
            <p:spPr bwMode="gray">
              <a:xfrm>
                <a:off x="-1612900" y="675296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Orange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255, 98, 0</a:t>
                </a:r>
              </a:p>
            </p:txBody>
          </p:sp>
          <p:sp>
            <p:nvSpPr>
              <p:cNvPr id="84" name="Rectangle 107"/>
              <p:cNvSpPr>
                <a:spLocks noChangeArrowheads="1"/>
              </p:cNvSpPr>
              <p:nvPr userDrawn="1"/>
            </p:nvSpPr>
            <p:spPr bwMode="gray">
              <a:xfrm>
                <a:off x="-1903413" y="1055027"/>
                <a:ext cx="215900" cy="215900"/>
              </a:xfrm>
              <a:prstGeom prst="rect">
                <a:avLst/>
              </a:prstGeom>
              <a:solidFill>
                <a:srgbClr val="A8A8A8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85" name="Rectangle 108"/>
              <p:cNvSpPr>
                <a:spLocks noChangeArrowheads="1"/>
              </p:cNvSpPr>
              <p:nvPr userDrawn="1"/>
            </p:nvSpPr>
            <p:spPr bwMode="gray">
              <a:xfrm>
                <a:off x="-1612900" y="1080427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Light Grey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168, 168, 168</a:t>
                </a:r>
              </a:p>
            </p:txBody>
          </p:sp>
          <p:sp>
            <p:nvSpPr>
              <p:cNvPr id="86" name="Rectangle 109"/>
              <p:cNvSpPr>
                <a:spLocks noChangeArrowheads="1"/>
              </p:cNvSpPr>
              <p:nvPr userDrawn="1"/>
            </p:nvSpPr>
            <p:spPr bwMode="gray">
              <a:xfrm>
                <a:off x="-1903413" y="2583180"/>
                <a:ext cx="215900" cy="215900"/>
              </a:xfrm>
              <a:prstGeom prst="rect">
                <a:avLst/>
              </a:prstGeom>
              <a:solidFill>
                <a:srgbClr val="525199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87" name="Rectangle 110"/>
              <p:cNvSpPr>
                <a:spLocks noChangeArrowheads="1"/>
              </p:cNvSpPr>
              <p:nvPr userDrawn="1"/>
            </p:nvSpPr>
            <p:spPr bwMode="gray">
              <a:xfrm>
                <a:off x="-1612900" y="2592705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Indigo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82, 81, 153</a:t>
                </a:r>
              </a:p>
            </p:txBody>
          </p:sp>
          <p:sp>
            <p:nvSpPr>
              <p:cNvPr id="88" name="Rectangle 111"/>
              <p:cNvSpPr>
                <a:spLocks noChangeArrowheads="1"/>
              </p:cNvSpPr>
              <p:nvPr userDrawn="1"/>
            </p:nvSpPr>
            <p:spPr bwMode="gray">
              <a:xfrm>
                <a:off x="-1903413" y="3009234"/>
                <a:ext cx="215900" cy="215900"/>
              </a:xfrm>
              <a:prstGeom prst="rect">
                <a:avLst/>
              </a:prstGeom>
              <a:solidFill>
                <a:srgbClr val="60A6DA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89" name="Rectangle 112"/>
              <p:cNvSpPr>
                <a:spLocks noChangeArrowheads="1"/>
              </p:cNvSpPr>
              <p:nvPr userDrawn="1"/>
            </p:nvSpPr>
            <p:spPr bwMode="gray">
              <a:xfrm>
                <a:off x="-1612900" y="3009234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Sky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96, 166, 218</a:t>
                </a:r>
              </a:p>
            </p:txBody>
          </p:sp>
          <p:sp>
            <p:nvSpPr>
              <p:cNvPr id="90" name="Rectangle 113"/>
              <p:cNvSpPr>
                <a:spLocks noChangeArrowheads="1"/>
              </p:cNvSpPr>
              <p:nvPr userDrawn="1"/>
            </p:nvSpPr>
            <p:spPr bwMode="gray">
              <a:xfrm>
                <a:off x="-1903413" y="166884"/>
                <a:ext cx="1692000" cy="165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90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200" b="1" dirty="0">
                    <a:solidFill>
                      <a:srgbClr val="333333"/>
                    </a:solidFill>
                  </a:rPr>
                  <a:t>Colour guidelines</a:t>
                </a:r>
              </a:p>
            </p:txBody>
          </p:sp>
          <p:sp>
            <p:nvSpPr>
              <p:cNvPr id="91" name="Rectangle 107"/>
              <p:cNvSpPr>
                <a:spLocks noChangeArrowheads="1"/>
              </p:cNvSpPr>
              <p:nvPr/>
            </p:nvSpPr>
            <p:spPr bwMode="gray">
              <a:xfrm>
                <a:off x="-1903413" y="3435288"/>
                <a:ext cx="215900" cy="215900"/>
              </a:xfrm>
              <a:prstGeom prst="rect">
                <a:avLst/>
              </a:prstGeom>
              <a:solidFill>
                <a:srgbClr val="AB0066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92" name="Rectangle 108"/>
              <p:cNvSpPr>
                <a:spLocks noChangeArrowheads="1"/>
              </p:cNvSpPr>
              <p:nvPr/>
            </p:nvSpPr>
            <p:spPr bwMode="gray">
              <a:xfrm>
                <a:off x="-1612900" y="3434952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Fuchsia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171, 0, 102</a:t>
                </a:r>
              </a:p>
            </p:txBody>
          </p:sp>
          <p:sp>
            <p:nvSpPr>
              <p:cNvPr id="93" name="Rectangle 109"/>
              <p:cNvSpPr>
                <a:spLocks noChangeArrowheads="1"/>
              </p:cNvSpPr>
              <p:nvPr/>
            </p:nvSpPr>
            <p:spPr bwMode="gray">
              <a:xfrm>
                <a:off x="-1903413" y="3853390"/>
                <a:ext cx="215900" cy="215900"/>
              </a:xfrm>
              <a:prstGeom prst="rect">
                <a:avLst/>
              </a:prstGeom>
              <a:solidFill>
                <a:srgbClr val="D0D93C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94" name="Rectangle 110"/>
              <p:cNvSpPr>
                <a:spLocks noChangeArrowheads="1"/>
              </p:cNvSpPr>
              <p:nvPr/>
            </p:nvSpPr>
            <p:spPr bwMode="gray">
              <a:xfrm>
                <a:off x="-1612900" y="3852185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Lime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208, 217, 60</a:t>
                </a:r>
              </a:p>
            </p:txBody>
          </p:sp>
          <p:sp>
            <p:nvSpPr>
              <p:cNvPr id="95" name="Rectangle 111"/>
              <p:cNvSpPr>
                <a:spLocks noChangeArrowheads="1"/>
              </p:cNvSpPr>
              <p:nvPr/>
            </p:nvSpPr>
            <p:spPr bwMode="gray">
              <a:xfrm>
                <a:off x="-1903413" y="4247638"/>
                <a:ext cx="215900" cy="215900"/>
              </a:xfrm>
              <a:prstGeom prst="rect">
                <a:avLst/>
              </a:prstGeom>
              <a:solidFill>
                <a:srgbClr val="019649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96" name="Rectangle 112"/>
              <p:cNvSpPr>
                <a:spLocks noChangeArrowheads="1"/>
              </p:cNvSpPr>
              <p:nvPr/>
            </p:nvSpPr>
            <p:spPr bwMode="gray">
              <a:xfrm>
                <a:off x="-1612900" y="4252640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Leaf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52, 150, 81</a:t>
                </a:r>
              </a:p>
            </p:txBody>
          </p:sp>
          <p:sp>
            <p:nvSpPr>
              <p:cNvPr id="97" name="Rectangle 109"/>
              <p:cNvSpPr>
                <a:spLocks noChangeArrowheads="1"/>
              </p:cNvSpPr>
              <p:nvPr/>
            </p:nvSpPr>
            <p:spPr bwMode="gray">
              <a:xfrm>
                <a:off x="-1903413" y="1489280"/>
                <a:ext cx="215900" cy="215900"/>
              </a:xfrm>
              <a:prstGeom prst="rect">
                <a:avLst/>
              </a:prstGeom>
              <a:solidFill>
                <a:srgbClr val="696969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98" name="Rectangle 110"/>
              <p:cNvSpPr>
                <a:spLocks noChangeArrowheads="1"/>
              </p:cNvSpPr>
              <p:nvPr/>
            </p:nvSpPr>
            <p:spPr bwMode="gray">
              <a:xfrm>
                <a:off x="-1612900" y="1498805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Mid Grey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105, 105, 105</a:t>
                </a:r>
              </a:p>
            </p:txBody>
          </p:sp>
          <p:sp>
            <p:nvSpPr>
              <p:cNvPr id="99" name="Rectangle 111"/>
              <p:cNvSpPr>
                <a:spLocks noChangeArrowheads="1"/>
              </p:cNvSpPr>
              <p:nvPr/>
            </p:nvSpPr>
            <p:spPr bwMode="gray">
              <a:xfrm>
                <a:off x="-1903413" y="1895419"/>
                <a:ext cx="215900" cy="215900"/>
              </a:xfrm>
              <a:prstGeom prst="rect">
                <a:avLst/>
              </a:prstGeom>
              <a:solidFill>
                <a:srgbClr val="333333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100" name="Rectangle 112"/>
              <p:cNvSpPr>
                <a:spLocks noChangeArrowheads="1"/>
              </p:cNvSpPr>
              <p:nvPr/>
            </p:nvSpPr>
            <p:spPr bwMode="gray">
              <a:xfrm>
                <a:off x="-1612900" y="1904944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Text Colour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51, 51, 51</a:t>
                </a:r>
              </a:p>
            </p:txBody>
          </p:sp>
          <p:pic>
            <p:nvPicPr>
              <p:cNvPr id="101" name="Picture 100"/>
              <p:cNvPicPr>
                <a:picLocks noChangeAspect="1"/>
              </p:cNvPicPr>
              <p:nvPr userDrawn="1"/>
            </p:nvPicPr>
            <p:blipFill>
              <a:blip r:embed="rId2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1804990" y="2022815"/>
                <a:ext cx="154783" cy="138908"/>
              </a:xfrm>
              <a:prstGeom prst="rect">
                <a:avLst/>
              </a:prstGeom>
            </p:spPr>
          </p:pic>
          <p:sp>
            <p:nvSpPr>
              <p:cNvPr id="102" name="Rectangle 111"/>
              <p:cNvSpPr>
                <a:spLocks noChangeArrowheads="1"/>
              </p:cNvSpPr>
              <p:nvPr userDrawn="1"/>
            </p:nvSpPr>
            <p:spPr bwMode="gray">
              <a:xfrm>
                <a:off x="-1903413" y="4979815"/>
                <a:ext cx="215900" cy="215900"/>
              </a:xfrm>
              <a:prstGeom prst="rect">
                <a:avLst/>
              </a:prstGeom>
              <a:solidFill>
                <a:srgbClr val="FF0000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103" name="Rectangle 112"/>
              <p:cNvSpPr>
                <a:spLocks noChangeArrowheads="1"/>
              </p:cNvSpPr>
              <p:nvPr userDrawn="1"/>
            </p:nvSpPr>
            <p:spPr bwMode="gray">
              <a:xfrm>
                <a:off x="-1612900" y="4979815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Minus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255, 0, 0</a:t>
                </a:r>
              </a:p>
            </p:txBody>
          </p:sp>
          <p:sp>
            <p:nvSpPr>
              <p:cNvPr id="104" name="Rectangle 111"/>
              <p:cNvSpPr>
                <a:spLocks noChangeArrowheads="1"/>
              </p:cNvSpPr>
              <p:nvPr userDrawn="1"/>
            </p:nvSpPr>
            <p:spPr bwMode="gray">
              <a:xfrm>
                <a:off x="-1903413" y="5343581"/>
                <a:ext cx="215900" cy="215900"/>
              </a:xfrm>
              <a:prstGeom prst="rect">
                <a:avLst/>
              </a:prstGeom>
              <a:solidFill>
                <a:srgbClr val="019649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105" name="Rectangle 112"/>
              <p:cNvSpPr>
                <a:spLocks noChangeArrowheads="1"/>
              </p:cNvSpPr>
              <p:nvPr userDrawn="1"/>
            </p:nvSpPr>
            <p:spPr bwMode="gray">
              <a:xfrm>
                <a:off x="-1612900" y="5353106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Plus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52, 150, 81</a:t>
                </a:r>
              </a:p>
            </p:txBody>
          </p:sp>
          <p:sp>
            <p:nvSpPr>
              <p:cNvPr id="106" name="Rectangle 113"/>
              <p:cNvSpPr>
                <a:spLocks noChangeArrowheads="1"/>
              </p:cNvSpPr>
              <p:nvPr userDrawn="1"/>
            </p:nvSpPr>
            <p:spPr bwMode="gray">
              <a:xfrm>
                <a:off x="-1903413" y="450038"/>
                <a:ext cx="1692000" cy="165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90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b="1" dirty="0">
                    <a:solidFill>
                      <a:srgbClr val="333333"/>
                    </a:solidFill>
                  </a:rPr>
                  <a:t>Primary colours</a:t>
                </a:r>
              </a:p>
            </p:txBody>
          </p:sp>
          <p:sp>
            <p:nvSpPr>
              <p:cNvPr id="107" name="Rectangle 113"/>
              <p:cNvSpPr>
                <a:spLocks noChangeArrowheads="1"/>
              </p:cNvSpPr>
              <p:nvPr userDrawn="1"/>
            </p:nvSpPr>
            <p:spPr bwMode="gray">
              <a:xfrm>
                <a:off x="-1903413" y="2380422"/>
                <a:ext cx="1692000" cy="165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90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b="1" dirty="0">
                    <a:solidFill>
                      <a:srgbClr val="333333"/>
                    </a:solidFill>
                  </a:rPr>
                  <a:t>Secondary colours</a:t>
                </a:r>
              </a:p>
            </p:txBody>
          </p:sp>
          <p:sp>
            <p:nvSpPr>
              <p:cNvPr id="108" name="Rectangle 113"/>
              <p:cNvSpPr>
                <a:spLocks noChangeArrowheads="1"/>
              </p:cNvSpPr>
              <p:nvPr userDrawn="1"/>
            </p:nvSpPr>
            <p:spPr bwMode="gray">
              <a:xfrm>
                <a:off x="-1903413" y="4757632"/>
                <a:ext cx="1692000" cy="165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90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b="1" dirty="0">
                    <a:solidFill>
                      <a:srgbClr val="333333"/>
                    </a:solidFill>
                  </a:rPr>
                  <a:t>Functional colours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62756839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35" userDrawn="1">
          <p15:clr>
            <a:srgbClr val="FBAE40"/>
          </p15:clr>
        </p15:guide>
        <p15:guide id="2" orient="horz" pos="3304" userDrawn="1">
          <p15:clr>
            <a:srgbClr val="FBAE40"/>
          </p15:clr>
        </p15:guide>
      </p15:sldGuideLst>
    </p:ext>
  </p:extLst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2"/>
          <p:cNvSpPr>
            <a:spLocks noGrp="1"/>
          </p:cNvSpPr>
          <p:nvPr>
            <p:ph idx="1"/>
          </p:nvPr>
        </p:nvSpPr>
        <p:spPr bwMode="gray">
          <a:xfrm>
            <a:off x="845575" y="1278387"/>
            <a:ext cx="10479024" cy="4922391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2pPr marL="268288" indent="-268288">
              <a:buClr>
                <a:schemeClr val="accent1"/>
              </a:buClr>
              <a:buFont typeface="ING Me" pitchFamily="2" charset="0"/>
              <a:buChar char="•"/>
              <a:defRPr/>
            </a:lvl2pPr>
            <a:lvl3pPr marL="536575" indent="-266700">
              <a:buClr>
                <a:schemeClr val="accent2"/>
              </a:buClr>
              <a:defRPr/>
            </a:lvl3pPr>
            <a:lvl4pPr marL="808038" indent="-260350">
              <a:buClr>
                <a:schemeClr val="accent3"/>
              </a:buClr>
              <a:defRPr/>
            </a:lvl4pPr>
            <a:lvl5pPr marL="1071563" indent="-252413">
              <a:buClr>
                <a:schemeClr val="accent4"/>
              </a:buClr>
              <a:defRPr/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5575" y="280737"/>
            <a:ext cx="10479024" cy="854075"/>
          </a:xfrm>
        </p:spPr>
        <p:txBody>
          <a:bodyPr/>
          <a:lstStyle/>
          <a:p>
            <a:r>
              <a:rPr lang="en-US" noProof="0"/>
              <a:t>Click to edit Master title style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4110432152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Content Slide with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2"/>
          <p:cNvSpPr>
            <a:spLocks noGrp="1"/>
          </p:cNvSpPr>
          <p:nvPr>
            <p:ph idx="1"/>
          </p:nvPr>
        </p:nvSpPr>
        <p:spPr bwMode="gray">
          <a:xfrm>
            <a:off x="845575" y="1795641"/>
            <a:ext cx="10479024" cy="440513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2pPr marL="268288" indent="-268288">
              <a:buClr>
                <a:schemeClr val="accent1"/>
              </a:buClr>
              <a:buFont typeface="ING Me" pitchFamily="2" charset="0"/>
              <a:buChar char="•"/>
              <a:defRPr/>
            </a:lvl2pPr>
            <a:lvl3pPr marL="536575" indent="-266700">
              <a:buClr>
                <a:schemeClr val="accent2"/>
              </a:buClr>
              <a:defRPr/>
            </a:lvl3pPr>
            <a:lvl4pPr marL="808038" indent="-260350">
              <a:buClr>
                <a:schemeClr val="accent3"/>
              </a:buClr>
              <a:defRPr/>
            </a:lvl4pPr>
            <a:lvl5pPr marL="1071563" indent="-252413">
              <a:buClr>
                <a:schemeClr val="accent4"/>
              </a:buClr>
              <a:defRPr/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7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845574" y="1277987"/>
            <a:ext cx="10479024" cy="436017"/>
          </a:xfrm>
        </p:spPr>
        <p:txBody>
          <a:bodyPr>
            <a:noAutofit/>
          </a:bodyPr>
          <a:lstStyle>
            <a:lvl1pPr>
              <a:lnSpc>
                <a:spcPts val="1700"/>
              </a:lnSpc>
              <a:defRPr sz="1500" b="1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Click to edit title</a:t>
            </a:r>
          </a:p>
        </p:txBody>
      </p:sp>
    </p:spTree>
    <p:extLst>
      <p:ext uri="{BB962C8B-B14F-4D97-AF65-F5344CB8AC3E}">
        <p14:creationId xmlns:p14="http://schemas.microsoft.com/office/powerpoint/2010/main" val="3282590651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2"/>
          <p:cNvSpPr>
            <a:spLocks noGrp="1"/>
          </p:cNvSpPr>
          <p:nvPr>
            <p:ph idx="1"/>
          </p:nvPr>
        </p:nvSpPr>
        <p:spPr bwMode="gray">
          <a:xfrm>
            <a:off x="845575" y="1278387"/>
            <a:ext cx="10479024" cy="4922391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68288" indent="-268288">
              <a:buClr>
                <a:schemeClr val="accent1"/>
              </a:buClr>
              <a:buFont typeface="ING Me" pitchFamily="2" charset="0"/>
              <a:buChar char="•"/>
              <a:defRPr/>
            </a:lvl1pPr>
            <a:lvl2pPr marL="538163" indent="-268288">
              <a:buClr>
                <a:schemeClr val="accent2"/>
              </a:buClr>
              <a:buFont typeface="ING Me" pitchFamily="2" charset="0"/>
              <a:buChar char="•"/>
              <a:defRPr/>
            </a:lvl2pPr>
            <a:lvl3pPr marL="804863" indent="-266700">
              <a:buClr>
                <a:schemeClr val="accent3"/>
              </a:buClr>
              <a:defRPr/>
            </a:lvl3pPr>
            <a:lvl4pPr marL="1077913" indent="-260350">
              <a:buClr>
                <a:schemeClr val="accent4"/>
              </a:buClr>
              <a:defRPr/>
            </a:lvl4pPr>
            <a:lvl5pPr marL="1341438" indent="-252413">
              <a:buClr>
                <a:schemeClr val="accent5"/>
              </a:buClr>
              <a:defRPr/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438174572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hapter Header Oran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Freeform 9"/>
          <p:cNvSpPr>
            <a:spLocks noChangeAspect="1"/>
          </p:cNvSpPr>
          <p:nvPr userDrawn="1"/>
        </p:nvSpPr>
        <p:spPr bwMode="gray">
          <a:xfrm>
            <a:off x="0" y="1695450"/>
            <a:ext cx="11350800" cy="2382290"/>
          </a:xfrm>
          <a:custGeom>
            <a:avLst/>
            <a:gdLst>
              <a:gd name="T0" fmla="*/ 0 w 2680"/>
              <a:gd name="T1" fmla="*/ 560 h 560"/>
              <a:gd name="T2" fmla="*/ 2648 w 2680"/>
              <a:gd name="T3" fmla="*/ 560 h 560"/>
              <a:gd name="T4" fmla="*/ 2680 w 2680"/>
              <a:gd name="T5" fmla="*/ 528 h 560"/>
              <a:gd name="T6" fmla="*/ 2680 w 2680"/>
              <a:gd name="T7" fmla="*/ 32 h 560"/>
              <a:gd name="T8" fmla="*/ 2648 w 2680"/>
              <a:gd name="T9" fmla="*/ 0 h 560"/>
              <a:gd name="T10" fmla="*/ 0 w 2680"/>
              <a:gd name="T11" fmla="*/ 0 h 5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680" h="560">
                <a:moveTo>
                  <a:pt x="0" y="560"/>
                </a:moveTo>
                <a:cubicBezTo>
                  <a:pt x="2648" y="560"/>
                  <a:pt x="2648" y="560"/>
                  <a:pt x="2648" y="560"/>
                </a:cubicBezTo>
                <a:cubicBezTo>
                  <a:pt x="2648" y="560"/>
                  <a:pt x="2680" y="560"/>
                  <a:pt x="2680" y="528"/>
                </a:cubicBezTo>
                <a:cubicBezTo>
                  <a:pt x="2680" y="32"/>
                  <a:pt x="2680" y="32"/>
                  <a:pt x="2680" y="32"/>
                </a:cubicBezTo>
                <a:cubicBezTo>
                  <a:pt x="2680" y="32"/>
                  <a:pt x="2680" y="0"/>
                  <a:pt x="2648" y="0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rgbClr val="FF620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>
              <a:solidFill>
                <a:srgbClr val="333333"/>
              </a:solidFill>
            </a:endParaRPr>
          </a:p>
        </p:txBody>
      </p:sp>
      <p:sp>
        <p:nvSpPr>
          <p:cNvPr id="5" name="Title 1"/>
          <p:cNvSpPr>
            <a:spLocks noGrp="1"/>
          </p:cNvSpPr>
          <p:nvPr userDrawn="1">
            <p:ph type="ctrTitle"/>
          </p:nvPr>
        </p:nvSpPr>
        <p:spPr bwMode="gray">
          <a:xfrm>
            <a:off x="842433" y="1695451"/>
            <a:ext cx="10313209" cy="2368549"/>
          </a:xfrm>
        </p:spPr>
        <p:txBody>
          <a:bodyPr anchor="ctr" anchorCtr="0">
            <a:noAutofit/>
          </a:bodyPr>
          <a:lstStyle>
            <a:lvl1pPr algn="l">
              <a:lnSpc>
                <a:spcPts val="4600"/>
              </a:lnSpc>
              <a:defRPr sz="46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  <a:endParaRPr lang="en-GB" noProof="0" dirty="0"/>
          </a:p>
        </p:txBody>
      </p:sp>
      <p:pic>
        <p:nvPicPr>
          <p:cNvPr id="34" name="Picture 33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23433" y="6358074"/>
            <a:ext cx="1183250" cy="294605"/>
          </a:xfrm>
          <a:prstGeom prst="rect">
            <a:avLst/>
          </a:prstGeom>
        </p:spPr>
      </p:pic>
      <p:grpSp>
        <p:nvGrpSpPr>
          <p:cNvPr id="56" name="Group 55"/>
          <p:cNvGrpSpPr/>
          <p:nvPr userDrawn="1"/>
        </p:nvGrpSpPr>
        <p:grpSpPr>
          <a:xfrm>
            <a:off x="-2035175" y="0"/>
            <a:ext cx="1881477" cy="5176146"/>
            <a:chOff x="-2035175" y="0"/>
            <a:chExt cx="1881477" cy="5176146"/>
          </a:xfrm>
        </p:grpSpPr>
        <p:sp>
          <p:nvSpPr>
            <p:cNvPr id="57" name="Rectangle 104"/>
            <p:cNvSpPr>
              <a:spLocks noChangeArrowheads="1"/>
            </p:cNvSpPr>
            <p:nvPr userDrawn="1"/>
          </p:nvSpPr>
          <p:spPr bwMode="gray">
            <a:xfrm>
              <a:off x="-2025698" y="0"/>
              <a:ext cx="1872000" cy="5176145"/>
            </a:xfrm>
            <a:prstGeom prst="rect">
              <a:avLst/>
            </a:prstGeom>
            <a:solidFill>
              <a:srgbClr val="EAEAEA"/>
            </a:solidFill>
            <a:ln>
              <a:noFill/>
            </a:ln>
            <a:effectLst/>
          </p:spPr>
          <p:txBody>
            <a:bodyPr wrap="square" lIns="180000" tIns="180000" rIns="180000" bIns="180000" anchor="ctr">
              <a:noAutofit/>
            </a:bodyPr>
            <a:lstStyle/>
            <a:p>
              <a:endParaRPr lang="en-GB" sz="1000" dirty="0">
                <a:solidFill>
                  <a:srgbClr val="333333"/>
                </a:solidFill>
              </a:endParaRPr>
            </a:p>
          </p:txBody>
        </p:sp>
        <p:grpSp>
          <p:nvGrpSpPr>
            <p:cNvPr id="58" name="Group 57"/>
            <p:cNvGrpSpPr/>
            <p:nvPr userDrawn="1"/>
          </p:nvGrpSpPr>
          <p:grpSpPr>
            <a:xfrm>
              <a:off x="-2035175" y="0"/>
              <a:ext cx="1872000" cy="5176146"/>
              <a:chOff x="-2035175" y="0"/>
              <a:chExt cx="1872000" cy="5730107"/>
            </a:xfrm>
          </p:grpSpPr>
          <p:sp>
            <p:nvSpPr>
              <p:cNvPr id="59" name="Rectangle 104"/>
              <p:cNvSpPr>
                <a:spLocks noChangeArrowheads="1"/>
              </p:cNvSpPr>
              <p:nvPr/>
            </p:nvSpPr>
            <p:spPr bwMode="gray">
              <a:xfrm>
                <a:off x="-2035175" y="4679072"/>
                <a:ext cx="1872000" cy="1051035"/>
              </a:xfrm>
              <a:prstGeom prst="rect">
                <a:avLst/>
              </a:prstGeom>
              <a:solidFill>
                <a:srgbClr val="EAEAEA"/>
              </a:solidFill>
              <a:ln>
                <a:noFill/>
              </a:ln>
              <a:effectLst/>
            </p:spPr>
            <p:txBody>
              <a:bodyPr wrap="square" lIns="180000" tIns="180000" rIns="180000" bIns="180000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60" name="Rectangle 104"/>
              <p:cNvSpPr>
                <a:spLocks noChangeArrowheads="1"/>
              </p:cNvSpPr>
              <p:nvPr userDrawn="1"/>
            </p:nvSpPr>
            <p:spPr bwMode="gray">
              <a:xfrm>
                <a:off x="-2035175" y="0"/>
                <a:ext cx="1872000" cy="4709801"/>
              </a:xfrm>
              <a:prstGeom prst="rect">
                <a:avLst/>
              </a:prstGeom>
              <a:solidFill>
                <a:srgbClr val="EAEAEA"/>
              </a:solidFill>
              <a:ln>
                <a:noFill/>
              </a:ln>
              <a:effectLst/>
            </p:spPr>
            <p:txBody>
              <a:bodyPr wrap="square" lIns="180000" tIns="180000" rIns="180000" bIns="180000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61" name="Rectangle 105"/>
              <p:cNvSpPr>
                <a:spLocks noChangeArrowheads="1"/>
              </p:cNvSpPr>
              <p:nvPr userDrawn="1"/>
            </p:nvSpPr>
            <p:spPr bwMode="gray">
              <a:xfrm>
                <a:off x="-1903413" y="665771"/>
                <a:ext cx="215900" cy="215900"/>
              </a:xfrm>
              <a:prstGeom prst="rect">
                <a:avLst/>
              </a:prstGeom>
              <a:solidFill>
                <a:srgbClr val="FF6200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62" name="Rectangle 106"/>
              <p:cNvSpPr>
                <a:spLocks noChangeArrowheads="1"/>
              </p:cNvSpPr>
              <p:nvPr userDrawn="1"/>
            </p:nvSpPr>
            <p:spPr bwMode="gray">
              <a:xfrm>
                <a:off x="-1612900" y="675296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Orange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255, 98, 0</a:t>
                </a:r>
              </a:p>
            </p:txBody>
          </p:sp>
          <p:sp>
            <p:nvSpPr>
              <p:cNvPr id="63" name="Rectangle 107"/>
              <p:cNvSpPr>
                <a:spLocks noChangeArrowheads="1"/>
              </p:cNvSpPr>
              <p:nvPr userDrawn="1"/>
            </p:nvSpPr>
            <p:spPr bwMode="gray">
              <a:xfrm>
                <a:off x="-1903413" y="1055027"/>
                <a:ext cx="215900" cy="215900"/>
              </a:xfrm>
              <a:prstGeom prst="rect">
                <a:avLst/>
              </a:prstGeom>
              <a:solidFill>
                <a:srgbClr val="A8A8A8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64" name="Rectangle 108"/>
              <p:cNvSpPr>
                <a:spLocks noChangeArrowheads="1"/>
              </p:cNvSpPr>
              <p:nvPr userDrawn="1"/>
            </p:nvSpPr>
            <p:spPr bwMode="gray">
              <a:xfrm>
                <a:off x="-1612900" y="1080427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Light Grey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168, 168, 168</a:t>
                </a:r>
              </a:p>
            </p:txBody>
          </p:sp>
          <p:sp>
            <p:nvSpPr>
              <p:cNvPr id="65" name="Rectangle 109"/>
              <p:cNvSpPr>
                <a:spLocks noChangeArrowheads="1"/>
              </p:cNvSpPr>
              <p:nvPr userDrawn="1"/>
            </p:nvSpPr>
            <p:spPr bwMode="gray">
              <a:xfrm>
                <a:off x="-1903413" y="2583180"/>
                <a:ext cx="215900" cy="215900"/>
              </a:xfrm>
              <a:prstGeom prst="rect">
                <a:avLst/>
              </a:prstGeom>
              <a:solidFill>
                <a:srgbClr val="525199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66" name="Rectangle 110"/>
              <p:cNvSpPr>
                <a:spLocks noChangeArrowheads="1"/>
              </p:cNvSpPr>
              <p:nvPr userDrawn="1"/>
            </p:nvSpPr>
            <p:spPr bwMode="gray">
              <a:xfrm>
                <a:off x="-1612900" y="2592705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Indigo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82, 81, 153</a:t>
                </a:r>
              </a:p>
            </p:txBody>
          </p:sp>
          <p:sp>
            <p:nvSpPr>
              <p:cNvPr id="67" name="Rectangle 111"/>
              <p:cNvSpPr>
                <a:spLocks noChangeArrowheads="1"/>
              </p:cNvSpPr>
              <p:nvPr userDrawn="1"/>
            </p:nvSpPr>
            <p:spPr bwMode="gray">
              <a:xfrm>
                <a:off x="-1903413" y="3009234"/>
                <a:ext cx="215900" cy="215900"/>
              </a:xfrm>
              <a:prstGeom prst="rect">
                <a:avLst/>
              </a:prstGeom>
              <a:solidFill>
                <a:srgbClr val="60A6DA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68" name="Rectangle 112"/>
              <p:cNvSpPr>
                <a:spLocks noChangeArrowheads="1"/>
              </p:cNvSpPr>
              <p:nvPr userDrawn="1"/>
            </p:nvSpPr>
            <p:spPr bwMode="gray">
              <a:xfrm>
                <a:off x="-1612900" y="3009234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Sky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96, 166, 218</a:t>
                </a:r>
              </a:p>
            </p:txBody>
          </p:sp>
          <p:sp>
            <p:nvSpPr>
              <p:cNvPr id="69" name="Rectangle 113"/>
              <p:cNvSpPr>
                <a:spLocks noChangeArrowheads="1"/>
              </p:cNvSpPr>
              <p:nvPr userDrawn="1"/>
            </p:nvSpPr>
            <p:spPr bwMode="gray">
              <a:xfrm>
                <a:off x="-1903413" y="166884"/>
                <a:ext cx="1692000" cy="165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90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200" b="1" dirty="0">
                    <a:solidFill>
                      <a:srgbClr val="333333"/>
                    </a:solidFill>
                  </a:rPr>
                  <a:t>Colour guidelines</a:t>
                </a:r>
              </a:p>
            </p:txBody>
          </p:sp>
          <p:sp>
            <p:nvSpPr>
              <p:cNvPr id="70" name="Rectangle 107"/>
              <p:cNvSpPr>
                <a:spLocks noChangeArrowheads="1"/>
              </p:cNvSpPr>
              <p:nvPr/>
            </p:nvSpPr>
            <p:spPr bwMode="gray">
              <a:xfrm>
                <a:off x="-1903413" y="3435288"/>
                <a:ext cx="215900" cy="215900"/>
              </a:xfrm>
              <a:prstGeom prst="rect">
                <a:avLst/>
              </a:prstGeom>
              <a:solidFill>
                <a:srgbClr val="AB0066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71" name="Rectangle 108"/>
              <p:cNvSpPr>
                <a:spLocks noChangeArrowheads="1"/>
              </p:cNvSpPr>
              <p:nvPr/>
            </p:nvSpPr>
            <p:spPr bwMode="gray">
              <a:xfrm>
                <a:off x="-1612900" y="3434952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Fuchsia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171, 0, 102</a:t>
                </a:r>
              </a:p>
            </p:txBody>
          </p:sp>
          <p:sp>
            <p:nvSpPr>
              <p:cNvPr id="72" name="Rectangle 109"/>
              <p:cNvSpPr>
                <a:spLocks noChangeArrowheads="1"/>
              </p:cNvSpPr>
              <p:nvPr/>
            </p:nvSpPr>
            <p:spPr bwMode="gray">
              <a:xfrm>
                <a:off x="-1903413" y="3853390"/>
                <a:ext cx="215900" cy="215900"/>
              </a:xfrm>
              <a:prstGeom prst="rect">
                <a:avLst/>
              </a:prstGeom>
              <a:solidFill>
                <a:srgbClr val="D0D93C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73" name="Rectangle 110"/>
              <p:cNvSpPr>
                <a:spLocks noChangeArrowheads="1"/>
              </p:cNvSpPr>
              <p:nvPr/>
            </p:nvSpPr>
            <p:spPr bwMode="gray">
              <a:xfrm>
                <a:off x="-1612900" y="3852185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Lime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208, 217, 60</a:t>
                </a:r>
              </a:p>
            </p:txBody>
          </p:sp>
          <p:sp>
            <p:nvSpPr>
              <p:cNvPr id="74" name="Rectangle 111"/>
              <p:cNvSpPr>
                <a:spLocks noChangeArrowheads="1"/>
              </p:cNvSpPr>
              <p:nvPr/>
            </p:nvSpPr>
            <p:spPr bwMode="gray">
              <a:xfrm>
                <a:off x="-1903413" y="4247638"/>
                <a:ext cx="215900" cy="215900"/>
              </a:xfrm>
              <a:prstGeom prst="rect">
                <a:avLst/>
              </a:prstGeom>
              <a:solidFill>
                <a:srgbClr val="019649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75" name="Rectangle 112"/>
              <p:cNvSpPr>
                <a:spLocks noChangeArrowheads="1"/>
              </p:cNvSpPr>
              <p:nvPr/>
            </p:nvSpPr>
            <p:spPr bwMode="gray">
              <a:xfrm>
                <a:off x="-1612900" y="4252640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Leaf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52, 150, 81</a:t>
                </a:r>
              </a:p>
            </p:txBody>
          </p:sp>
          <p:sp>
            <p:nvSpPr>
              <p:cNvPr id="76" name="Rectangle 109"/>
              <p:cNvSpPr>
                <a:spLocks noChangeArrowheads="1"/>
              </p:cNvSpPr>
              <p:nvPr/>
            </p:nvSpPr>
            <p:spPr bwMode="gray">
              <a:xfrm>
                <a:off x="-1903413" y="1489280"/>
                <a:ext cx="215900" cy="215900"/>
              </a:xfrm>
              <a:prstGeom prst="rect">
                <a:avLst/>
              </a:prstGeom>
              <a:solidFill>
                <a:srgbClr val="696969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85" name="Rectangle 110"/>
              <p:cNvSpPr>
                <a:spLocks noChangeArrowheads="1"/>
              </p:cNvSpPr>
              <p:nvPr/>
            </p:nvSpPr>
            <p:spPr bwMode="gray">
              <a:xfrm>
                <a:off x="-1612900" y="1498805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Mid Grey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105, 105, 105</a:t>
                </a:r>
              </a:p>
            </p:txBody>
          </p:sp>
          <p:sp>
            <p:nvSpPr>
              <p:cNvPr id="86" name="Rectangle 111"/>
              <p:cNvSpPr>
                <a:spLocks noChangeArrowheads="1"/>
              </p:cNvSpPr>
              <p:nvPr/>
            </p:nvSpPr>
            <p:spPr bwMode="gray">
              <a:xfrm>
                <a:off x="-1903413" y="1895419"/>
                <a:ext cx="215900" cy="215900"/>
              </a:xfrm>
              <a:prstGeom prst="rect">
                <a:avLst/>
              </a:prstGeom>
              <a:solidFill>
                <a:srgbClr val="333333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87" name="Rectangle 112"/>
              <p:cNvSpPr>
                <a:spLocks noChangeArrowheads="1"/>
              </p:cNvSpPr>
              <p:nvPr/>
            </p:nvSpPr>
            <p:spPr bwMode="gray">
              <a:xfrm>
                <a:off x="-1612900" y="1904944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Text Colour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51, 51, 51</a:t>
                </a:r>
              </a:p>
            </p:txBody>
          </p:sp>
          <p:pic>
            <p:nvPicPr>
              <p:cNvPr id="88" name="Picture 87"/>
              <p:cNvPicPr>
                <a:picLocks noChangeAspect="1"/>
              </p:cNvPicPr>
              <p:nvPr userDrawn="1"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1804990" y="2022815"/>
                <a:ext cx="154783" cy="138908"/>
              </a:xfrm>
              <a:prstGeom prst="rect">
                <a:avLst/>
              </a:prstGeom>
            </p:spPr>
          </p:pic>
          <p:sp>
            <p:nvSpPr>
              <p:cNvPr id="89" name="Rectangle 111"/>
              <p:cNvSpPr>
                <a:spLocks noChangeArrowheads="1"/>
              </p:cNvSpPr>
              <p:nvPr userDrawn="1"/>
            </p:nvSpPr>
            <p:spPr bwMode="gray">
              <a:xfrm>
                <a:off x="-1903413" y="4979815"/>
                <a:ext cx="215900" cy="215900"/>
              </a:xfrm>
              <a:prstGeom prst="rect">
                <a:avLst/>
              </a:prstGeom>
              <a:solidFill>
                <a:srgbClr val="FF0000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90" name="Rectangle 112"/>
              <p:cNvSpPr>
                <a:spLocks noChangeArrowheads="1"/>
              </p:cNvSpPr>
              <p:nvPr userDrawn="1"/>
            </p:nvSpPr>
            <p:spPr bwMode="gray">
              <a:xfrm>
                <a:off x="-1612900" y="4979815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Minus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255, 0, 0</a:t>
                </a:r>
              </a:p>
            </p:txBody>
          </p:sp>
          <p:sp>
            <p:nvSpPr>
              <p:cNvPr id="91" name="Rectangle 111"/>
              <p:cNvSpPr>
                <a:spLocks noChangeArrowheads="1"/>
              </p:cNvSpPr>
              <p:nvPr userDrawn="1"/>
            </p:nvSpPr>
            <p:spPr bwMode="gray">
              <a:xfrm>
                <a:off x="-1903413" y="5343581"/>
                <a:ext cx="215900" cy="215900"/>
              </a:xfrm>
              <a:prstGeom prst="rect">
                <a:avLst/>
              </a:prstGeom>
              <a:solidFill>
                <a:srgbClr val="019649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92" name="Rectangle 112"/>
              <p:cNvSpPr>
                <a:spLocks noChangeArrowheads="1"/>
              </p:cNvSpPr>
              <p:nvPr userDrawn="1"/>
            </p:nvSpPr>
            <p:spPr bwMode="gray">
              <a:xfrm>
                <a:off x="-1612900" y="5353106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Plus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52, 150, 81</a:t>
                </a:r>
              </a:p>
            </p:txBody>
          </p:sp>
          <p:sp>
            <p:nvSpPr>
              <p:cNvPr id="93" name="Rectangle 113"/>
              <p:cNvSpPr>
                <a:spLocks noChangeArrowheads="1"/>
              </p:cNvSpPr>
              <p:nvPr userDrawn="1"/>
            </p:nvSpPr>
            <p:spPr bwMode="gray">
              <a:xfrm>
                <a:off x="-1903413" y="450038"/>
                <a:ext cx="1692000" cy="165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90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b="1" dirty="0">
                    <a:solidFill>
                      <a:srgbClr val="333333"/>
                    </a:solidFill>
                  </a:rPr>
                  <a:t>Primary colours</a:t>
                </a:r>
              </a:p>
            </p:txBody>
          </p:sp>
          <p:sp>
            <p:nvSpPr>
              <p:cNvPr id="94" name="Rectangle 113"/>
              <p:cNvSpPr>
                <a:spLocks noChangeArrowheads="1"/>
              </p:cNvSpPr>
              <p:nvPr userDrawn="1"/>
            </p:nvSpPr>
            <p:spPr bwMode="gray">
              <a:xfrm>
                <a:off x="-1903413" y="2380422"/>
                <a:ext cx="1692000" cy="165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90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b="1" dirty="0">
                    <a:solidFill>
                      <a:srgbClr val="333333"/>
                    </a:solidFill>
                  </a:rPr>
                  <a:t>Secondary colours</a:t>
                </a:r>
              </a:p>
            </p:txBody>
          </p:sp>
          <p:sp>
            <p:nvSpPr>
              <p:cNvPr id="95" name="Rectangle 113"/>
              <p:cNvSpPr>
                <a:spLocks noChangeArrowheads="1"/>
              </p:cNvSpPr>
              <p:nvPr userDrawn="1"/>
            </p:nvSpPr>
            <p:spPr bwMode="gray">
              <a:xfrm>
                <a:off x="-1903413" y="4757632"/>
                <a:ext cx="1692000" cy="165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90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b="1" dirty="0">
                    <a:solidFill>
                      <a:srgbClr val="333333"/>
                    </a:solidFill>
                  </a:rPr>
                  <a:t>Functional colours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562809968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172238194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gray">
          <a:xfrm>
            <a:off x="6276000" y="1278384"/>
            <a:ext cx="5058750" cy="4921200"/>
          </a:xfrm>
        </p:spPr>
        <p:txBody>
          <a:bodyPr>
            <a:noAutofit/>
          </a:bodyPr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9" name="Text Placeholder 2"/>
          <p:cNvSpPr>
            <a:spLocks noGrp="1"/>
          </p:cNvSpPr>
          <p:nvPr>
            <p:ph idx="1"/>
          </p:nvPr>
        </p:nvSpPr>
        <p:spPr bwMode="gray">
          <a:xfrm>
            <a:off x="845575" y="1278384"/>
            <a:ext cx="5058000" cy="49212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45578" y="280737"/>
            <a:ext cx="10489175" cy="854075"/>
          </a:xfrm>
        </p:spPr>
        <p:txBody>
          <a:bodyPr/>
          <a:lstStyle/>
          <a:p>
            <a:r>
              <a:rPr lang="en-US" noProof="0"/>
              <a:t>Click to edit Master title style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44244084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720" userDrawn="1">
          <p15:clr>
            <a:srgbClr val="FBAE40"/>
          </p15:clr>
        </p15:guide>
        <p15:guide id="2" pos="3948" userDrawn="1">
          <p15:clr>
            <a:srgbClr val="FBAE40"/>
          </p15:clr>
        </p15:guide>
      </p15:sldGuideLst>
    </p:ext>
  </p:extLst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 with titl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gray">
          <a:xfrm>
            <a:off x="6276000" y="1795636"/>
            <a:ext cx="5058750" cy="4403948"/>
          </a:xfrm>
        </p:spPr>
        <p:txBody>
          <a:bodyPr>
            <a:noAutofit/>
          </a:bodyPr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9" name="Text Placeholder 2"/>
          <p:cNvSpPr>
            <a:spLocks noGrp="1"/>
          </p:cNvSpPr>
          <p:nvPr>
            <p:ph idx="1"/>
          </p:nvPr>
        </p:nvSpPr>
        <p:spPr bwMode="gray">
          <a:xfrm>
            <a:off x="845575" y="1795636"/>
            <a:ext cx="5058000" cy="440394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45578" y="280737"/>
            <a:ext cx="10489175" cy="854075"/>
          </a:xfrm>
        </p:spPr>
        <p:txBody>
          <a:bodyPr/>
          <a:lstStyle/>
          <a:p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845578" y="1277987"/>
            <a:ext cx="5059925" cy="436017"/>
          </a:xfrm>
        </p:spPr>
        <p:txBody>
          <a:bodyPr>
            <a:noAutofit/>
          </a:bodyPr>
          <a:lstStyle>
            <a:lvl1pPr>
              <a:lnSpc>
                <a:spcPts val="1700"/>
              </a:lnSpc>
              <a:defRPr sz="1500" b="1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Click to edit title</a:t>
            </a:r>
          </a:p>
        </p:txBody>
      </p:sp>
      <p:sp>
        <p:nvSpPr>
          <p:cNvPr id="12" name="Text Placeholder 10"/>
          <p:cNvSpPr>
            <a:spLocks noGrp="1"/>
          </p:cNvSpPr>
          <p:nvPr>
            <p:ph type="body" sz="quarter" idx="13" hasCustomPrompt="1"/>
          </p:nvPr>
        </p:nvSpPr>
        <p:spPr>
          <a:xfrm>
            <a:off x="6274825" y="1277987"/>
            <a:ext cx="5059925" cy="436017"/>
          </a:xfrm>
        </p:spPr>
        <p:txBody>
          <a:bodyPr>
            <a:noAutofit/>
          </a:bodyPr>
          <a:lstStyle>
            <a:lvl1pPr>
              <a:lnSpc>
                <a:spcPts val="1700"/>
              </a:lnSpc>
              <a:defRPr sz="1500" b="1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Click to edit title</a:t>
            </a:r>
          </a:p>
        </p:txBody>
      </p:sp>
    </p:spTree>
    <p:extLst>
      <p:ext uri="{BB962C8B-B14F-4D97-AF65-F5344CB8AC3E}">
        <p14:creationId xmlns:p14="http://schemas.microsoft.com/office/powerpoint/2010/main" val="308124320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720">
          <p15:clr>
            <a:srgbClr val="FBAE40"/>
          </p15:clr>
        </p15:guide>
        <p15:guide id="2" pos="3948">
          <p15:clr>
            <a:srgbClr val="FBAE40"/>
          </p15:clr>
        </p15:guide>
      </p15:sldGuideLst>
    </p:ext>
  </p:extLst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with titl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gray">
          <a:xfrm>
            <a:off x="6276000" y="1278000"/>
            <a:ext cx="5058750" cy="4929584"/>
          </a:xfrm>
        </p:spPr>
        <p:txBody>
          <a:bodyPr>
            <a:noAutofit/>
          </a:bodyPr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9" name="Text Placeholder 2"/>
          <p:cNvSpPr>
            <a:spLocks noGrp="1"/>
          </p:cNvSpPr>
          <p:nvPr>
            <p:ph idx="1"/>
          </p:nvPr>
        </p:nvSpPr>
        <p:spPr bwMode="gray">
          <a:xfrm>
            <a:off x="845575" y="1795636"/>
            <a:ext cx="5058000" cy="440394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45578" y="280737"/>
            <a:ext cx="10489175" cy="854075"/>
          </a:xfrm>
        </p:spPr>
        <p:txBody>
          <a:bodyPr/>
          <a:lstStyle/>
          <a:p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845578" y="1277987"/>
            <a:ext cx="5059925" cy="436017"/>
          </a:xfrm>
        </p:spPr>
        <p:txBody>
          <a:bodyPr>
            <a:noAutofit/>
          </a:bodyPr>
          <a:lstStyle>
            <a:lvl1pPr>
              <a:lnSpc>
                <a:spcPts val="1700"/>
              </a:lnSpc>
              <a:defRPr sz="1500" b="1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Click to edit title</a:t>
            </a:r>
          </a:p>
        </p:txBody>
      </p:sp>
    </p:spTree>
    <p:extLst>
      <p:ext uri="{BB962C8B-B14F-4D97-AF65-F5344CB8AC3E}">
        <p14:creationId xmlns:p14="http://schemas.microsoft.com/office/powerpoint/2010/main" val="253276113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720">
          <p15:clr>
            <a:srgbClr val="FBAE40"/>
          </p15:clr>
        </p15:guide>
        <p15:guide id="2" pos="3948">
          <p15:clr>
            <a:srgbClr val="FBAE40"/>
          </p15:clr>
        </p15:guide>
      </p15:sldGuideLst>
    </p:ext>
  </p:extLst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with title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gray">
          <a:xfrm>
            <a:off x="6276000" y="1795636"/>
            <a:ext cx="5058750" cy="4403948"/>
          </a:xfrm>
        </p:spPr>
        <p:txBody>
          <a:bodyPr>
            <a:noAutofit/>
          </a:bodyPr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9" name="Text Placeholder 2"/>
          <p:cNvSpPr>
            <a:spLocks noGrp="1"/>
          </p:cNvSpPr>
          <p:nvPr>
            <p:ph idx="1"/>
          </p:nvPr>
        </p:nvSpPr>
        <p:spPr bwMode="gray">
          <a:xfrm>
            <a:off x="845575" y="1278000"/>
            <a:ext cx="5058000" cy="4929584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45578" y="280737"/>
            <a:ext cx="10489175" cy="854075"/>
          </a:xfrm>
        </p:spPr>
        <p:txBody>
          <a:bodyPr/>
          <a:lstStyle/>
          <a:p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12" name="Text Placeholder 10"/>
          <p:cNvSpPr>
            <a:spLocks noGrp="1"/>
          </p:cNvSpPr>
          <p:nvPr>
            <p:ph type="body" sz="quarter" idx="13" hasCustomPrompt="1"/>
          </p:nvPr>
        </p:nvSpPr>
        <p:spPr>
          <a:xfrm>
            <a:off x="6274825" y="1277987"/>
            <a:ext cx="5059925" cy="436017"/>
          </a:xfrm>
        </p:spPr>
        <p:txBody>
          <a:bodyPr>
            <a:noAutofit/>
          </a:bodyPr>
          <a:lstStyle>
            <a:lvl1pPr>
              <a:lnSpc>
                <a:spcPts val="1700"/>
              </a:lnSpc>
              <a:defRPr sz="1500" b="1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Click to edit title</a:t>
            </a:r>
          </a:p>
        </p:txBody>
      </p:sp>
    </p:spTree>
    <p:extLst>
      <p:ext uri="{BB962C8B-B14F-4D97-AF65-F5344CB8AC3E}">
        <p14:creationId xmlns:p14="http://schemas.microsoft.com/office/powerpoint/2010/main" val="159770858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720">
          <p15:clr>
            <a:srgbClr val="FBAE40"/>
          </p15:clr>
        </p15:guide>
        <p15:guide id="2" pos="3948">
          <p15:clr>
            <a:srgbClr val="FBAE40"/>
          </p15:clr>
        </p15:guide>
      </p15:sldGuideLst>
    </p:ext>
  </p:extLst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Content">
    <p:bg bwMode="gray"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Content Placeholder 3"/>
          <p:cNvSpPr>
            <a:spLocks noGrp="1"/>
          </p:cNvSpPr>
          <p:nvPr>
            <p:ph sz="half" idx="2"/>
          </p:nvPr>
        </p:nvSpPr>
        <p:spPr bwMode="gray">
          <a:xfrm>
            <a:off x="6276750" y="1278003"/>
            <a:ext cx="5058000" cy="2330177"/>
          </a:xfrm>
        </p:spPr>
        <p:txBody>
          <a:bodyPr>
            <a:noAutofit/>
          </a:bodyPr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24" name="Text Placeholder 2"/>
          <p:cNvSpPr>
            <a:spLocks noGrp="1"/>
          </p:cNvSpPr>
          <p:nvPr>
            <p:ph idx="28"/>
          </p:nvPr>
        </p:nvSpPr>
        <p:spPr bwMode="gray">
          <a:xfrm>
            <a:off x="845575" y="1278003"/>
            <a:ext cx="5058000" cy="2330177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25" name="Content Placeholder 3"/>
          <p:cNvSpPr>
            <a:spLocks noGrp="1"/>
          </p:cNvSpPr>
          <p:nvPr>
            <p:ph sz="half" idx="29"/>
          </p:nvPr>
        </p:nvSpPr>
        <p:spPr bwMode="gray">
          <a:xfrm>
            <a:off x="6276750" y="3877591"/>
            <a:ext cx="5058000" cy="2330177"/>
          </a:xfrm>
        </p:spPr>
        <p:txBody>
          <a:bodyPr>
            <a:noAutofit/>
          </a:bodyPr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26" name="Text Placeholder 2"/>
          <p:cNvSpPr>
            <a:spLocks noGrp="1"/>
          </p:cNvSpPr>
          <p:nvPr>
            <p:ph idx="30"/>
          </p:nvPr>
        </p:nvSpPr>
        <p:spPr bwMode="gray">
          <a:xfrm>
            <a:off x="845575" y="3877591"/>
            <a:ext cx="5058000" cy="2330177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845578" y="280737"/>
            <a:ext cx="10489175" cy="854075"/>
          </a:xfrm>
        </p:spPr>
        <p:txBody>
          <a:bodyPr/>
          <a:lstStyle/>
          <a:p>
            <a:r>
              <a:rPr lang="en-US" noProof="0"/>
              <a:t>Click to edit Master title style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21761631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0" pos="3948" userDrawn="1">
          <p15:clr>
            <a:srgbClr val="FBAE40"/>
          </p15:clr>
        </p15:guide>
        <p15:guide id="1" pos="3720" userDrawn="1">
          <p15:clr>
            <a:srgbClr val="FBAE40"/>
          </p15:clr>
        </p15:guide>
        <p15:guide id="2" orient="horz" pos="2274" userDrawn="1">
          <p15:clr>
            <a:srgbClr val="FBAE40"/>
          </p15:clr>
        </p15:guide>
        <p15:guide id="3" orient="horz" pos="2442" userDrawn="1">
          <p15:clr>
            <a:srgbClr val="FBAE40"/>
          </p15:clr>
        </p15:guide>
      </p15:sldGuideLst>
    </p:ext>
  </p:extLst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 Split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gray">
          <a:xfrm>
            <a:off x="846907" y="1278384"/>
            <a:ext cx="3265200" cy="2329200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7" name="Content Placeholder 2"/>
          <p:cNvSpPr>
            <a:spLocks noGrp="1"/>
          </p:cNvSpPr>
          <p:nvPr>
            <p:ph idx="13"/>
          </p:nvPr>
        </p:nvSpPr>
        <p:spPr bwMode="gray">
          <a:xfrm>
            <a:off x="4458228" y="1278384"/>
            <a:ext cx="3265200" cy="2329200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8" name="Content Placeholder 2"/>
          <p:cNvSpPr>
            <a:spLocks noGrp="1"/>
          </p:cNvSpPr>
          <p:nvPr>
            <p:ph idx="14"/>
          </p:nvPr>
        </p:nvSpPr>
        <p:spPr bwMode="gray">
          <a:xfrm>
            <a:off x="8069550" y="1278384"/>
            <a:ext cx="3265200" cy="2329200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13" name="Content Placeholder 2"/>
          <p:cNvSpPr>
            <a:spLocks noGrp="1"/>
          </p:cNvSpPr>
          <p:nvPr>
            <p:ph idx="15"/>
          </p:nvPr>
        </p:nvSpPr>
        <p:spPr bwMode="gray">
          <a:xfrm>
            <a:off x="846908" y="3884250"/>
            <a:ext cx="3265200" cy="2329200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6"/>
          </p:nvPr>
        </p:nvSpPr>
        <p:spPr bwMode="gray">
          <a:xfrm>
            <a:off x="4458229" y="3884250"/>
            <a:ext cx="3265200" cy="2329200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idx="17"/>
          </p:nvPr>
        </p:nvSpPr>
        <p:spPr bwMode="gray">
          <a:xfrm>
            <a:off x="8069550" y="3884250"/>
            <a:ext cx="3265200" cy="2329200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845578" y="280737"/>
            <a:ext cx="10489175" cy="854075"/>
          </a:xfrm>
        </p:spPr>
        <p:txBody>
          <a:bodyPr/>
          <a:lstStyle/>
          <a:p>
            <a:r>
              <a:rPr lang="en-US" noProof="0"/>
              <a:t>Click to edit Master title style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69848241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2591" userDrawn="1">
          <p15:clr>
            <a:srgbClr val="FBAE40"/>
          </p15:clr>
        </p15:guide>
        <p15:guide id="2" pos="2808" userDrawn="1">
          <p15:clr>
            <a:srgbClr val="FBAE40"/>
          </p15:clr>
        </p15:guide>
        <p15:guide id="3" pos="4866" userDrawn="1">
          <p15:clr>
            <a:srgbClr val="FBAE40"/>
          </p15:clr>
        </p15:guide>
        <p15:guide id="4" pos="5082" userDrawn="1">
          <p15:clr>
            <a:srgbClr val="FBAE40"/>
          </p15:clr>
        </p15:guide>
        <p15:guide id="5" orient="horz" pos="2274" userDrawn="1">
          <p15:clr>
            <a:srgbClr val="FBAE40"/>
          </p15:clr>
        </p15:guide>
        <p15:guide id="6" orient="horz" pos="2442" userDrawn="1">
          <p15:clr>
            <a:srgbClr val="FBAE40"/>
          </p15:clr>
        </p15:guide>
      </p15:sldGuideLst>
    </p:ext>
  </p:extLst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 Split graph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gray">
          <a:xfrm>
            <a:off x="846907" y="1795637"/>
            <a:ext cx="3265200" cy="2696988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7" name="Content Placeholder 2"/>
          <p:cNvSpPr>
            <a:spLocks noGrp="1"/>
          </p:cNvSpPr>
          <p:nvPr>
            <p:ph idx="13"/>
          </p:nvPr>
        </p:nvSpPr>
        <p:spPr bwMode="gray">
          <a:xfrm>
            <a:off x="4458228" y="1795637"/>
            <a:ext cx="3265200" cy="2696988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8" name="Content Placeholder 2"/>
          <p:cNvSpPr>
            <a:spLocks noGrp="1"/>
          </p:cNvSpPr>
          <p:nvPr>
            <p:ph idx="14"/>
          </p:nvPr>
        </p:nvSpPr>
        <p:spPr bwMode="gray">
          <a:xfrm>
            <a:off x="8069550" y="1795637"/>
            <a:ext cx="3265200" cy="2696988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13" name="Content Placeholder 2"/>
          <p:cNvSpPr>
            <a:spLocks noGrp="1"/>
          </p:cNvSpPr>
          <p:nvPr>
            <p:ph idx="15"/>
          </p:nvPr>
        </p:nvSpPr>
        <p:spPr bwMode="gray">
          <a:xfrm>
            <a:off x="846908" y="4760734"/>
            <a:ext cx="3265200" cy="1440042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6"/>
          </p:nvPr>
        </p:nvSpPr>
        <p:spPr bwMode="gray">
          <a:xfrm>
            <a:off x="4458229" y="4760734"/>
            <a:ext cx="3265200" cy="1440042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idx="17"/>
          </p:nvPr>
        </p:nvSpPr>
        <p:spPr bwMode="gray">
          <a:xfrm>
            <a:off x="8069550" y="4760734"/>
            <a:ext cx="3265200" cy="1440042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845578" y="280737"/>
            <a:ext cx="10489175" cy="854075"/>
          </a:xfrm>
        </p:spPr>
        <p:txBody>
          <a:bodyPr/>
          <a:lstStyle/>
          <a:p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10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845574" y="1277987"/>
            <a:ext cx="3265200" cy="436017"/>
          </a:xfrm>
        </p:spPr>
        <p:txBody>
          <a:bodyPr>
            <a:noAutofit/>
          </a:bodyPr>
          <a:lstStyle>
            <a:lvl1pPr>
              <a:lnSpc>
                <a:spcPts val="1700"/>
              </a:lnSpc>
              <a:defRPr sz="1500" b="1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Click to edit title</a:t>
            </a:r>
          </a:p>
        </p:txBody>
      </p:sp>
      <p:sp>
        <p:nvSpPr>
          <p:cNvPr id="16" name="Text Placeholder 10"/>
          <p:cNvSpPr>
            <a:spLocks noGrp="1"/>
          </p:cNvSpPr>
          <p:nvPr>
            <p:ph type="body" sz="quarter" idx="20" hasCustomPrompt="1"/>
          </p:nvPr>
        </p:nvSpPr>
        <p:spPr>
          <a:xfrm>
            <a:off x="4458228" y="1277987"/>
            <a:ext cx="3265200" cy="436017"/>
          </a:xfrm>
        </p:spPr>
        <p:txBody>
          <a:bodyPr/>
          <a:lstStyle>
            <a:lvl1pPr>
              <a:lnSpc>
                <a:spcPts val="1700"/>
              </a:lnSpc>
              <a:defRPr sz="1500" b="1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Click to edit title</a:t>
            </a:r>
          </a:p>
        </p:txBody>
      </p:sp>
      <p:sp>
        <p:nvSpPr>
          <p:cNvPr id="17" name="Text Placeholder 10"/>
          <p:cNvSpPr>
            <a:spLocks noGrp="1"/>
          </p:cNvSpPr>
          <p:nvPr>
            <p:ph type="body" sz="quarter" idx="21" hasCustomPrompt="1"/>
          </p:nvPr>
        </p:nvSpPr>
        <p:spPr>
          <a:xfrm>
            <a:off x="8069550" y="1277987"/>
            <a:ext cx="3265200" cy="436017"/>
          </a:xfrm>
        </p:spPr>
        <p:txBody>
          <a:bodyPr/>
          <a:lstStyle>
            <a:lvl1pPr>
              <a:lnSpc>
                <a:spcPts val="1700"/>
              </a:lnSpc>
              <a:defRPr sz="1500" b="1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Click to edit title</a:t>
            </a:r>
          </a:p>
        </p:txBody>
      </p:sp>
    </p:spTree>
    <p:extLst>
      <p:ext uri="{BB962C8B-B14F-4D97-AF65-F5344CB8AC3E}">
        <p14:creationId xmlns:p14="http://schemas.microsoft.com/office/powerpoint/2010/main" val="231264147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2808">
          <p15:clr>
            <a:srgbClr val="FBAE40"/>
          </p15:clr>
        </p15:guide>
        <p15:guide id="3" pos="4866">
          <p15:clr>
            <a:srgbClr val="FBAE40"/>
          </p15:clr>
        </p15:guide>
        <p15:guide id="4" pos="5082">
          <p15:clr>
            <a:srgbClr val="FBAE40"/>
          </p15:clr>
        </p15:guide>
        <p15:guide id="5" orient="horz" pos="2830" userDrawn="1">
          <p15:clr>
            <a:srgbClr val="FBAE40"/>
          </p15:clr>
        </p15:guide>
        <p15:guide id="6" orient="horz" pos="2998" userDrawn="1">
          <p15:clr>
            <a:srgbClr val="FBAE40"/>
          </p15:clr>
        </p15:guide>
        <p15:guide id="7" pos="2592" userDrawn="1">
          <p15:clr>
            <a:srgbClr val="FBAE40"/>
          </p15:clr>
        </p15:guide>
      </p15:sldGuideLst>
    </p:ext>
  </p:extLst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Split Content">
    <p:bg bwMode="gray"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>
            <a:spLocks noGrp="1"/>
          </p:cNvSpPr>
          <p:nvPr>
            <p:ph idx="1" hasCustomPrompt="1"/>
          </p:nvPr>
        </p:nvSpPr>
        <p:spPr bwMode="gray">
          <a:xfrm>
            <a:off x="845575" y="1279981"/>
            <a:ext cx="5058000" cy="324000"/>
          </a:xfrm>
        </p:spPr>
        <p:txBody>
          <a:bodyPr>
            <a:noAutofit/>
          </a:bodyPr>
          <a:lstStyle>
            <a:lvl1pPr>
              <a:lnSpc>
                <a:spcPts val="2100"/>
              </a:lnSpc>
              <a:defRPr sz="1800" b="1"/>
            </a:lvl1pPr>
          </a:lstStyle>
          <a:p>
            <a:pPr lvl="0"/>
            <a:r>
              <a:rPr lang="en-GB" noProof="0"/>
              <a:t>Click to edit title</a:t>
            </a:r>
            <a:endParaRPr lang="en-GB" noProof="0" dirty="0"/>
          </a:p>
        </p:txBody>
      </p:sp>
      <p:sp>
        <p:nvSpPr>
          <p:cNvPr id="6" name="Content Placeholder 2"/>
          <p:cNvSpPr>
            <a:spLocks noGrp="1"/>
          </p:cNvSpPr>
          <p:nvPr>
            <p:ph idx="13" hasCustomPrompt="1"/>
          </p:nvPr>
        </p:nvSpPr>
        <p:spPr bwMode="gray">
          <a:xfrm>
            <a:off x="845575" y="1754561"/>
            <a:ext cx="5058000" cy="1854000"/>
          </a:xfrm>
        </p:spPr>
        <p:txBody>
          <a:bodyPr/>
          <a:lstStyle>
            <a:lvl3pPr>
              <a:lnSpc>
                <a:spcPts val="2200"/>
              </a:lnSpc>
              <a:defRPr sz="2000"/>
            </a:lvl3pPr>
          </a:lstStyle>
          <a:p>
            <a:pPr lvl="2"/>
            <a:r>
              <a:rPr lang="en-GB" noProof="0" dirty="0"/>
              <a:t>Text level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20" hasCustomPrompt="1"/>
          </p:nvPr>
        </p:nvSpPr>
        <p:spPr bwMode="gray">
          <a:xfrm>
            <a:off x="845575" y="3877590"/>
            <a:ext cx="5058000" cy="324000"/>
          </a:xfrm>
        </p:spPr>
        <p:txBody>
          <a:bodyPr>
            <a:noAutofit/>
          </a:bodyPr>
          <a:lstStyle>
            <a:lvl1pPr>
              <a:lnSpc>
                <a:spcPts val="2100"/>
              </a:lnSpc>
              <a:defRPr sz="1800" b="1"/>
            </a:lvl1pPr>
          </a:lstStyle>
          <a:p>
            <a:pPr lvl="0"/>
            <a:r>
              <a:rPr lang="en-GB" noProof="0"/>
              <a:t>Click to edit title</a:t>
            </a:r>
            <a:endParaRPr lang="en-GB" noProof="0" dirty="0"/>
          </a:p>
        </p:txBody>
      </p:sp>
      <p:sp>
        <p:nvSpPr>
          <p:cNvPr id="8" name="Content Placeholder 2"/>
          <p:cNvSpPr>
            <a:spLocks noGrp="1"/>
          </p:cNvSpPr>
          <p:nvPr>
            <p:ph idx="21" hasCustomPrompt="1"/>
          </p:nvPr>
        </p:nvSpPr>
        <p:spPr bwMode="gray">
          <a:xfrm>
            <a:off x="845575" y="4346775"/>
            <a:ext cx="5058000" cy="1854000"/>
          </a:xfrm>
        </p:spPr>
        <p:txBody>
          <a:bodyPr/>
          <a:lstStyle>
            <a:lvl3pPr>
              <a:lnSpc>
                <a:spcPts val="2200"/>
              </a:lnSpc>
              <a:defRPr sz="2000"/>
            </a:lvl3pPr>
          </a:lstStyle>
          <a:p>
            <a:pPr lvl="2"/>
            <a:r>
              <a:rPr lang="en-GB" noProof="0" dirty="0"/>
              <a:t>Text level</a:t>
            </a:r>
          </a:p>
        </p:txBody>
      </p:sp>
      <p:cxnSp>
        <p:nvCxnSpPr>
          <p:cNvPr id="9" name="Straight Connector 8"/>
          <p:cNvCxnSpPr/>
          <p:nvPr userDrawn="1"/>
        </p:nvCxnSpPr>
        <p:spPr bwMode="gray">
          <a:xfrm>
            <a:off x="845575" y="1682898"/>
            <a:ext cx="5058000" cy="0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 userDrawn="1"/>
        </p:nvCxnSpPr>
        <p:spPr bwMode="gray">
          <a:xfrm>
            <a:off x="845575" y="4278810"/>
            <a:ext cx="5058000" cy="0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Content Placeholder 2"/>
          <p:cNvSpPr>
            <a:spLocks noGrp="1"/>
          </p:cNvSpPr>
          <p:nvPr>
            <p:ph idx="22" hasCustomPrompt="1"/>
          </p:nvPr>
        </p:nvSpPr>
        <p:spPr bwMode="gray">
          <a:xfrm>
            <a:off x="6276750" y="1279981"/>
            <a:ext cx="5058000" cy="324000"/>
          </a:xfrm>
        </p:spPr>
        <p:txBody>
          <a:bodyPr>
            <a:noAutofit/>
          </a:bodyPr>
          <a:lstStyle>
            <a:lvl1pPr>
              <a:lnSpc>
                <a:spcPts val="2100"/>
              </a:lnSpc>
              <a:defRPr sz="1800" b="1"/>
            </a:lvl1pPr>
          </a:lstStyle>
          <a:p>
            <a:pPr lvl="0"/>
            <a:r>
              <a:rPr lang="en-GB" noProof="0"/>
              <a:t>Click to edit title</a:t>
            </a:r>
            <a:endParaRPr lang="en-GB" noProof="0" dirty="0"/>
          </a:p>
        </p:txBody>
      </p:sp>
      <p:sp>
        <p:nvSpPr>
          <p:cNvPr id="16" name="Content Placeholder 2"/>
          <p:cNvSpPr>
            <a:spLocks noGrp="1"/>
          </p:cNvSpPr>
          <p:nvPr>
            <p:ph idx="23" hasCustomPrompt="1"/>
          </p:nvPr>
        </p:nvSpPr>
        <p:spPr bwMode="gray">
          <a:xfrm>
            <a:off x="6276750" y="1754561"/>
            <a:ext cx="5058000" cy="1854000"/>
          </a:xfrm>
        </p:spPr>
        <p:txBody>
          <a:bodyPr/>
          <a:lstStyle>
            <a:lvl3pPr>
              <a:lnSpc>
                <a:spcPts val="2200"/>
              </a:lnSpc>
              <a:defRPr sz="2000"/>
            </a:lvl3pPr>
          </a:lstStyle>
          <a:p>
            <a:pPr lvl="2"/>
            <a:r>
              <a:rPr lang="en-GB" noProof="0" dirty="0"/>
              <a:t>Text level</a:t>
            </a:r>
          </a:p>
        </p:txBody>
      </p:sp>
      <p:sp>
        <p:nvSpPr>
          <p:cNvPr id="17" name="Content Placeholder 2"/>
          <p:cNvSpPr>
            <a:spLocks noGrp="1"/>
          </p:cNvSpPr>
          <p:nvPr>
            <p:ph idx="24" hasCustomPrompt="1"/>
          </p:nvPr>
        </p:nvSpPr>
        <p:spPr bwMode="gray">
          <a:xfrm>
            <a:off x="6276750" y="3877590"/>
            <a:ext cx="5058000" cy="324000"/>
          </a:xfrm>
        </p:spPr>
        <p:txBody>
          <a:bodyPr>
            <a:noAutofit/>
          </a:bodyPr>
          <a:lstStyle>
            <a:lvl1pPr>
              <a:lnSpc>
                <a:spcPts val="2100"/>
              </a:lnSpc>
              <a:defRPr sz="1800" b="1"/>
            </a:lvl1pPr>
          </a:lstStyle>
          <a:p>
            <a:pPr lvl="0"/>
            <a:r>
              <a:rPr lang="en-GB" noProof="0"/>
              <a:t>Click to edit title</a:t>
            </a:r>
            <a:endParaRPr lang="en-GB" noProof="0" dirty="0"/>
          </a:p>
        </p:txBody>
      </p:sp>
      <p:sp>
        <p:nvSpPr>
          <p:cNvPr id="18" name="Content Placeholder 2"/>
          <p:cNvSpPr>
            <a:spLocks noGrp="1"/>
          </p:cNvSpPr>
          <p:nvPr>
            <p:ph idx="25" hasCustomPrompt="1"/>
          </p:nvPr>
        </p:nvSpPr>
        <p:spPr bwMode="gray">
          <a:xfrm>
            <a:off x="6276750" y="4346775"/>
            <a:ext cx="5058000" cy="1854000"/>
          </a:xfrm>
        </p:spPr>
        <p:txBody>
          <a:bodyPr/>
          <a:lstStyle>
            <a:lvl3pPr>
              <a:lnSpc>
                <a:spcPts val="2200"/>
              </a:lnSpc>
              <a:defRPr sz="2000"/>
            </a:lvl3pPr>
          </a:lstStyle>
          <a:p>
            <a:pPr lvl="2"/>
            <a:r>
              <a:rPr lang="en-GB" noProof="0" dirty="0"/>
              <a:t>Text level</a:t>
            </a:r>
          </a:p>
        </p:txBody>
      </p:sp>
      <p:cxnSp>
        <p:nvCxnSpPr>
          <p:cNvPr id="19" name="Straight Connector 18"/>
          <p:cNvCxnSpPr/>
          <p:nvPr userDrawn="1"/>
        </p:nvCxnSpPr>
        <p:spPr bwMode="gray">
          <a:xfrm>
            <a:off x="6276750" y="1682898"/>
            <a:ext cx="5058000" cy="0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 userDrawn="1"/>
        </p:nvCxnSpPr>
        <p:spPr bwMode="gray">
          <a:xfrm>
            <a:off x="6276750" y="4278810"/>
            <a:ext cx="5058000" cy="0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845578" y="280737"/>
            <a:ext cx="10489175" cy="854075"/>
          </a:xfrm>
        </p:spPr>
        <p:txBody>
          <a:bodyPr/>
          <a:lstStyle/>
          <a:p>
            <a:r>
              <a:rPr lang="en-US" noProof="0"/>
              <a:t>Click to edit Master title style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22376118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3720" userDrawn="1">
          <p15:clr>
            <a:srgbClr val="FBAE40"/>
          </p15:clr>
        </p15:guide>
        <p15:guide id="3" pos="3953" userDrawn="1">
          <p15:clr>
            <a:srgbClr val="FBAE40"/>
          </p15:clr>
        </p15:guide>
        <p15:guide id="4" orient="horz" pos="2274" userDrawn="1">
          <p15:clr>
            <a:srgbClr val="FBAE40"/>
          </p15:clr>
        </p15:guide>
        <p15:guide id="5" orient="horz" pos="2442" userDrawn="1">
          <p15:clr>
            <a:srgbClr val="FBAE40"/>
          </p15:clr>
        </p15:guide>
      </p15:sldGuideLst>
    </p:ext>
  </p:extLst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 Split Title &amp;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gray">
          <a:xfrm>
            <a:off x="845578" y="280737"/>
            <a:ext cx="10489175" cy="854075"/>
          </a:xfrm>
        </p:spPr>
        <p:txBody>
          <a:bodyPr/>
          <a:lstStyle/>
          <a:p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" hasCustomPrompt="1"/>
          </p:nvPr>
        </p:nvSpPr>
        <p:spPr bwMode="gray">
          <a:xfrm>
            <a:off x="845575" y="1278384"/>
            <a:ext cx="3265200" cy="324000"/>
          </a:xfrm>
        </p:spPr>
        <p:txBody>
          <a:bodyPr/>
          <a:lstStyle>
            <a:lvl1pPr>
              <a:lnSpc>
                <a:spcPts val="2100"/>
              </a:lnSpc>
              <a:defRPr sz="1800" b="1"/>
            </a:lvl1pPr>
          </a:lstStyle>
          <a:p>
            <a:pPr lvl="0"/>
            <a:r>
              <a:rPr lang="en-GB" noProof="0" dirty="0"/>
              <a:t>Click to edit title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idx="13" hasCustomPrompt="1"/>
          </p:nvPr>
        </p:nvSpPr>
        <p:spPr bwMode="gray">
          <a:xfrm>
            <a:off x="845575" y="1757278"/>
            <a:ext cx="3265200" cy="1850305"/>
          </a:xfrm>
        </p:spPr>
        <p:txBody>
          <a:bodyPr/>
          <a:lstStyle>
            <a:lvl3pPr>
              <a:lnSpc>
                <a:spcPts val="2100"/>
              </a:lnSpc>
              <a:defRPr sz="1800"/>
            </a:lvl3pPr>
          </a:lstStyle>
          <a:p>
            <a:pPr lvl="2"/>
            <a:r>
              <a:rPr lang="en-GB" noProof="0" dirty="0"/>
              <a:t>Text level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20" hasCustomPrompt="1"/>
          </p:nvPr>
        </p:nvSpPr>
        <p:spPr bwMode="gray">
          <a:xfrm>
            <a:off x="845575" y="3878568"/>
            <a:ext cx="3265200" cy="324000"/>
          </a:xfrm>
        </p:spPr>
        <p:txBody>
          <a:bodyPr/>
          <a:lstStyle>
            <a:lvl1pPr>
              <a:lnSpc>
                <a:spcPts val="2100"/>
              </a:lnSpc>
              <a:defRPr sz="1800" b="1"/>
            </a:lvl1pPr>
          </a:lstStyle>
          <a:p>
            <a:pPr lvl="0"/>
            <a:r>
              <a:rPr lang="en-GB" noProof="0"/>
              <a:t>Click to edit title</a:t>
            </a:r>
            <a:endParaRPr lang="en-GB" noProof="0" dirty="0"/>
          </a:p>
        </p:txBody>
      </p:sp>
      <p:sp>
        <p:nvSpPr>
          <p:cNvPr id="8" name="Content Placeholder 2"/>
          <p:cNvSpPr>
            <a:spLocks noGrp="1"/>
          </p:cNvSpPr>
          <p:nvPr>
            <p:ph idx="21" hasCustomPrompt="1"/>
          </p:nvPr>
        </p:nvSpPr>
        <p:spPr bwMode="gray">
          <a:xfrm>
            <a:off x="845575" y="4346776"/>
            <a:ext cx="3265200" cy="1850400"/>
          </a:xfrm>
        </p:spPr>
        <p:txBody>
          <a:bodyPr/>
          <a:lstStyle>
            <a:lvl3pPr>
              <a:lnSpc>
                <a:spcPts val="2100"/>
              </a:lnSpc>
              <a:defRPr sz="1800"/>
            </a:lvl3pPr>
          </a:lstStyle>
          <a:p>
            <a:pPr lvl="2"/>
            <a:r>
              <a:rPr lang="en-GB" noProof="0" dirty="0"/>
              <a:t>Text level</a:t>
            </a:r>
          </a:p>
        </p:txBody>
      </p:sp>
      <p:cxnSp>
        <p:nvCxnSpPr>
          <p:cNvPr id="9" name="Straight Connector 8"/>
          <p:cNvCxnSpPr/>
          <p:nvPr userDrawn="1"/>
        </p:nvCxnSpPr>
        <p:spPr bwMode="gray">
          <a:xfrm>
            <a:off x="845575" y="1685616"/>
            <a:ext cx="3265200" cy="0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 userDrawn="1"/>
        </p:nvCxnSpPr>
        <p:spPr bwMode="gray">
          <a:xfrm>
            <a:off x="845575" y="4278810"/>
            <a:ext cx="3265200" cy="0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Content Placeholder 2"/>
          <p:cNvSpPr>
            <a:spLocks noGrp="1"/>
          </p:cNvSpPr>
          <p:nvPr>
            <p:ph idx="22" hasCustomPrompt="1"/>
          </p:nvPr>
        </p:nvSpPr>
        <p:spPr bwMode="gray">
          <a:xfrm>
            <a:off x="8069550" y="1278384"/>
            <a:ext cx="3265200" cy="324000"/>
          </a:xfrm>
        </p:spPr>
        <p:txBody>
          <a:bodyPr/>
          <a:lstStyle>
            <a:lvl1pPr>
              <a:lnSpc>
                <a:spcPts val="2100"/>
              </a:lnSpc>
              <a:defRPr sz="1800" b="1"/>
            </a:lvl1pPr>
          </a:lstStyle>
          <a:p>
            <a:pPr lvl="0"/>
            <a:r>
              <a:rPr lang="en-GB" noProof="0"/>
              <a:t>Click to edit title</a:t>
            </a:r>
            <a:endParaRPr lang="en-GB" noProof="0" dirty="0"/>
          </a:p>
        </p:txBody>
      </p:sp>
      <p:sp>
        <p:nvSpPr>
          <p:cNvPr id="41" name="Content Placeholder 2"/>
          <p:cNvSpPr>
            <a:spLocks noGrp="1"/>
          </p:cNvSpPr>
          <p:nvPr>
            <p:ph idx="23" hasCustomPrompt="1"/>
          </p:nvPr>
        </p:nvSpPr>
        <p:spPr bwMode="gray">
          <a:xfrm>
            <a:off x="8069550" y="1757278"/>
            <a:ext cx="3265200" cy="1850305"/>
          </a:xfrm>
        </p:spPr>
        <p:txBody>
          <a:bodyPr/>
          <a:lstStyle>
            <a:lvl3pPr>
              <a:lnSpc>
                <a:spcPts val="2100"/>
              </a:lnSpc>
              <a:defRPr sz="1800"/>
            </a:lvl3pPr>
          </a:lstStyle>
          <a:p>
            <a:pPr lvl="2"/>
            <a:r>
              <a:rPr lang="en-GB" noProof="0" dirty="0"/>
              <a:t>Text level</a:t>
            </a:r>
          </a:p>
        </p:txBody>
      </p:sp>
      <p:sp>
        <p:nvSpPr>
          <p:cNvPr id="42" name="Content Placeholder 2"/>
          <p:cNvSpPr>
            <a:spLocks noGrp="1"/>
          </p:cNvSpPr>
          <p:nvPr>
            <p:ph idx="24" hasCustomPrompt="1"/>
          </p:nvPr>
        </p:nvSpPr>
        <p:spPr bwMode="gray">
          <a:xfrm>
            <a:off x="8069550" y="3878568"/>
            <a:ext cx="3265200" cy="324000"/>
          </a:xfrm>
        </p:spPr>
        <p:txBody>
          <a:bodyPr/>
          <a:lstStyle>
            <a:lvl1pPr>
              <a:lnSpc>
                <a:spcPts val="2100"/>
              </a:lnSpc>
              <a:defRPr sz="1800" b="1"/>
            </a:lvl1pPr>
          </a:lstStyle>
          <a:p>
            <a:pPr lvl="0"/>
            <a:r>
              <a:rPr lang="en-GB" noProof="0"/>
              <a:t>Click to edit title</a:t>
            </a:r>
            <a:endParaRPr lang="en-GB" noProof="0" dirty="0"/>
          </a:p>
        </p:txBody>
      </p:sp>
      <p:sp>
        <p:nvSpPr>
          <p:cNvPr id="43" name="Content Placeholder 2"/>
          <p:cNvSpPr>
            <a:spLocks noGrp="1"/>
          </p:cNvSpPr>
          <p:nvPr>
            <p:ph idx="25" hasCustomPrompt="1"/>
          </p:nvPr>
        </p:nvSpPr>
        <p:spPr bwMode="gray">
          <a:xfrm>
            <a:off x="8069550" y="4346776"/>
            <a:ext cx="3265200" cy="1850400"/>
          </a:xfrm>
        </p:spPr>
        <p:txBody>
          <a:bodyPr/>
          <a:lstStyle>
            <a:lvl3pPr>
              <a:lnSpc>
                <a:spcPts val="2100"/>
              </a:lnSpc>
              <a:defRPr sz="1800"/>
            </a:lvl3pPr>
          </a:lstStyle>
          <a:p>
            <a:pPr lvl="2"/>
            <a:r>
              <a:rPr lang="en-GB" noProof="0" dirty="0"/>
              <a:t>Text level</a:t>
            </a:r>
          </a:p>
        </p:txBody>
      </p:sp>
      <p:cxnSp>
        <p:nvCxnSpPr>
          <p:cNvPr id="44" name="Straight Connector 43"/>
          <p:cNvCxnSpPr/>
          <p:nvPr userDrawn="1"/>
        </p:nvCxnSpPr>
        <p:spPr bwMode="gray">
          <a:xfrm>
            <a:off x="8069550" y="1685616"/>
            <a:ext cx="3265200" cy="0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 userDrawn="1"/>
        </p:nvCxnSpPr>
        <p:spPr bwMode="gray">
          <a:xfrm>
            <a:off x="8069550" y="4278810"/>
            <a:ext cx="3265200" cy="0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Content Placeholder 2"/>
          <p:cNvSpPr>
            <a:spLocks noGrp="1"/>
          </p:cNvSpPr>
          <p:nvPr>
            <p:ph idx="26" hasCustomPrompt="1"/>
          </p:nvPr>
        </p:nvSpPr>
        <p:spPr bwMode="gray">
          <a:xfrm>
            <a:off x="4457562" y="1278384"/>
            <a:ext cx="3265200" cy="324000"/>
          </a:xfrm>
        </p:spPr>
        <p:txBody>
          <a:bodyPr/>
          <a:lstStyle>
            <a:lvl1pPr>
              <a:lnSpc>
                <a:spcPts val="2100"/>
              </a:lnSpc>
              <a:defRPr sz="1800" b="1"/>
            </a:lvl1pPr>
          </a:lstStyle>
          <a:p>
            <a:pPr lvl="0"/>
            <a:r>
              <a:rPr lang="en-GB" noProof="0"/>
              <a:t>Click to edit title</a:t>
            </a:r>
            <a:endParaRPr lang="en-GB" noProof="0" dirty="0"/>
          </a:p>
        </p:txBody>
      </p:sp>
      <p:sp>
        <p:nvSpPr>
          <p:cNvPr id="47" name="Content Placeholder 2"/>
          <p:cNvSpPr>
            <a:spLocks noGrp="1"/>
          </p:cNvSpPr>
          <p:nvPr>
            <p:ph idx="27" hasCustomPrompt="1"/>
          </p:nvPr>
        </p:nvSpPr>
        <p:spPr bwMode="gray">
          <a:xfrm>
            <a:off x="4457562" y="1757278"/>
            <a:ext cx="3265200" cy="1850305"/>
          </a:xfrm>
        </p:spPr>
        <p:txBody>
          <a:bodyPr/>
          <a:lstStyle>
            <a:lvl3pPr>
              <a:lnSpc>
                <a:spcPts val="2100"/>
              </a:lnSpc>
              <a:defRPr sz="1800"/>
            </a:lvl3pPr>
          </a:lstStyle>
          <a:p>
            <a:pPr lvl="2"/>
            <a:r>
              <a:rPr lang="en-GB" noProof="0" dirty="0"/>
              <a:t>Text level</a:t>
            </a:r>
          </a:p>
        </p:txBody>
      </p:sp>
      <p:sp>
        <p:nvSpPr>
          <p:cNvPr id="48" name="Content Placeholder 2"/>
          <p:cNvSpPr>
            <a:spLocks noGrp="1"/>
          </p:cNvSpPr>
          <p:nvPr>
            <p:ph idx="28" hasCustomPrompt="1"/>
          </p:nvPr>
        </p:nvSpPr>
        <p:spPr bwMode="gray">
          <a:xfrm>
            <a:off x="4457562" y="3878568"/>
            <a:ext cx="3265200" cy="324000"/>
          </a:xfrm>
        </p:spPr>
        <p:txBody>
          <a:bodyPr/>
          <a:lstStyle>
            <a:lvl1pPr>
              <a:lnSpc>
                <a:spcPts val="2100"/>
              </a:lnSpc>
              <a:defRPr sz="1800" b="1"/>
            </a:lvl1pPr>
          </a:lstStyle>
          <a:p>
            <a:pPr lvl="0"/>
            <a:r>
              <a:rPr lang="en-GB" noProof="0"/>
              <a:t>Click to edit title</a:t>
            </a:r>
            <a:endParaRPr lang="en-GB" noProof="0" dirty="0"/>
          </a:p>
        </p:txBody>
      </p:sp>
      <p:sp>
        <p:nvSpPr>
          <p:cNvPr id="49" name="Content Placeholder 2"/>
          <p:cNvSpPr>
            <a:spLocks noGrp="1"/>
          </p:cNvSpPr>
          <p:nvPr>
            <p:ph idx="29" hasCustomPrompt="1"/>
          </p:nvPr>
        </p:nvSpPr>
        <p:spPr bwMode="gray">
          <a:xfrm>
            <a:off x="4457562" y="4346776"/>
            <a:ext cx="3265200" cy="1850400"/>
          </a:xfrm>
        </p:spPr>
        <p:txBody>
          <a:bodyPr/>
          <a:lstStyle>
            <a:lvl3pPr>
              <a:lnSpc>
                <a:spcPts val="2100"/>
              </a:lnSpc>
              <a:defRPr sz="1800"/>
            </a:lvl3pPr>
          </a:lstStyle>
          <a:p>
            <a:pPr lvl="2"/>
            <a:r>
              <a:rPr lang="en-GB" noProof="0" dirty="0"/>
              <a:t>Text level</a:t>
            </a:r>
          </a:p>
        </p:txBody>
      </p:sp>
      <p:cxnSp>
        <p:nvCxnSpPr>
          <p:cNvPr id="50" name="Straight Connector 49"/>
          <p:cNvCxnSpPr/>
          <p:nvPr userDrawn="1"/>
        </p:nvCxnSpPr>
        <p:spPr bwMode="gray">
          <a:xfrm>
            <a:off x="4457562" y="1685616"/>
            <a:ext cx="3265200" cy="0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 userDrawn="1"/>
        </p:nvCxnSpPr>
        <p:spPr bwMode="gray">
          <a:xfrm>
            <a:off x="4457562" y="4278810"/>
            <a:ext cx="3265200" cy="0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5353262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2592" userDrawn="1">
          <p15:clr>
            <a:srgbClr val="FBAE40"/>
          </p15:clr>
        </p15:guide>
        <p15:guide id="3" pos="5082" userDrawn="1">
          <p15:clr>
            <a:srgbClr val="FBAE40"/>
          </p15:clr>
        </p15:guide>
        <p15:guide id="4" pos="2803" userDrawn="1">
          <p15:clr>
            <a:srgbClr val="FBAE40"/>
          </p15:clr>
        </p15:guide>
        <p15:guide id="5" pos="4866" userDrawn="1">
          <p15:clr>
            <a:srgbClr val="FBAE40"/>
          </p15:clr>
        </p15:guide>
        <p15:guide id="6" orient="horz" pos="2274" userDrawn="1">
          <p15:clr>
            <a:srgbClr val="FBAE40"/>
          </p15:clr>
        </p15:guide>
        <p15:guide id="7" orient="horz" pos="2442" userDrawn="1">
          <p15:clr>
            <a:srgbClr val="FBAE40"/>
          </p15:clr>
        </p15:guide>
      </p15:sldGuideLst>
    </p:ext>
  </p:extLst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 Split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gray">
          <a:xfrm>
            <a:off x="845578" y="280737"/>
            <a:ext cx="10489175" cy="854075"/>
          </a:xfrm>
        </p:spPr>
        <p:txBody>
          <a:bodyPr/>
          <a:lstStyle/>
          <a:p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" hasCustomPrompt="1"/>
          </p:nvPr>
        </p:nvSpPr>
        <p:spPr bwMode="gray">
          <a:xfrm>
            <a:off x="845574" y="1278384"/>
            <a:ext cx="2556000" cy="324000"/>
          </a:xfrm>
        </p:spPr>
        <p:txBody>
          <a:bodyPr/>
          <a:lstStyle>
            <a:lvl1pPr>
              <a:lnSpc>
                <a:spcPts val="2100"/>
              </a:lnSpc>
              <a:defRPr sz="1800" b="1"/>
            </a:lvl1pPr>
          </a:lstStyle>
          <a:p>
            <a:pPr lvl="0"/>
            <a:r>
              <a:rPr lang="en-GB" noProof="0"/>
              <a:t>Click to edit title</a:t>
            </a:r>
            <a:endParaRPr lang="en-GB" noProof="0" dirty="0"/>
          </a:p>
        </p:txBody>
      </p:sp>
      <p:sp>
        <p:nvSpPr>
          <p:cNvPr id="6" name="Content Placeholder 2"/>
          <p:cNvSpPr>
            <a:spLocks noGrp="1"/>
          </p:cNvSpPr>
          <p:nvPr>
            <p:ph idx="13" hasCustomPrompt="1"/>
          </p:nvPr>
        </p:nvSpPr>
        <p:spPr bwMode="gray">
          <a:xfrm>
            <a:off x="845574" y="1757279"/>
            <a:ext cx="2556000" cy="1850400"/>
          </a:xfrm>
        </p:spPr>
        <p:txBody>
          <a:bodyPr/>
          <a:lstStyle>
            <a:lvl3pPr>
              <a:lnSpc>
                <a:spcPts val="2100"/>
              </a:lnSpc>
              <a:defRPr sz="1800"/>
            </a:lvl3pPr>
          </a:lstStyle>
          <a:p>
            <a:pPr lvl="2"/>
            <a:r>
              <a:rPr lang="en-GB" noProof="0" dirty="0"/>
              <a:t>Text level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20" hasCustomPrompt="1"/>
          </p:nvPr>
        </p:nvSpPr>
        <p:spPr bwMode="gray">
          <a:xfrm>
            <a:off x="845574" y="3878568"/>
            <a:ext cx="2556000" cy="324000"/>
          </a:xfrm>
        </p:spPr>
        <p:txBody>
          <a:bodyPr/>
          <a:lstStyle>
            <a:lvl1pPr>
              <a:lnSpc>
                <a:spcPts val="2100"/>
              </a:lnSpc>
              <a:defRPr sz="1800" b="1"/>
            </a:lvl1pPr>
          </a:lstStyle>
          <a:p>
            <a:pPr lvl="0"/>
            <a:r>
              <a:rPr lang="en-GB" noProof="0"/>
              <a:t>Click to edit title</a:t>
            </a:r>
            <a:endParaRPr lang="en-GB" noProof="0" dirty="0"/>
          </a:p>
        </p:txBody>
      </p:sp>
      <p:sp>
        <p:nvSpPr>
          <p:cNvPr id="8" name="Content Placeholder 2"/>
          <p:cNvSpPr>
            <a:spLocks noGrp="1"/>
          </p:cNvSpPr>
          <p:nvPr>
            <p:ph idx="21" hasCustomPrompt="1"/>
          </p:nvPr>
        </p:nvSpPr>
        <p:spPr bwMode="gray">
          <a:xfrm>
            <a:off x="845574" y="4346776"/>
            <a:ext cx="2556000" cy="1850400"/>
          </a:xfrm>
        </p:spPr>
        <p:txBody>
          <a:bodyPr/>
          <a:lstStyle>
            <a:lvl3pPr>
              <a:lnSpc>
                <a:spcPts val="2100"/>
              </a:lnSpc>
              <a:defRPr sz="1800"/>
            </a:lvl3pPr>
          </a:lstStyle>
          <a:p>
            <a:pPr lvl="2"/>
            <a:r>
              <a:rPr lang="en-GB" noProof="0" dirty="0"/>
              <a:t>Text level</a:t>
            </a:r>
          </a:p>
        </p:txBody>
      </p:sp>
      <p:cxnSp>
        <p:nvCxnSpPr>
          <p:cNvPr id="9" name="Straight Connector 8"/>
          <p:cNvCxnSpPr/>
          <p:nvPr userDrawn="1"/>
        </p:nvCxnSpPr>
        <p:spPr bwMode="gray">
          <a:xfrm>
            <a:off x="845574" y="1685616"/>
            <a:ext cx="2556000" cy="0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 userDrawn="1"/>
        </p:nvCxnSpPr>
        <p:spPr bwMode="gray">
          <a:xfrm>
            <a:off x="845574" y="4278810"/>
            <a:ext cx="2556000" cy="0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Content Placeholder 2"/>
          <p:cNvSpPr>
            <a:spLocks noGrp="1"/>
          </p:cNvSpPr>
          <p:nvPr>
            <p:ph idx="22" hasCustomPrompt="1"/>
          </p:nvPr>
        </p:nvSpPr>
        <p:spPr bwMode="gray">
          <a:xfrm>
            <a:off x="3489966" y="1278384"/>
            <a:ext cx="2556000" cy="324000"/>
          </a:xfrm>
        </p:spPr>
        <p:txBody>
          <a:bodyPr/>
          <a:lstStyle>
            <a:lvl1pPr>
              <a:lnSpc>
                <a:spcPts val="2100"/>
              </a:lnSpc>
              <a:defRPr sz="1800" b="1"/>
            </a:lvl1pPr>
          </a:lstStyle>
          <a:p>
            <a:pPr lvl="0"/>
            <a:r>
              <a:rPr lang="en-GB" noProof="0"/>
              <a:t>Click to edit title</a:t>
            </a:r>
            <a:endParaRPr lang="en-GB" noProof="0" dirty="0"/>
          </a:p>
        </p:txBody>
      </p:sp>
      <p:sp>
        <p:nvSpPr>
          <p:cNvPr id="52" name="Content Placeholder 2"/>
          <p:cNvSpPr>
            <a:spLocks noGrp="1"/>
          </p:cNvSpPr>
          <p:nvPr>
            <p:ph idx="23" hasCustomPrompt="1"/>
          </p:nvPr>
        </p:nvSpPr>
        <p:spPr bwMode="gray">
          <a:xfrm>
            <a:off x="3489966" y="1757279"/>
            <a:ext cx="2556000" cy="1850400"/>
          </a:xfrm>
        </p:spPr>
        <p:txBody>
          <a:bodyPr/>
          <a:lstStyle>
            <a:lvl3pPr>
              <a:lnSpc>
                <a:spcPts val="2100"/>
              </a:lnSpc>
              <a:defRPr sz="1800"/>
            </a:lvl3pPr>
          </a:lstStyle>
          <a:p>
            <a:pPr lvl="2"/>
            <a:r>
              <a:rPr lang="en-GB" noProof="0" dirty="0"/>
              <a:t>Text level</a:t>
            </a:r>
          </a:p>
        </p:txBody>
      </p:sp>
      <p:sp>
        <p:nvSpPr>
          <p:cNvPr id="53" name="Content Placeholder 2"/>
          <p:cNvSpPr>
            <a:spLocks noGrp="1"/>
          </p:cNvSpPr>
          <p:nvPr>
            <p:ph idx="24" hasCustomPrompt="1"/>
          </p:nvPr>
        </p:nvSpPr>
        <p:spPr bwMode="gray">
          <a:xfrm>
            <a:off x="3489966" y="3878568"/>
            <a:ext cx="2556000" cy="324000"/>
          </a:xfrm>
        </p:spPr>
        <p:txBody>
          <a:bodyPr/>
          <a:lstStyle>
            <a:lvl1pPr>
              <a:lnSpc>
                <a:spcPts val="2100"/>
              </a:lnSpc>
              <a:defRPr sz="1800" b="1"/>
            </a:lvl1pPr>
          </a:lstStyle>
          <a:p>
            <a:pPr lvl="0"/>
            <a:r>
              <a:rPr lang="en-GB" noProof="0"/>
              <a:t>Click to edit title</a:t>
            </a:r>
            <a:endParaRPr lang="en-GB" noProof="0" dirty="0"/>
          </a:p>
        </p:txBody>
      </p:sp>
      <p:sp>
        <p:nvSpPr>
          <p:cNvPr id="54" name="Content Placeholder 2"/>
          <p:cNvSpPr>
            <a:spLocks noGrp="1"/>
          </p:cNvSpPr>
          <p:nvPr>
            <p:ph idx="25" hasCustomPrompt="1"/>
          </p:nvPr>
        </p:nvSpPr>
        <p:spPr bwMode="gray">
          <a:xfrm>
            <a:off x="3489966" y="4346776"/>
            <a:ext cx="2556000" cy="1850400"/>
          </a:xfrm>
        </p:spPr>
        <p:txBody>
          <a:bodyPr/>
          <a:lstStyle>
            <a:lvl3pPr>
              <a:lnSpc>
                <a:spcPts val="2100"/>
              </a:lnSpc>
              <a:defRPr sz="1800"/>
            </a:lvl3pPr>
          </a:lstStyle>
          <a:p>
            <a:pPr lvl="2"/>
            <a:r>
              <a:rPr lang="en-GB" noProof="0" dirty="0"/>
              <a:t>Text level</a:t>
            </a:r>
          </a:p>
        </p:txBody>
      </p:sp>
      <p:cxnSp>
        <p:nvCxnSpPr>
          <p:cNvPr id="55" name="Straight Connector 54"/>
          <p:cNvCxnSpPr/>
          <p:nvPr userDrawn="1"/>
        </p:nvCxnSpPr>
        <p:spPr bwMode="gray">
          <a:xfrm>
            <a:off x="3489966" y="1685616"/>
            <a:ext cx="2556000" cy="0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 userDrawn="1"/>
        </p:nvCxnSpPr>
        <p:spPr bwMode="gray">
          <a:xfrm>
            <a:off x="3489966" y="4278810"/>
            <a:ext cx="2556000" cy="0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Content Placeholder 2"/>
          <p:cNvSpPr>
            <a:spLocks noGrp="1"/>
          </p:cNvSpPr>
          <p:nvPr>
            <p:ph idx="26" hasCustomPrompt="1"/>
          </p:nvPr>
        </p:nvSpPr>
        <p:spPr bwMode="gray">
          <a:xfrm>
            <a:off x="6134358" y="1278384"/>
            <a:ext cx="2556000" cy="324000"/>
          </a:xfrm>
        </p:spPr>
        <p:txBody>
          <a:bodyPr/>
          <a:lstStyle>
            <a:lvl1pPr>
              <a:lnSpc>
                <a:spcPts val="2100"/>
              </a:lnSpc>
              <a:defRPr sz="1800" b="1"/>
            </a:lvl1pPr>
          </a:lstStyle>
          <a:p>
            <a:pPr lvl="0"/>
            <a:r>
              <a:rPr lang="en-GB" noProof="0"/>
              <a:t>Click to edit title</a:t>
            </a:r>
            <a:endParaRPr lang="en-GB" noProof="0" dirty="0"/>
          </a:p>
        </p:txBody>
      </p:sp>
      <p:sp>
        <p:nvSpPr>
          <p:cNvPr id="58" name="Content Placeholder 2"/>
          <p:cNvSpPr>
            <a:spLocks noGrp="1"/>
          </p:cNvSpPr>
          <p:nvPr>
            <p:ph idx="27" hasCustomPrompt="1"/>
          </p:nvPr>
        </p:nvSpPr>
        <p:spPr bwMode="gray">
          <a:xfrm>
            <a:off x="6134358" y="1757279"/>
            <a:ext cx="2556000" cy="1850400"/>
          </a:xfrm>
        </p:spPr>
        <p:txBody>
          <a:bodyPr/>
          <a:lstStyle>
            <a:lvl3pPr>
              <a:lnSpc>
                <a:spcPts val="2100"/>
              </a:lnSpc>
              <a:defRPr sz="1800"/>
            </a:lvl3pPr>
          </a:lstStyle>
          <a:p>
            <a:pPr lvl="2"/>
            <a:r>
              <a:rPr lang="en-GB" noProof="0" dirty="0"/>
              <a:t>Text level</a:t>
            </a:r>
          </a:p>
        </p:txBody>
      </p:sp>
      <p:sp>
        <p:nvSpPr>
          <p:cNvPr id="59" name="Content Placeholder 2"/>
          <p:cNvSpPr>
            <a:spLocks noGrp="1"/>
          </p:cNvSpPr>
          <p:nvPr>
            <p:ph idx="28" hasCustomPrompt="1"/>
          </p:nvPr>
        </p:nvSpPr>
        <p:spPr bwMode="gray">
          <a:xfrm>
            <a:off x="6134358" y="3878568"/>
            <a:ext cx="2556000" cy="324000"/>
          </a:xfrm>
        </p:spPr>
        <p:txBody>
          <a:bodyPr/>
          <a:lstStyle>
            <a:lvl1pPr>
              <a:lnSpc>
                <a:spcPts val="2100"/>
              </a:lnSpc>
              <a:defRPr sz="1800" b="1"/>
            </a:lvl1pPr>
          </a:lstStyle>
          <a:p>
            <a:pPr lvl="0"/>
            <a:r>
              <a:rPr lang="en-GB" noProof="0"/>
              <a:t>Click to edit title</a:t>
            </a:r>
            <a:endParaRPr lang="en-GB" noProof="0" dirty="0"/>
          </a:p>
        </p:txBody>
      </p:sp>
      <p:sp>
        <p:nvSpPr>
          <p:cNvPr id="60" name="Content Placeholder 2"/>
          <p:cNvSpPr>
            <a:spLocks noGrp="1"/>
          </p:cNvSpPr>
          <p:nvPr>
            <p:ph idx="29" hasCustomPrompt="1"/>
          </p:nvPr>
        </p:nvSpPr>
        <p:spPr bwMode="gray">
          <a:xfrm>
            <a:off x="6134358" y="4346776"/>
            <a:ext cx="2556000" cy="1850400"/>
          </a:xfrm>
        </p:spPr>
        <p:txBody>
          <a:bodyPr/>
          <a:lstStyle>
            <a:lvl3pPr>
              <a:lnSpc>
                <a:spcPts val="2100"/>
              </a:lnSpc>
              <a:defRPr sz="1800"/>
            </a:lvl3pPr>
          </a:lstStyle>
          <a:p>
            <a:pPr lvl="2"/>
            <a:r>
              <a:rPr lang="en-GB" noProof="0" dirty="0"/>
              <a:t>Text level</a:t>
            </a:r>
          </a:p>
        </p:txBody>
      </p:sp>
      <p:cxnSp>
        <p:nvCxnSpPr>
          <p:cNvPr id="61" name="Straight Connector 60"/>
          <p:cNvCxnSpPr/>
          <p:nvPr userDrawn="1"/>
        </p:nvCxnSpPr>
        <p:spPr bwMode="gray">
          <a:xfrm>
            <a:off x="6134358" y="1685616"/>
            <a:ext cx="2556000" cy="0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 userDrawn="1"/>
        </p:nvCxnSpPr>
        <p:spPr bwMode="gray">
          <a:xfrm>
            <a:off x="6134358" y="4278810"/>
            <a:ext cx="2556000" cy="0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Content Placeholder 2"/>
          <p:cNvSpPr>
            <a:spLocks noGrp="1"/>
          </p:cNvSpPr>
          <p:nvPr>
            <p:ph idx="30" hasCustomPrompt="1"/>
          </p:nvPr>
        </p:nvSpPr>
        <p:spPr bwMode="gray">
          <a:xfrm>
            <a:off x="8778750" y="1278384"/>
            <a:ext cx="2556000" cy="324000"/>
          </a:xfrm>
        </p:spPr>
        <p:txBody>
          <a:bodyPr/>
          <a:lstStyle>
            <a:lvl1pPr>
              <a:lnSpc>
                <a:spcPts val="2100"/>
              </a:lnSpc>
              <a:defRPr sz="1800" b="1"/>
            </a:lvl1pPr>
          </a:lstStyle>
          <a:p>
            <a:pPr lvl="0"/>
            <a:r>
              <a:rPr lang="en-GB" noProof="0"/>
              <a:t>Click to edit title</a:t>
            </a:r>
            <a:endParaRPr lang="en-GB" noProof="0" dirty="0"/>
          </a:p>
        </p:txBody>
      </p:sp>
      <p:sp>
        <p:nvSpPr>
          <p:cNvPr id="64" name="Content Placeholder 2"/>
          <p:cNvSpPr>
            <a:spLocks noGrp="1"/>
          </p:cNvSpPr>
          <p:nvPr>
            <p:ph idx="31" hasCustomPrompt="1"/>
          </p:nvPr>
        </p:nvSpPr>
        <p:spPr bwMode="gray">
          <a:xfrm>
            <a:off x="8778750" y="1757279"/>
            <a:ext cx="2556000" cy="1850400"/>
          </a:xfrm>
        </p:spPr>
        <p:txBody>
          <a:bodyPr/>
          <a:lstStyle>
            <a:lvl3pPr>
              <a:lnSpc>
                <a:spcPts val="2100"/>
              </a:lnSpc>
              <a:defRPr sz="1800"/>
            </a:lvl3pPr>
          </a:lstStyle>
          <a:p>
            <a:pPr lvl="2"/>
            <a:r>
              <a:rPr lang="en-GB" noProof="0" dirty="0"/>
              <a:t>Text level</a:t>
            </a:r>
          </a:p>
        </p:txBody>
      </p:sp>
      <p:sp>
        <p:nvSpPr>
          <p:cNvPr id="65" name="Content Placeholder 2"/>
          <p:cNvSpPr>
            <a:spLocks noGrp="1"/>
          </p:cNvSpPr>
          <p:nvPr>
            <p:ph idx="32" hasCustomPrompt="1"/>
          </p:nvPr>
        </p:nvSpPr>
        <p:spPr bwMode="gray">
          <a:xfrm>
            <a:off x="8778750" y="3878568"/>
            <a:ext cx="2556000" cy="324000"/>
          </a:xfrm>
        </p:spPr>
        <p:txBody>
          <a:bodyPr/>
          <a:lstStyle>
            <a:lvl1pPr>
              <a:lnSpc>
                <a:spcPts val="2100"/>
              </a:lnSpc>
              <a:defRPr sz="1800" b="1"/>
            </a:lvl1pPr>
          </a:lstStyle>
          <a:p>
            <a:pPr lvl="0"/>
            <a:r>
              <a:rPr lang="en-GB" noProof="0"/>
              <a:t>Click to edit title</a:t>
            </a:r>
            <a:endParaRPr lang="en-GB" noProof="0" dirty="0"/>
          </a:p>
        </p:txBody>
      </p:sp>
      <p:sp>
        <p:nvSpPr>
          <p:cNvPr id="66" name="Content Placeholder 2"/>
          <p:cNvSpPr>
            <a:spLocks noGrp="1"/>
          </p:cNvSpPr>
          <p:nvPr>
            <p:ph idx="33" hasCustomPrompt="1"/>
          </p:nvPr>
        </p:nvSpPr>
        <p:spPr bwMode="gray">
          <a:xfrm>
            <a:off x="8778750" y="4346776"/>
            <a:ext cx="2556000" cy="1850400"/>
          </a:xfrm>
        </p:spPr>
        <p:txBody>
          <a:bodyPr/>
          <a:lstStyle>
            <a:lvl3pPr>
              <a:lnSpc>
                <a:spcPts val="2100"/>
              </a:lnSpc>
              <a:defRPr sz="1800"/>
            </a:lvl3pPr>
          </a:lstStyle>
          <a:p>
            <a:pPr lvl="2"/>
            <a:r>
              <a:rPr lang="en-GB" noProof="0" dirty="0"/>
              <a:t>Text level</a:t>
            </a:r>
          </a:p>
        </p:txBody>
      </p:sp>
      <p:cxnSp>
        <p:nvCxnSpPr>
          <p:cNvPr id="67" name="Straight Connector 66"/>
          <p:cNvCxnSpPr/>
          <p:nvPr userDrawn="1"/>
        </p:nvCxnSpPr>
        <p:spPr bwMode="gray">
          <a:xfrm>
            <a:off x="8778750" y="1685616"/>
            <a:ext cx="2556000" cy="0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/>
          <p:cNvCxnSpPr/>
          <p:nvPr userDrawn="1"/>
        </p:nvCxnSpPr>
        <p:spPr bwMode="gray">
          <a:xfrm>
            <a:off x="8778750" y="4278810"/>
            <a:ext cx="2556000" cy="0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463706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2149" userDrawn="1">
          <p15:clr>
            <a:srgbClr val="FBAE40"/>
          </p15:clr>
        </p15:guide>
        <p15:guide id="4" pos="5480" userDrawn="1">
          <p15:clr>
            <a:srgbClr val="FBAE40"/>
          </p15:clr>
        </p15:guide>
        <p15:guide id="5" pos="3864" userDrawn="1">
          <p15:clr>
            <a:srgbClr val="FBAE40"/>
          </p15:clr>
        </p15:guide>
        <p15:guide id="6" pos="2196" userDrawn="1">
          <p15:clr>
            <a:srgbClr val="FBAE40"/>
          </p15:clr>
        </p15:guide>
        <p15:guide id="7" pos="3809" userDrawn="1">
          <p15:clr>
            <a:srgbClr val="FBAE40"/>
          </p15:clr>
        </p15:guide>
        <p15:guide id="8" pos="5528" userDrawn="1">
          <p15:clr>
            <a:srgbClr val="FBAE40"/>
          </p15:clr>
        </p15:guide>
        <p15:guide id="9" orient="horz" pos="2274" userDrawn="1">
          <p15:clr>
            <a:srgbClr val="FBAE40"/>
          </p15:clr>
        </p15:guide>
        <p15:guide id="10" orient="horz" pos="2442" userDrawn="1">
          <p15:clr>
            <a:srgbClr val="FBAE40"/>
          </p15:clr>
        </p15:guide>
      </p15:sldGuideLst>
    </p:ext>
  </p:extLst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Pictur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gray">
          <a:xfrm>
            <a:off x="4547528" y="1270000"/>
            <a:ext cx="6787224" cy="4978400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6"/>
          </p:nvPr>
        </p:nvSpPr>
        <p:spPr bwMode="gray">
          <a:xfrm>
            <a:off x="693740" y="280732"/>
            <a:ext cx="3443287" cy="5920066"/>
          </a:xfrm>
          <a:custGeom>
            <a:avLst/>
            <a:gdLst>
              <a:gd name="connsiteX0" fmla="*/ 95997 w 3443287"/>
              <a:gd name="connsiteY0" fmla="*/ 0 h 5920066"/>
              <a:gd name="connsiteX1" fmla="*/ 3443287 w 3443287"/>
              <a:gd name="connsiteY1" fmla="*/ 0 h 5920066"/>
              <a:gd name="connsiteX2" fmla="*/ 3443287 w 3443287"/>
              <a:gd name="connsiteY2" fmla="*/ 5920066 h 5920066"/>
              <a:gd name="connsiteX3" fmla="*/ 95989 w 3443287"/>
              <a:gd name="connsiteY3" fmla="*/ 5920066 h 5920066"/>
              <a:gd name="connsiteX4" fmla="*/ 64311 w 3443287"/>
              <a:gd name="connsiteY4" fmla="*/ 5915938 h 5920066"/>
              <a:gd name="connsiteX5" fmla="*/ 0 w 3443287"/>
              <a:gd name="connsiteY5" fmla="*/ 5823957 h 5920066"/>
              <a:gd name="connsiteX6" fmla="*/ 0 w 3443287"/>
              <a:gd name="connsiteY6" fmla="*/ 5820222 h 5920066"/>
              <a:gd name="connsiteX7" fmla="*/ 0 w 3443287"/>
              <a:gd name="connsiteY7" fmla="*/ 5811351 h 5920066"/>
              <a:gd name="connsiteX8" fmla="*/ 0 w 3443287"/>
              <a:gd name="connsiteY8" fmla="*/ 5794075 h 5920066"/>
              <a:gd name="connsiteX9" fmla="*/ 0 w 3443287"/>
              <a:gd name="connsiteY9" fmla="*/ 5765594 h 5920066"/>
              <a:gd name="connsiteX10" fmla="*/ 0 w 3443287"/>
              <a:gd name="connsiteY10" fmla="*/ 5723106 h 5920066"/>
              <a:gd name="connsiteX11" fmla="*/ 0 w 3443287"/>
              <a:gd name="connsiteY11" fmla="*/ 5663809 h 5920066"/>
              <a:gd name="connsiteX12" fmla="*/ 0 w 3443287"/>
              <a:gd name="connsiteY12" fmla="*/ 5584902 h 5920066"/>
              <a:gd name="connsiteX13" fmla="*/ 0 w 3443287"/>
              <a:gd name="connsiteY13" fmla="*/ 5549717 h 5920066"/>
              <a:gd name="connsiteX14" fmla="*/ 0 w 3443287"/>
              <a:gd name="connsiteY14" fmla="*/ 5548611 h 5920066"/>
              <a:gd name="connsiteX15" fmla="*/ 0 w 3443287"/>
              <a:gd name="connsiteY15" fmla="*/ 5540863 h 5920066"/>
              <a:gd name="connsiteX16" fmla="*/ 0 w 3443287"/>
              <a:gd name="connsiteY16" fmla="*/ 5520020 h 5920066"/>
              <a:gd name="connsiteX17" fmla="*/ 0 w 3443287"/>
              <a:gd name="connsiteY17" fmla="*/ 5519835 h 5920066"/>
              <a:gd name="connsiteX18" fmla="*/ 0 w 3443287"/>
              <a:gd name="connsiteY18" fmla="*/ 5478886 h 5920066"/>
              <a:gd name="connsiteX19" fmla="*/ 0 w 3443287"/>
              <a:gd name="connsiteY19" fmla="*/ 5448866 h 5920066"/>
              <a:gd name="connsiteX20" fmla="*/ 0 w 3443287"/>
              <a:gd name="connsiteY20" fmla="*/ 5444347 h 5920066"/>
              <a:gd name="connsiteX21" fmla="*/ 0 w 3443287"/>
              <a:gd name="connsiteY21" fmla="*/ 5411375 h 5920066"/>
              <a:gd name="connsiteX22" fmla="*/ 0 w 3443287"/>
              <a:gd name="connsiteY22" fmla="*/ 5365584 h 5920066"/>
              <a:gd name="connsiteX23" fmla="*/ 0 w 3443287"/>
              <a:gd name="connsiteY23" fmla="*/ 5357053 h 5920066"/>
              <a:gd name="connsiteX24" fmla="*/ 0 w 3443287"/>
              <a:gd name="connsiteY24" fmla="*/ 5310662 h 5920066"/>
              <a:gd name="connsiteX25" fmla="*/ 0 w 3443287"/>
              <a:gd name="connsiteY25" fmla="*/ 5257308 h 5920066"/>
              <a:gd name="connsiteX26" fmla="*/ 0 w 3443287"/>
              <a:gd name="connsiteY26" fmla="*/ 5245780 h 5920066"/>
              <a:gd name="connsiteX27" fmla="*/ 0 w 3443287"/>
              <a:gd name="connsiteY27" fmla="*/ 5170107 h 5920066"/>
              <a:gd name="connsiteX28" fmla="*/ 0 w 3443287"/>
              <a:gd name="connsiteY28" fmla="*/ 5144283 h 5920066"/>
              <a:gd name="connsiteX29" fmla="*/ 0 w 3443287"/>
              <a:gd name="connsiteY29" fmla="*/ 5082813 h 5920066"/>
              <a:gd name="connsiteX30" fmla="*/ 0 w 3443287"/>
              <a:gd name="connsiteY30" fmla="*/ 5017146 h 5920066"/>
              <a:gd name="connsiteX31" fmla="*/ 0 w 3443287"/>
              <a:gd name="connsiteY31" fmla="*/ 4983068 h 5920066"/>
              <a:gd name="connsiteX32" fmla="*/ 0 w 3443287"/>
              <a:gd name="connsiteY32" fmla="*/ 4903543 h 5920066"/>
              <a:gd name="connsiteX33" fmla="*/ 0 w 3443287"/>
              <a:gd name="connsiteY33" fmla="*/ 4899808 h 5920066"/>
              <a:gd name="connsiteX34" fmla="*/ 0 w 3443287"/>
              <a:gd name="connsiteY34" fmla="*/ 4890937 h 5920066"/>
              <a:gd name="connsiteX35" fmla="*/ 0 w 3443287"/>
              <a:gd name="connsiteY35" fmla="*/ 4875069 h 5920066"/>
              <a:gd name="connsiteX36" fmla="*/ 0 w 3443287"/>
              <a:gd name="connsiteY36" fmla="*/ 4873661 h 5920066"/>
              <a:gd name="connsiteX37" fmla="*/ 0 w 3443287"/>
              <a:gd name="connsiteY37" fmla="*/ 4870043 h 5920066"/>
              <a:gd name="connsiteX38" fmla="*/ 0 w 3443287"/>
              <a:gd name="connsiteY38" fmla="*/ 4845180 h 5920066"/>
              <a:gd name="connsiteX39" fmla="*/ 0 w 3443287"/>
              <a:gd name="connsiteY39" fmla="*/ 4802692 h 5920066"/>
              <a:gd name="connsiteX40" fmla="*/ 0 w 3443287"/>
              <a:gd name="connsiteY40" fmla="*/ 4743395 h 5920066"/>
              <a:gd name="connsiteX41" fmla="*/ 0 w 3443287"/>
              <a:gd name="connsiteY41" fmla="*/ 4742906 h 5920066"/>
              <a:gd name="connsiteX42" fmla="*/ 0 w 3443287"/>
              <a:gd name="connsiteY42" fmla="*/ 4717221 h 5920066"/>
              <a:gd name="connsiteX43" fmla="*/ 0 w 3443287"/>
              <a:gd name="connsiteY43" fmla="*/ 4664488 h 5920066"/>
              <a:gd name="connsiteX44" fmla="*/ 0 w 3443287"/>
              <a:gd name="connsiteY44" fmla="*/ 4629303 h 5920066"/>
              <a:gd name="connsiteX45" fmla="*/ 0 w 3443287"/>
              <a:gd name="connsiteY45" fmla="*/ 4628197 h 5920066"/>
              <a:gd name="connsiteX46" fmla="*/ 0 w 3443287"/>
              <a:gd name="connsiteY46" fmla="*/ 4620449 h 5920066"/>
              <a:gd name="connsiteX47" fmla="*/ 0 w 3443287"/>
              <a:gd name="connsiteY47" fmla="*/ 4600829 h 5920066"/>
              <a:gd name="connsiteX48" fmla="*/ 0 w 3443287"/>
              <a:gd name="connsiteY48" fmla="*/ 4599606 h 5920066"/>
              <a:gd name="connsiteX49" fmla="*/ 0 w 3443287"/>
              <a:gd name="connsiteY49" fmla="*/ 4599421 h 5920066"/>
              <a:gd name="connsiteX50" fmla="*/ 0 w 3443287"/>
              <a:gd name="connsiteY50" fmla="*/ 4558472 h 5920066"/>
              <a:gd name="connsiteX51" fmla="*/ 0 w 3443287"/>
              <a:gd name="connsiteY51" fmla="*/ 4542771 h 5920066"/>
              <a:gd name="connsiteX52" fmla="*/ 0 w 3443287"/>
              <a:gd name="connsiteY52" fmla="*/ 4528452 h 5920066"/>
              <a:gd name="connsiteX53" fmla="*/ 0 w 3443287"/>
              <a:gd name="connsiteY53" fmla="*/ 4523933 h 5920066"/>
              <a:gd name="connsiteX54" fmla="*/ 0 w 3443287"/>
              <a:gd name="connsiteY54" fmla="*/ 4490961 h 5920066"/>
              <a:gd name="connsiteX55" fmla="*/ 0 w 3443287"/>
              <a:gd name="connsiteY55" fmla="*/ 4445170 h 5920066"/>
              <a:gd name="connsiteX56" fmla="*/ 0 w 3443287"/>
              <a:gd name="connsiteY56" fmla="*/ 4442981 h 5920066"/>
              <a:gd name="connsiteX57" fmla="*/ 0 w 3443287"/>
              <a:gd name="connsiteY57" fmla="*/ 4436639 h 5920066"/>
              <a:gd name="connsiteX58" fmla="*/ 0 w 3443287"/>
              <a:gd name="connsiteY58" fmla="*/ 4390248 h 5920066"/>
              <a:gd name="connsiteX59" fmla="*/ 0 w 3443287"/>
              <a:gd name="connsiteY59" fmla="*/ 4350891 h 5920066"/>
              <a:gd name="connsiteX60" fmla="*/ 0 w 3443287"/>
              <a:gd name="connsiteY60" fmla="*/ 4336894 h 5920066"/>
              <a:gd name="connsiteX61" fmla="*/ 0 w 3443287"/>
              <a:gd name="connsiteY61" fmla="*/ 4325366 h 5920066"/>
              <a:gd name="connsiteX62" fmla="*/ 0 w 3443287"/>
              <a:gd name="connsiteY62" fmla="*/ 4268531 h 5920066"/>
              <a:gd name="connsiteX63" fmla="*/ 0 w 3443287"/>
              <a:gd name="connsiteY63" fmla="*/ 4249693 h 5920066"/>
              <a:gd name="connsiteX64" fmla="*/ 0 w 3443287"/>
              <a:gd name="connsiteY64" fmla="*/ 4223869 h 5920066"/>
              <a:gd name="connsiteX65" fmla="*/ 0 w 3443287"/>
              <a:gd name="connsiteY65" fmla="*/ 4162399 h 5920066"/>
              <a:gd name="connsiteX66" fmla="*/ 0 w 3443287"/>
              <a:gd name="connsiteY66" fmla="*/ 4140749 h 5920066"/>
              <a:gd name="connsiteX67" fmla="*/ 0 w 3443287"/>
              <a:gd name="connsiteY67" fmla="*/ 4096732 h 5920066"/>
              <a:gd name="connsiteX68" fmla="*/ 0 w 3443287"/>
              <a:gd name="connsiteY68" fmla="*/ 4076651 h 5920066"/>
              <a:gd name="connsiteX69" fmla="*/ 0 w 3443287"/>
              <a:gd name="connsiteY69" fmla="*/ 4062654 h 5920066"/>
              <a:gd name="connsiteX70" fmla="*/ 0 w 3443287"/>
              <a:gd name="connsiteY70" fmla="*/ 3954655 h 5920066"/>
              <a:gd name="connsiteX71" fmla="*/ 0 w 3443287"/>
              <a:gd name="connsiteY71" fmla="*/ 3949629 h 5920066"/>
              <a:gd name="connsiteX72" fmla="*/ 0 w 3443287"/>
              <a:gd name="connsiteY72" fmla="*/ 3911516 h 5920066"/>
              <a:gd name="connsiteX73" fmla="*/ 0 w 3443287"/>
              <a:gd name="connsiteY73" fmla="*/ 3866509 h 5920066"/>
              <a:gd name="connsiteX74" fmla="*/ 0 w 3443287"/>
              <a:gd name="connsiteY74" fmla="*/ 3822492 h 5920066"/>
              <a:gd name="connsiteX75" fmla="*/ 0 w 3443287"/>
              <a:gd name="connsiteY75" fmla="*/ 3796807 h 5920066"/>
              <a:gd name="connsiteX76" fmla="*/ 0 w 3443287"/>
              <a:gd name="connsiteY76" fmla="*/ 3680415 h 5920066"/>
              <a:gd name="connsiteX77" fmla="*/ 0 w 3443287"/>
              <a:gd name="connsiteY77" fmla="*/ 3662362 h 5920066"/>
              <a:gd name="connsiteX78" fmla="*/ 0 w 3443287"/>
              <a:gd name="connsiteY78" fmla="*/ 3637276 h 5920066"/>
              <a:gd name="connsiteX79" fmla="*/ 0 w 3443287"/>
              <a:gd name="connsiteY79" fmla="*/ 3622357 h 5920066"/>
              <a:gd name="connsiteX80" fmla="*/ 0 w 3443287"/>
              <a:gd name="connsiteY80" fmla="*/ 3522567 h 5920066"/>
              <a:gd name="connsiteX81" fmla="*/ 0 w 3443287"/>
              <a:gd name="connsiteY81" fmla="*/ 3430477 h 5920066"/>
              <a:gd name="connsiteX82" fmla="*/ 0 w 3443287"/>
              <a:gd name="connsiteY82" fmla="*/ 3392457 h 5920066"/>
              <a:gd name="connsiteX83" fmla="*/ 0 w 3443287"/>
              <a:gd name="connsiteY83" fmla="*/ 3388122 h 5920066"/>
              <a:gd name="connsiteX84" fmla="*/ 0 w 3443287"/>
              <a:gd name="connsiteY84" fmla="*/ 3348117 h 5920066"/>
              <a:gd name="connsiteX85" fmla="*/ 0 w 3443287"/>
              <a:gd name="connsiteY85" fmla="*/ 3220335 h 5920066"/>
              <a:gd name="connsiteX86" fmla="*/ 0 w 3443287"/>
              <a:gd name="connsiteY86" fmla="*/ 3156237 h 5920066"/>
              <a:gd name="connsiteX87" fmla="*/ 0 w 3443287"/>
              <a:gd name="connsiteY87" fmla="*/ 3118217 h 5920066"/>
              <a:gd name="connsiteX88" fmla="*/ 0 w 3443287"/>
              <a:gd name="connsiteY88" fmla="*/ 3100970 h 5920066"/>
              <a:gd name="connsiteX89" fmla="*/ 0 w 3443287"/>
              <a:gd name="connsiteY89" fmla="*/ 2991102 h 5920066"/>
              <a:gd name="connsiteX90" fmla="*/ 0 w 3443287"/>
              <a:gd name="connsiteY90" fmla="*/ 2946095 h 5920066"/>
              <a:gd name="connsiteX91" fmla="*/ 0 w 3443287"/>
              <a:gd name="connsiteY91" fmla="*/ 2826730 h 5920066"/>
              <a:gd name="connsiteX92" fmla="*/ 0 w 3443287"/>
              <a:gd name="connsiteY92" fmla="*/ 2787072 h 5920066"/>
              <a:gd name="connsiteX93" fmla="*/ 0 w 3443287"/>
              <a:gd name="connsiteY93" fmla="*/ 2741948 h 5920066"/>
              <a:gd name="connsiteX94" fmla="*/ 0 w 3443287"/>
              <a:gd name="connsiteY94" fmla="*/ 2716862 h 5920066"/>
              <a:gd name="connsiteX95" fmla="*/ 0 w 3443287"/>
              <a:gd name="connsiteY95" fmla="*/ 2512832 h 5920066"/>
              <a:gd name="connsiteX96" fmla="*/ 0 w 3443287"/>
              <a:gd name="connsiteY96" fmla="*/ 2472043 h 5920066"/>
              <a:gd name="connsiteX97" fmla="*/ 0 w 3443287"/>
              <a:gd name="connsiteY97" fmla="*/ 2467708 h 5920066"/>
              <a:gd name="connsiteX98" fmla="*/ 0 w 3443287"/>
              <a:gd name="connsiteY98" fmla="*/ 2449933 h 5920066"/>
              <a:gd name="connsiteX99" fmla="*/ 0 w 3443287"/>
              <a:gd name="connsiteY99" fmla="*/ 2197803 h 5920066"/>
              <a:gd name="connsiteX100" fmla="*/ 0 w 3443287"/>
              <a:gd name="connsiteY100" fmla="*/ 2180556 h 5920066"/>
              <a:gd name="connsiteX101" fmla="*/ 0 w 3443287"/>
              <a:gd name="connsiteY101" fmla="*/ 2175692 h 5920066"/>
              <a:gd name="connsiteX102" fmla="*/ 0 w 3443287"/>
              <a:gd name="connsiteY102" fmla="*/ 2088721 h 5920066"/>
              <a:gd name="connsiteX103" fmla="*/ 0 w 3443287"/>
              <a:gd name="connsiteY103" fmla="*/ 1906316 h 5920066"/>
              <a:gd name="connsiteX104" fmla="*/ 0 w 3443287"/>
              <a:gd name="connsiteY104" fmla="*/ 1866658 h 5920066"/>
              <a:gd name="connsiteX105" fmla="*/ 0 w 3443287"/>
              <a:gd name="connsiteY105" fmla="*/ 1814481 h 5920066"/>
              <a:gd name="connsiteX106" fmla="*/ 0 w 3443287"/>
              <a:gd name="connsiteY106" fmla="*/ 1702609 h 5920066"/>
              <a:gd name="connsiteX107" fmla="*/ 0 w 3443287"/>
              <a:gd name="connsiteY107" fmla="*/ 1592418 h 5920066"/>
              <a:gd name="connsiteX108" fmla="*/ 0 w 3443287"/>
              <a:gd name="connsiteY108" fmla="*/ 1529519 h 5920066"/>
              <a:gd name="connsiteX109" fmla="*/ 0 w 3443287"/>
              <a:gd name="connsiteY109" fmla="*/ 1428369 h 5920066"/>
              <a:gd name="connsiteX110" fmla="*/ 0 w 3443287"/>
              <a:gd name="connsiteY110" fmla="*/ 1290764 h 5920066"/>
              <a:gd name="connsiteX111" fmla="*/ 0 w 3443287"/>
              <a:gd name="connsiteY111" fmla="*/ 1255278 h 5920066"/>
              <a:gd name="connsiteX112" fmla="*/ 0 w 3443287"/>
              <a:gd name="connsiteY112" fmla="*/ 1168307 h 5920066"/>
              <a:gd name="connsiteX113" fmla="*/ 0 w 3443287"/>
              <a:gd name="connsiteY113" fmla="*/ 1016524 h 5920066"/>
              <a:gd name="connsiteX114" fmla="*/ 0 w 3443287"/>
              <a:gd name="connsiteY114" fmla="*/ 894067 h 5920066"/>
              <a:gd name="connsiteX115" fmla="*/ 0 w 3443287"/>
              <a:gd name="connsiteY115" fmla="*/ 782195 h 5920066"/>
              <a:gd name="connsiteX116" fmla="*/ 0 w 3443287"/>
              <a:gd name="connsiteY116" fmla="*/ 507955 h 5920066"/>
              <a:gd name="connsiteX117" fmla="*/ 0 w 3443287"/>
              <a:gd name="connsiteY117" fmla="*/ 370350 h 5920066"/>
              <a:gd name="connsiteX118" fmla="*/ 0 w 3443287"/>
              <a:gd name="connsiteY118" fmla="*/ 96110 h 5920066"/>
              <a:gd name="connsiteX119" fmla="*/ 95997 w 3443287"/>
              <a:gd name="connsiteY119" fmla="*/ 0 h 59200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</a:cxnLst>
            <a:rect l="l" t="t" r="r" b="b"/>
            <a:pathLst>
              <a:path w="3443287" h="5920066">
                <a:moveTo>
                  <a:pt x="95997" y="0"/>
                </a:moveTo>
                <a:lnTo>
                  <a:pt x="3443287" y="0"/>
                </a:lnTo>
                <a:lnTo>
                  <a:pt x="3443287" y="5920066"/>
                </a:lnTo>
                <a:lnTo>
                  <a:pt x="95989" y="5920066"/>
                </a:lnTo>
                <a:lnTo>
                  <a:pt x="64311" y="5915938"/>
                </a:lnTo>
                <a:cubicBezTo>
                  <a:pt x="0" y="5897541"/>
                  <a:pt x="0" y="5823957"/>
                  <a:pt x="0" y="5823957"/>
                </a:cubicBezTo>
                <a:lnTo>
                  <a:pt x="0" y="5820222"/>
                </a:lnTo>
                <a:lnTo>
                  <a:pt x="0" y="5811351"/>
                </a:lnTo>
                <a:lnTo>
                  <a:pt x="0" y="5794075"/>
                </a:lnTo>
                <a:lnTo>
                  <a:pt x="0" y="5765594"/>
                </a:lnTo>
                <a:lnTo>
                  <a:pt x="0" y="5723106"/>
                </a:lnTo>
                <a:lnTo>
                  <a:pt x="0" y="5663809"/>
                </a:lnTo>
                <a:lnTo>
                  <a:pt x="0" y="5584902"/>
                </a:lnTo>
                <a:lnTo>
                  <a:pt x="0" y="5549717"/>
                </a:lnTo>
                <a:lnTo>
                  <a:pt x="0" y="5548611"/>
                </a:lnTo>
                <a:lnTo>
                  <a:pt x="0" y="5540863"/>
                </a:lnTo>
                <a:lnTo>
                  <a:pt x="0" y="5520020"/>
                </a:lnTo>
                <a:lnTo>
                  <a:pt x="0" y="5519835"/>
                </a:lnTo>
                <a:lnTo>
                  <a:pt x="0" y="5478886"/>
                </a:lnTo>
                <a:lnTo>
                  <a:pt x="0" y="5448866"/>
                </a:lnTo>
                <a:lnTo>
                  <a:pt x="0" y="5444347"/>
                </a:lnTo>
                <a:lnTo>
                  <a:pt x="0" y="5411375"/>
                </a:lnTo>
                <a:lnTo>
                  <a:pt x="0" y="5365584"/>
                </a:lnTo>
                <a:lnTo>
                  <a:pt x="0" y="5357053"/>
                </a:lnTo>
                <a:lnTo>
                  <a:pt x="0" y="5310662"/>
                </a:lnTo>
                <a:lnTo>
                  <a:pt x="0" y="5257308"/>
                </a:lnTo>
                <a:lnTo>
                  <a:pt x="0" y="5245780"/>
                </a:lnTo>
                <a:lnTo>
                  <a:pt x="0" y="5170107"/>
                </a:lnTo>
                <a:lnTo>
                  <a:pt x="0" y="5144283"/>
                </a:lnTo>
                <a:lnTo>
                  <a:pt x="0" y="5082813"/>
                </a:lnTo>
                <a:lnTo>
                  <a:pt x="0" y="5017146"/>
                </a:lnTo>
                <a:lnTo>
                  <a:pt x="0" y="4983068"/>
                </a:lnTo>
                <a:lnTo>
                  <a:pt x="0" y="4903543"/>
                </a:lnTo>
                <a:lnTo>
                  <a:pt x="0" y="4899808"/>
                </a:lnTo>
                <a:lnTo>
                  <a:pt x="0" y="4890937"/>
                </a:lnTo>
                <a:lnTo>
                  <a:pt x="0" y="4875069"/>
                </a:lnTo>
                <a:lnTo>
                  <a:pt x="0" y="4873661"/>
                </a:lnTo>
                <a:lnTo>
                  <a:pt x="0" y="4870043"/>
                </a:lnTo>
                <a:lnTo>
                  <a:pt x="0" y="4845180"/>
                </a:lnTo>
                <a:lnTo>
                  <a:pt x="0" y="4802692"/>
                </a:lnTo>
                <a:lnTo>
                  <a:pt x="0" y="4743395"/>
                </a:lnTo>
                <a:lnTo>
                  <a:pt x="0" y="4742906"/>
                </a:lnTo>
                <a:lnTo>
                  <a:pt x="0" y="4717221"/>
                </a:lnTo>
                <a:lnTo>
                  <a:pt x="0" y="4664488"/>
                </a:lnTo>
                <a:lnTo>
                  <a:pt x="0" y="4629303"/>
                </a:lnTo>
                <a:lnTo>
                  <a:pt x="0" y="4628197"/>
                </a:lnTo>
                <a:lnTo>
                  <a:pt x="0" y="4620449"/>
                </a:lnTo>
                <a:lnTo>
                  <a:pt x="0" y="4600829"/>
                </a:lnTo>
                <a:lnTo>
                  <a:pt x="0" y="4599606"/>
                </a:lnTo>
                <a:lnTo>
                  <a:pt x="0" y="4599421"/>
                </a:lnTo>
                <a:lnTo>
                  <a:pt x="0" y="4558472"/>
                </a:lnTo>
                <a:lnTo>
                  <a:pt x="0" y="4542771"/>
                </a:lnTo>
                <a:lnTo>
                  <a:pt x="0" y="4528452"/>
                </a:lnTo>
                <a:lnTo>
                  <a:pt x="0" y="4523933"/>
                </a:lnTo>
                <a:lnTo>
                  <a:pt x="0" y="4490961"/>
                </a:lnTo>
                <a:lnTo>
                  <a:pt x="0" y="4445170"/>
                </a:lnTo>
                <a:lnTo>
                  <a:pt x="0" y="4442981"/>
                </a:lnTo>
                <a:lnTo>
                  <a:pt x="0" y="4436639"/>
                </a:lnTo>
                <a:lnTo>
                  <a:pt x="0" y="4390248"/>
                </a:lnTo>
                <a:lnTo>
                  <a:pt x="0" y="4350891"/>
                </a:lnTo>
                <a:lnTo>
                  <a:pt x="0" y="4336894"/>
                </a:lnTo>
                <a:lnTo>
                  <a:pt x="0" y="4325366"/>
                </a:lnTo>
                <a:lnTo>
                  <a:pt x="0" y="4268531"/>
                </a:lnTo>
                <a:lnTo>
                  <a:pt x="0" y="4249693"/>
                </a:lnTo>
                <a:lnTo>
                  <a:pt x="0" y="4223869"/>
                </a:lnTo>
                <a:lnTo>
                  <a:pt x="0" y="4162399"/>
                </a:lnTo>
                <a:lnTo>
                  <a:pt x="0" y="4140749"/>
                </a:lnTo>
                <a:lnTo>
                  <a:pt x="0" y="4096732"/>
                </a:lnTo>
                <a:lnTo>
                  <a:pt x="0" y="4076651"/>
                </a:lnTo>
                <a:lnTo>
                  <a:pt x="0" y="4062654"/>
                </a:lnTo>
                <a:lnTo>
                  <a:pt x="0" y="3954655"/>
                </a:lnTo>
                <a:lnTo>
                  <a:pt x="0" y="3949629"/>
                </a:lnTo>
                <a:lnTo>
                  <a:pt x="0" y="3911516"/>
                </a:lnTo>
                <a:lnTo>
                  <a:pt x="0" y="3866509"/>
                </a:lnTo>
                <a:lnTo>
                  <a:pt x="0" y="3822492"/>
                </a:lnTo>
                <a:lnTo>
                  <a:pt x="0" y="3796807"/>
                </a:lnTo>
                <a:lnTo>
                  <a:pt x="0" y="3680415"/>
                </a:lnTo>
                <a:lnTo>
                  <a:pt x="0" y="3662362"/>
                </a:lnTo>
                <a:lnTo>
                  <a:pt x="0" y="3637276"/>
                </a:lnTo>
                <a:lnTo>
                  <a:pt x="0" y="3622357"/>
                </a:lnTo>
                <a:lnTo>
                  <a:pt x="0" y="3522567"/>
                </a:lnTo>
                <a:lnTo>
                  <a:pt x="0" y="3430477"/>
                </a:lnTo>
                <a:lnTo>
                  <a:pt x="0" y="3392457"/>
                </a:lnTo>
                <a:lnTo>
                  <a:pt x="0" y="3388122"/>
                </a:lnTo>
                <a:lnTo>
                  <a:pt x="0" y="3348117"/>
                </a:lnTo>
                <a:lnTo>
                  <a:pt x="0" y="3220335"/>
                </a:lnTo>
                <a:lnTo>
                  <a:pt x="0" y="3156237"/>
                </a:lnTo>
                <a:lnTo>
                  <a:pt x="0" y="3118217"/>
                </a:lnTo>
                <a:lnTo>
                  <a:pt x="0" y="3100970"/>
                </a:lnTo>
                <a:lnTo>
                  <a:pt x="0" y="2991102"/>
                </a:lnTo>
                <a:lnTo>
                  <a:pt x="0" y="2946095"/>
                </a:lnTo>
                <a:lnTo>
                  <a:pt x="0" y="2826730"/>
                </a:lnTo>
                <a:lnTo>
                  <a:pt x="0" y="2787072"/>
                </a:lnTo>
                <a:lnTo>
                  <a:pt x="0" y="2741948"/>
                </a:lnTo>
                <a:lnTo>
                  <a:pt x="0" y="2716862"/>
                </a:lnTo>
                <a:lnTo>
                  <a:pt x="0" y="2512832"/>
                </a:lnTo>
                <a:lnTo>
                  <a:pt x="0" y="2472043"/>
                </a:lnTo>
                <a:lnTo>
                  <a:pt x="0" y="2467708"/>
                </a:lnTo>
                <a:lnTo>
                  <a:pt x="0" y="2449933"/>
                </a:lnTo>
                <a:lnTo>
                  <a:pt x="0" y="2197803"/>
                </a:lnTo>
                <a:lnTo>
                  <a:pt x="0" y="2180556"/>
                </a:lnTo>
                <a:lnTo>
                  <a:pt x="0" y="2175692"/>
                </a:lnTo>
                <a:lnTo>
                  <a:pt x="0" y="2088721"/>
                </a:lnTo>
                <a:lnTo>
                  <a:pt x="0" y="1906316"/>
                </a:lnTo>
                <a:lnTo>
                  <a:pt x="0" y="1866658"/>
                </a:lnTo>
                <a:lnTo>
                  <a:pt x="0" y="1814481"/>
                </a:lnTo>
                <a:lnTo>
                  <a:pt x="0" y="1702609"/>
                </a:lnTo>
                <a:lnTo>
                  <a:pt x="0" y="1592418"/>
                </a:lnTo>
                <a:lnTo>
                  <a:pt x="0" y="1529519"/>
                </a:lnTo>
                <a:lnTo>
                  <a:pt x="0" y="1428369"/>
                </a:lnTo>
                <a:lnTo>
                  <a:pt x="0" y="1290764"/>
                </a:lnTo>
                <a:lnTo>
                  <a:pt x="0" y="1255278"/>
                </a:lnTo>
                <a:lnTo>
                  <a:pt x="0" y="1168307"/>
                </a:lnTo>
                <a:lnTo>
                  <a:pt x="0" y="1016524"/>
                </a:lnTo>
                <a:lnTo>
                  <a:pt x="0" y="894067"/>
                </a:lnTo>
                <a:lnTo>
                  <a:pt x="0" y="782195"/>
                </a:lnTo>
                <a:lnTo>
                  <a:pt x="0" y="507955"/>
                </a:lnTo>
                <a:lnTo>
                  <a:pt x="0" y="370350"/>
                </a:lnTo>
                <a:lnTo>
                  <a:pt x="0" y="96110"/>
                </a:lnTo>
                <a:cubicBezTo>
                  <a:pt x="0" y="0"/>
                  <a:pt x="95997" y="0"/>
                  <a:pt x="95997" y="0"/>
                </a:cubicBezTo>
                <a:close/>
              </a:path>
            </a:pathLst>
          </a:custGeom>
          <a:solidFill>
            <a:srgbClr val="EBEBEB">
              <a:alpha val="10000"/>
            </a:srgbClr>
          </a:solidFill>
        </p:spPr>
        <p:txBody>
          <a:bodyPr wrap="square" lIns="360000" tIns="360000">
            <a:noAutofit/>
          </a:bodyPr>
          <a:lstStyle>
            <a:lvl1pPr algn="ctr">
              <a:defRPr sz="1400" b="0"/>
            </a:lvl1pPr>
          </a:lstStyle>
          <a:p>
            <a:r>
              <a:rPr lang="en-US" noProof="0"/>
              <a:t>Click icon to add picture</a:t>
            </a:r>
            <a:endParaRPr lang="en-GB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47528" y="280737"/>
            <a:ext cx="6787223" cy="854075"/>
          </a:xfrm>
        </p:spPr>
        <p:txBody>
          <a:bodyPr/>
          <a:lstStyle/>
          <a:p>
            <a:r>
              <a:rPr lang="en-US" noProof="0"/>
              <a:t>Click to edit Master title style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02560601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2854" userDrawn="1">
          <p15:clr>
            <a:srgbClr val="FBAE40"/>
          </p15:clr>
        </p15:guide>
        <p15:guide id="2" pos="2610" userDrawn="1">
          <p15:clr>
            <a:srgbClr val="FBAE40"/>
          </p15:clr>
        </p15:guide>
      </p15:sldGuideLst>
    </p:ext>
  </p:extLst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Picture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gray">
          <a:xfrm>
            <a:off x="838200" y="1270000"/>
            <a:ext cx="6786000" cy="4978400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6"/>
          </p:nvPr>
        </p:nvSpPr>
        <p:spPr bwMode="gray">
          <a:xfrm>
            <a:off x="8454232" y="280732"/>
            <a:ext cx="3442280" cy="5920066"/>
          </a:xfrm>
          <a:custGeom>
            <a:avLst/>
            <a:gdLst>
              <a:gd name="connsiteX0" fmla="*/ 0 w 3442280"/>
              <a:gd name="connsiteY0" fmla="*/ 0 h 5920066"/>
              <a:gd name="connsiteX1" fmla="*/ 3346283 w 3442280"/>
              <a:gd name="connsiteY1" fmla="*/ 0 h 5920066"/>
              <a:gd name="connsiteX2" fmla="*/ 3442280 w 3442280"/>
              <a:gd name="connsiteY2" fmla="*/ 96110 h 5920066"/>
              <a:gd name="connsiteX3" fmla="*/ 3442280 w 3442280"/>
              <a:gd name="connsiteY3" fmla="*/ 335165 h 5920066"/>
              <a:gd name="connsiteX4" fmla="*/ 3442280 w 3442280"/>
              <a:gd name="connsiteY4" fmla="*/ 370350 h 5920066"/>
              <a:gd name="connsiteX5" fmla="*/ 3442280 w 3442280"/>
              <a:gd name="connsiteY5" fmla="*/ 379204 h 5920066"/>
              <a:gd name="connsiteX6" fmla="*/ 3442280 w 3442280"/>
              <a:gd name="connsiteY6" fmla="*/ 400048 h 5920066"/>
              <a:gd name="connsiteX7" fmla="*/ 3442280 w 3442280"/>
              <a:gd name="connsiteY7" fmla="*/ 400232 h 5920066"/>
              <a:gd name="connsiteX8" fmla="*/ 3442280 w 3442280"/>
              <a:gd name="connsiteY8" fmla="*/ 471202 h 5920066"/>
              <a:gd name="connsiteX9" fmla="*/ 3442280 w 3442280"/>
              <a:gd name="connsiteY9" fmla="*/ 475721 h 5920066"/>
              <a:gd name="connsiteX10" fmla="*/ 3442280 w 3442280"/>
              <a:gd name="connsiteY10" fmla="*/ 508692 h 5920066"/>
              <a:gd name="connsiteX11" fmla="*/ 3442280 w 3442280"/>
              <a:gd name="connsiteY11" fmla="*/ 554484 h 5920066"/>
              <a:gd name="connsiteX12" fmla="*/ 3442280 w 3442280"/>
              <a:gd name="connsiteY12" fmla="*/ 563015 h 5920066"/>
              <a:gd name="connsiteX13" fmla="*/ 3442280 w 3442280"/>
              <a:gd name="connsiteY13" fmla="*/ 609405 h 5920066"/>
              <a:gd name="connsiteX14" fmla="*/ 3442280 w 3442280"/>
              <a:gd name="connsiteY14" fmla="*/ 662759 h 5920066"/>
              <a:gd name="connsiteX15" fmla="*/ 3442280 w 3442280"/>
              <a:gd name="connsiteY15" fmla="*/ 674288 h 5920066"/>
              <a:gd name="connsiteX16" fmla="*/ 3442280 w 3442280"/>
              <a:gd name="connsiteY16" fmla="*/ 749961 h 5920066"/>
              <a:gd name="connsiteX17" fmla="*/ 3442280 w 3442280"/>
              <a:gd name="connsiteY17" fmla="*/ 775785 h 5920066"/>
              <a:gd name="connsiteX18" fmla="*/ 3442280 w 3442280"/>
              <a:gd name="connsiteY18" fmla="*/ 837255 h 5920066"/>
              <a:gd name="connsiteX19" fmla="*/ 3442280 w 3442280"/>
              <a:gd name="connsiteY19" fmla="*/ 902921 h 5920066"/>
              <a:gd name="connsiteX20" fmla="*/ 3442280 w 3442280"/>
              <a:gd name="connsiteY20" fmla="*/ 936999 h 5920066"/>
              <a:gd name="connsiteX21" fmla="*/ 3442280 w 3442280"/>
              <a:gd name="connsiteY21" fmla="*/ 1016524 h 5920066"/>
              <a:gd name="connsiteX22" fmla="*/ 3442280 w 3442280"/>
              <a:gd name="connsiteY22" fmla="*/ 1029131 h 5920066"/>
              <a:gd name="connsiteX23" fmla="*/ 3442280 w 3442280"/>
              <a:gd name="connsiteY23" fmla="*/ 1044999 h 5920066"/>
              <a:gd name="connsiteX24" fmla="*/ 3442280 w 3442280"/>
              <a:gd name="connsiteY24" fmla="*/ 1046406 h 5920066"/>
              <a:gd name="connsiteX25" fmla="*/ 3442280 w 3442280"/>
              <a:gd name="connsiteY25" fmla="*/ 1050025 h 5920066"/>
              <a:gd name="connsiteX26" fmla="*/ 3442280 w 3442280"/>
              <a:gd name="connsiteY26" fmla="*/ 1074887 h 5920066"/>
              <a:gd name="connsiteX27" fmla="*/ 3442280 w 3442280"/>
              <a:gd name="connsiteY27" fmla="*/ 1176672 h 5920066"/>
              <a:gd name="connsiteX28" fmla="*/ 3442280 w 3442280"/>
              <a:gd name="connsiteY28" fmla="*/ 1177161 h 5920066"/>
              <a:gd name="connsiteX29" fmla="*/ 3442280 w 3442280"/>
              <a:gd name="connsiteY29" fmla="*/ 1202847 h 5920066"/>
              <a:gd name="connsiteX30" fmla="*/ 3442280 w 3442280"/>
              <a:gd name="connsiteY30" fmla="*/ 1255579 h 5920066"/>
              <a:gd name="connsiteX31" fmla="*/ 3442280 w 3442280"/>
              <a:gd name="connsiteY31" fmla="*/ 1290764 h 5920066"/>
              <a:gd name="connsiteX32" fmla="*/ 3442280 w 3442280"/>
              <a:gd name="connsiteY32" fmla="*/ 1299618 h 5920066"/>
              <a:gd name="connsiteX33" fmla="*/ 3442280 w 3442280"/>
              <a:gd name="connsiteY33" fmla="*/ 1319239 h 5920066"/>
              <a:gd name="connsiteX34" fmla="*/ 3442280 w 3442280"/>
              <a:gd name="connsiteY34" fmla="*/ 1320462 h 5920066"/>
              <a:gd name="connsiteX35" fmla="*/ 3442280 w 3442280"/>
              <a:gd name="connsiteY35" fmla="*/ 1320646 h 5920066"/>
              <a:gd name="connsiteX36" fmla="*/ 3442280 w 3442280"/>
              <a:gd name="connsiteY36" fmla="*/ 1349128 h 5920066"/>
              <a:gd name="connsiteX37" fmla="*/ 3442280 w 3442280"/>
              <a:gd name="connsiteY37" fmla="*/ 1377296 h 5920066"/>
              <a:gd name="connsiteX38" fmla="*/ 3442280 w 3442280"/>
              <a:gd name="connsiteY38" fmla="*/ 1391616 h 5920066"/>
              <a:gd name="connsiteX39" fmla="*/ 3442280 w 3442280"/>
              <a:gd name="connsiteY39" fmla="*/ 1396135 h 5920066"/>
              <a:gd name="connsiteX40" fmla="*/ 3442280 w 3442280"/>
              <a:gd name="connsiteY40" fmla="*/ 1429106 h 5920066"/>
              <a:gd name="connsiteX41" fmla="*/ 3442280 w 3442280"/>
              <a:gd name="connsiteY41" fmla="*/ 1474898 h 5920066"/>
              <a:gd name="connsiteX42" fmla="*/ 3442280 w 3442280"/>
              <a:gd name="connsiteY42" fmla="*/ 1477087 h 5920066"/>
              <a:gd name="connsiteX43" fmla="*/ 3442280 w 3442280"/>
              <a:gd name="connsiteY43" fmla="*/ 1483429 h 5920066"/>
              <a:gd name="connsiteX44" fmla="*/ 3442280 w 3442280"/>
              <a:gd name="connsiteY44" fmla="*/ 1529819 h 5920066"/>
              <a:gd name="connsiteX45" fmla="*/ 3442280 w 3442280"/>
              <a:gd name="connsiteY45" fmla="*/ 1569177 h 5920066"/>
              <a:gd name="connsiteX46" fmla="*/ 3442280 w 3442280"/>
              <a:gd name="connsiteY46" fmla="*/ 1583173 h 5920066"/>
              <a:gd name="connsiteX47" fmla="*/ 3442280 w 3442280"/>
              <a:gd name="connsiteY47" fmla="*/ 1594702 h 5920066"/>
              <a:gd name="connsiteX48" fmla="*/ 3442280 w 3442280"/>
              <a:gd name="connsiteY48" fmla="*/ 1651536 h 5920066"/>
              <a:gd name="connsiteX49" fmla="*/ 3442280 w 3442280"/>
              <a:gd name="connsiteY49" fmla="*/ 1670375 h 5920066"/>
              <a:gd name="connsiteX50" fmla="*/ 3442280 w 3442280"/>
              <a:gd name="connsiteY50" fmla="*/ 1696199 h 5920066"/>
              <a:gd name="connsiteX51" fmla="*/ 3442280 w 3442280"/>
              <a:gd name="connsiteY51" fmla="*/ 1757669 h 5920066"/>
              <a:gd name="connsiteX52" fmla="*/ 3442280 w 3442280"/>
              <a:gd name="connsiteY52" fmla="*/ 1779318 h 5920066"/>
              <a:gd name="connsiteX53" fmla="*/ 3442280 w 3442280"/>
              <a:gd name="connsiteY53" fmla="*/ 1823335 h 5920066"/>
              <a:gd name="connsiteX54" fmla="*/ 3442280 w 3442280"/>
              <a:gd name="connsiteY54" fmla="*/ 1843417 h 5920066"/>
              <a:gd name="connsiteX55" fmla="*/ 3442280 w 3442280"/>
              <a:gd name="connsiteY55" fmla="*/ 1857413 h 5920066"/>
              <a:gd name="connsiteX56" fmla="*/ 3442280 w 3442280"/>
              <a:gd name="connsiteY56" fmla="*/ 1965413 h 5920066"/>
              <a:gd name="connsiteX57" fmla="*/ 3442280 w 3442280"/>
              <a:gd name="connsiteY57" fmla="*/ 1970439 h 5920066"/>
              <a:gd name="connsiteX58" fmla="*/ 3442280 w 3442280"/>
              <a:gd name="connsiteY58" fmla="*/ 2008551 h 5920066"/>
              <a:gd name="connsiteX59" fmla="*/ 3442280 w 3442280"/>
              <a:gd name="connsiteY59" fmla="*/ 2053558 h 5920066"/>
              <a:gd name="connsiteX60" fmla="*/ 3442280 w 3442280"/>
              <a:gd name="connsiteY60" fmla="*/ 2097575 h 5920066"/>
              <a:gd name="connsiteX61" fmla="*/ 3442280 w 3442280"/>
              <a:gd name="connsiteY61" fmla="*/ 2123261 h 5920066"/>
              <a:gd name="connsiteX62" fmla="*/ 3442280 w 3442280"/>
              <a:gd name="connsiteY62" fmla="*/ 2239653 h 5920066"/>
              <a:gd name="connsiteX63" fmla="*/ 3442280 w 3442280"/>
              <a:gd name="connsiteY63" fmla="*/ 2257705 h 5920066"/>
              <a:gd name="connsiteX64" fmla="*/ 3442280 w 3442280"/>
              <a:gd name="connsiteY64" fmla="*/ 2282791 h 5920066"/>
              <a:gd name="connsiteX65" fmla="*/ 3442280 w 3442280"/>
              <a:gd name="connsiteY65" fmla="*/ 2297710 h 5920066"/>
              <a:gd name="connsiteX66" fmla="*/ 3442280 w 3442280"/>
              <a:gd name="connsiteY66" fmla="*/ 2397501 h 5920066"/>
              <a:gd name="connsiteX67" fmla="*/ 3442280 w 3442280"/>
              <a:gd name="connsiteY67" fmla="*/ 2489591 h 5920066"/>
              <a:gd name="connsiteX68" fmla="*/ 3442280 w 3442280"/>
              <a:gd name="connsiteY68" fmla="*/ 2527610 h 5920066"/>
              <a:gd name="connsiteX69" fmla="*/ 3442280 w 3442280"/>
              <a:gd name="connsiteY69" fmla="*/ 2531945 h 5920066"/>
              <a:gd name="connsiteX70" fmla="*/ 3442280 w 3442280"/>
              <a:gd name="connsiteY70" fmla="*/ 2571950 h 5920066"/>
              <a:gd name="connsiteX71" fmla="*/ 3442280 w 3442280"/>
              <a:gd name="connsiteY71" fmla="*/ 2699732 h 5920066"/>
              <a:gd name="connsiteX72" fmla="*/ 3442280 w 3442280"/>
              <a:gd name="connsiteY72" fmla="*/ 2763831 h 5920066"/>
              <a:gd name="connsiteX73" fmla="*/ 3442280 w 3442280"/>
              <a:gd name="connsiteY73" fmla="*/ 2801851 h 5920066"/>
              <a:gd name="connsiteX74" fmla="*/ 3442280 w 3442280"/>
              <a:gd name="connsiteY74" fmla="*/ 2819097 h 5920066"/>
              <a:gd name="connsiteX75" fmla="*/ 3442280 w 3442280"/>
              <a:gd name="connsiteY75" fmla="*/ 2928965 h 5920066"/>
              <a:gd name="connsiteX76" fmla="*/ 3442280 w 3442280"/>
              <a:gd name="connsiteY76" fmla="*/ 2973972 h 5920066"/>
              <a:gd name="connsiteX77" fmla="*/ 3442280 w 3442280"/>
              <a:gd name="connsiteY77" fmla="*/ 3093337 h 5920066"/>
              <a:gd name="connsiteX78" fmla="*/ 3442280 w 3442280"/>
              <a:gd name="connsiteY78" fmla="*/ 3132995 h 5920066"/>
              <a:gd name="connsiteX79" fmla="*/ 3442280 w 3442280"/>
              <a:gd name="connsiteY79" fmla="*/ 3178119 h 5920066"/>
              <a:gd name="connsiteX80" fmla="*/ 3442280 w 3442280"/>
              <a:gd name="connsiteY80" fmla="*/ 3203205 h 5920066"/>
              <a:gd name="connsiteX81" fmla="*/ 3442280 w 3442280"/>
              <a:gd name="connsiteY81" fmla="*/ 3407236 h 5920066"/>
              <a:gd name="connsiteX82" fmla="*/ 3442280 w 3442280"/>
              <a:gd name="connsiteY82" fmla="*/ 3448024 h 5920066"/>
              <a:gd name="connsiteX83" fmla="*/ 3442280 w 3442280"/>
              <a:gd name="connsiteY83" fmla="*/ 3452359 h 5920066"/>
              <a:gd name="connsiteX84" fmla="*/ 3442280 w 3442280"/>
              <a:gd name="connsiteY84" fmla="*/ 3470135 h 5920066"/>
              <a:gd name="connsiteX85" fmla="*/ 3442280 w 3442280"/>
              <a:gd name="connsiteY85" fmla="*/ 3722265 h 5920066"/>
              <a:gd name="connsiteX86" fmla="*/ 3442280 w 3442280"/>
              <a:gd name="connsiteY86" fmla="*/ 3739511 h 5920066"/>
              <a:gd name="connsiteX87" fmla="*/ 3442280 w 3442280"/>
              <a:gd name="connsiteY87" fmla="*/ 3744375 h 5920066"/>
              <a:gd name="connsiteX88" fmla="*/ 3442280 w 3442280"/>
              <a:gd name="connsiteY88" fmla="*/ 3831346 h 5920066"/>
              <a:gd name="connsiteX89" fmla="*/ 3442280 w 3442280"/>
              <a:gd name="connsiteY89" fmla="*/ 4013751 h 5920066"/>
              <a:gd name="connsiteX90" fmla="*/ 3442280 w 3442280"/>
              <a:gd name="connsiteY90" fmla="*/ 4053409 h 5920066"/>
              <a:gd name="connsiteX91" fmla="*/ 3442280 w 3442280"/>
              <a:gd name="connsiteY91" fmla="*/ 4105586 h 5920066"/>
              <a:gd name="connsiteX92" fmla="*/ 3442280 w 3442280"/>
              <a:gd name="connsiteY92" fmla="*/ 4217459 h 5920066"/>
              <a:gd name="connsiteX93" fmla="*/ 3442280 w 3442280"/>
              <a:gd name="connsiteY93" fmla="*/ 4327650 h 5920066"/>
              <a:gd name="connsiteX94" fmla="*/ 3442280 w 3442280"/>
              <a:gd name="connsiteY94" fmla="*/ 4390549 h 5920066"/>
              <a:gd name="connsiteX95" fmla="*/ 3442280 w 3442280"/>
              <a:gd name="connsiteY95" fmla="*/ 4491699 h 5920066"/>
              <a:gd name="connsiteX96" fmla="*/ 3442280 w 3442280"/>
              <a:gd name="connsiteY96" fmla="*/ 4629303 h 5920066"/>
              <a:gd name="connsiteX97" fmla="*/ 3442280 w 3442280"/>
              <a:gd name="connsiteY97" fmla="*/ 4664789 h 5920066"/>
              <a:gd name="connsiteX98" fmla="*/ 3442280 w 3442280"/>
              <a:gd name="connsiteY98" fmla="*/ 4751760 h 5920066"/>
              <a:gd name="connsiteX99" fmla="*/ 3442280 w 3442280"/>
              <a:gd name="connsiteY99" fmla="*/ 4903543 h 5920066"/>
              <a:gd name="connsiteX100" fmla="*/ 3442280 w 3442280"/>
              <a:gd name="connsiteY100" fmla="*/ 5026000 h 5920066"/>
              <a:gd name="connsiteX101" fmla="*/ 3442280 w 3442280"/>
              <a:gd name="connsiteY101" fmla="*/ 5137873 h 5920066"/>
              <a:gd name="connsiteX102" fmla="*/ 3442280 w 3442280"/>
              <a:gd name="connsiteY102" fmla="*/ 5412113 h 5920066"/>
              <a:gd name="connsiteX103" fmla="*/ 3442280 w 3442280"/>
              <a:gd name="connsiteY103" fmla="*/ 5549717 h 5920066"/>
              <a:gd name="connsiteX104" fmla="*/ 3442280 w 3442280"/>
              <a:gd name="connsiteY104" fmla="*/ 5823957 h 5920066"/>
              <a:gd name="connsiteX105" fmla="*/ 3361283 w 3442280"/>
              <a:gd name="connsiteY105" fmla="*/ 5918566 h 5920066"/>
              <a:gd name="connsiteX106" fmla="*/ 3346294 w 3442280"/>
              <a:gd name="connsiteY106" fmla="*/ 5920066 h 5920066"/>
              <a:gd name="connsiteX107" fmla="*/ 0 w 3442280"/>
              <a:gd name="connsiteY107" fmla="*/ 5920066 h 59200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</a:cxnLst>
            <a:rect l="l" t="t" r="r" b="b"/>
            <a:pathLst>
              <a:path w="3442280" h="5920066">
                <a:moveTo>
                  <a:pt x="0" y="0"/>
                </a:moveTo>
                <a:lnTo>
                  <a:pt x="3346283" y="0"/>
                </a:lnTo>
                <a:cubicBezTo>
                  <a:pt x="3442280" y="0"/>
                  <a:pt x="3442280" y="96110"/>
                  <a:pt x="3442280" y="96110"/>
                </a:cubicBezTo>
                <a:cubicBezTo>
                  <a:pt x="3442280" y="96110"/>
                  <a:pt x="3442280" y="96110"/>
                  <a:pt x="3442280" y="335165"/>
                </a:cubicBezTo>
                <a:lnTo>
                  <a:pt x="3442280" y="370350"/>
                </a:lnTo>
                <a:cubicBezTo>
                  <a:pt x="3442280" y="370350"/>
                  <a:pt x="3442280" y="370350"/>
                  <a:pt x="3442280" y="379204"/>
                </a:cubicBezTo>
                <a:lnTo>
                  <a:pt x="3442280" y="400048"/>
                </a:lnTo>
                <a:lnTo>
                  <a:pt x="3442280" y="400232"/>
                </a:lnTo>
                <a:cubicBezTo>
                  <a:pt x="3442280" y="415173"/>
                  <a:pt x="3442280" y="437585"/>
                  <a:pt x="3442280" y="471202"/>
                </a:cubicBezTo>
                <a:lnTo>
                  <a:pt x="3442280" y="475721"/>
                </a:lnTo>
                <a:lnTo>
                  <a:pt x="3442280" y="508692"/>
                </a:lnTo>
                <a:cubicBezTo>
                  <a:pt x="3442280" y="522527"/>
                  <a:pt x="3442280" y="537744"/>
                  <a:pt x="3442280" y="554484"/>
                </a:cubicBezTo>
                <a:lnTo>
                  <a:pt x="3442280" y="563015"/>
                </a:lnTo>
                <a:lnTo>
                  <a:pt x="3442280" y="609405"/>
                </a:lnTo>
                <a:lnTo>
                  <a:pt x="3442280" y="662759"/>
                </a:lnTo>
                <a:lnTo>
                  <a:pt x="3442280" y="674288"/>
                </a:lnTo>
                <a:cubicBezTo>
                  <a:pt x="3442280" y="697668"/>
                  <a:pt x="3442280" y="722846"/>
                  <a:pt x="3442280" y="749961"/>
                </a:cubicBezTo>
                <a:lnTo>
                  <a:pt x="3442280" y="775785"/>
                </a:lnTo>
                <a:lnTo>
                  <a:pt x="3442280" y="837255"/>
                </a:lnTo>
                <a:lnTo>
                  <a:pt x="3442280" y="902921"/>
                </a:lnTo>
                <a:lnTo>
                  <a:pt x="3442280" y="936999"/>
                </a:lnTo>
                <a:lnTo>
                  <a:pt x="3442280" y="1016524"/>
                </a:lnTo>
                <a:cubicBezTo>
                  <a:pt x="3442280" y="1016524"/>
                  <a:pt x="3442280" y="1016524"/>
                  <a:pt x="3442280" y="1029131"/>
                </a:cubicBezTo>
                <a:lnTo>
                  <a:pt x="3442280" y="1044999"/>
                </a:lnTo>
                <a:lnTo>
                  <a:pt x="3442280" y="1046406"/>
                </a:lnTo>
                <a:lnTo>
                  <a:pt x="3442280" y="1050025"/>
                </a:lnTo>
                <a:lnTo>
                  <a:pt x="3442280" y="1074887"/>
                </a:lnTo>
                <a:cubicBezTo>
                  <a:pt x="3442280" y="1098232"/>
                  <a:pt x="3442280" y="1130916"/>
                  <a:pt x="3442280" y="1176672"/>
                </a:cubicBezTo>
                <a:lnTo>
                  <a:pt x="3442280" y="1177161"/>
                </a:lnTo>
                <a:lnTo>
                  <a:pt x="3442280" y="1202847"/>
                </a:lnTo>
                <a:lnTo>
                  <a:pt x="3442280" y="1255579"/>
                </a:lnTo>
                <a:lnTo>
                  <a:pt x="3442280" y="1290764"/>
                </a:lnTo>
                <a:cubicBezTo>
                  <a:pt x="3442280" y="1290764"/>
                  <a:pt x="3442280" y="1290764"/>
                  <a:pt x="3442280" y="1299618"/>
                </a:cubicBezTo>
                <a:lnTo>
                  <a:pt x="3442280" y="1319239"/>
                </a:lnTo>
                <a:lnTo>
                  <a:pt x="3442280" y="1320462"/>
                </a:lnTo>
                <a:lnTo>
                  <a:pt x="3442280" y="1320646"/>
                </a:lnTo>
                <a:cubicBezTo>
                  <a:pt x="3442280" y="1328117"/>
                  <a:pt x="3442280" y="1337455"/>
                  <a:pt x="3442280" y="1349128"/>
                </a:cubicBezTo>
                <a:lnTo>
                  <a:pt x="3442280" y="1377296"/>
                </a:lnTo>
                <a:lnTo>
                  <a:pt x="3442280" y="1391616"/>
                </a:lnTo>
                <a:lnTo>
                  <a:pt x="3442280" y="1396135"/>
                </a:lnTo>
                <a:lnTo>
                  <a:pt x="3442280" y="1429106"/>
                </a:lnTo>
                <a:cubicBezTo>
                  <a:pt x="3442280" y="1442941"/>
                  <a:pt x="3442280" y="1458158"/>
                  <a:pt x="3442280" y="1474898"/>
                </a:cubicBezTo>
                <a:lnTo>
                  <a:pt x="3442280" y="1477087"/>
                </a:lnTo>
                <a:lnTo>
                  <a:pt x="3442280" y="1483429"/>
                </a:lnTo>
                <a:lnTo>
                  <a:pt x="3442280" y="1529819"/>
                </a:lnTo>
                <a:lnTo>
                  <a:pt x="3442280" y="1569177"/>
                </a:lnTo>
                <a:lnTo>
                  <a:pt x="3442280" y="1583173"/>
                </a:lnTo>
                <a:lnTo>
                  <a:pt x="3442280" y="1594702"/>
                </a:lnTo>
                <a:lnTo>
                  <a:pt x="3442280" y="1651536"/>
                </a:lnTo>
                <a:lnTo>
                  <a:pt x="3442280" y="1670375"/>
                </a:lnTo>
                <a:lnTo>
                  <a:pt x="3442280" y="1696199"/>
                </a:lnTo>
                <a:lnTo>
                  <a:pt x="3442280" y="1757669"/>
                </a:lnTo>
                <a:lnTo>
                  <a:pt x="3442280" y="1779318"/>
                </a:lnTo>
                <a:lnTo>
                  <a:pt x="3442280" y="1823335"/>
                </a:lnTo>
                <a:lnTo>
                  <a:pt x="3442280" y="1843417"/>
                </a:lnTo>
                <a:lnTo>
                  <a:pt x="3442280" y="1857413"/>
                </a:lnTo>
                <a:lnTo>
                  <a:pt x="3442280" y="1965413"/>
                </a:lnTo>
                <a:lnTo>
                  <a:pt x="3442280" y="1970439"/>
                </a:lnTo>
                <a:lnTo>
                  <a:pt x="3442280" y="2008551"/>
                </a:lnTo>
                <a:lnTo>
                  <a:pt x="3442280" y="2053558"/>
                </a:lnTo>
                <a:lnTo>
                  <a:pt x="3442280" y="2097575"/>
                </a:lnTo>
                <a:lnTo>
                  <a:pt x="3442280" y="2123261"/>
                </a:lnTo>
                <a:lnTo>
                  <a:pt x="3442280" y="2239653"/>
                </a:lnTo>
                <a:lnTo>
                  <a:pt x="3442280" y="2257705"/>
                </a:lnTo>
                <a:lnTo>
                  <a:pt x="3442280" y="2282791"/>
                </a:lnTo>
                <a:lnTo>
                  <a:pt x="3442280" y="2297710"/>
                </a:lnTo>
                <a:lnTo>
                  <a:pt x="3442280" y="2397501"/>
                </a:lnTo>
                <a:lnTo>
                  <a:pt x="3442280" y="2489591"/>
                </a:lnTo>
                <a:lnTo>
                  <a:pt x="3442280" y="2527610"/>
                </a:lnTo>
                <a:lnTo>
                  <a:pt x="3442280" y="2531945"/>
                </a:lnTo>
                <a:lnTo>
                  <a:pt x="3442280" y="2571950"/>
                </a:lnTo>
                <a:lnTo>
                  <a:pt x="3442280" y="2699732"/>
                </a:lnTo>
                <a:lnTo>
                  <a:pt x="3442280" y="2763831"/>
                </a:lnTo>
                <a:lnTo>
                  <a:pt x="3442280" y="2801851"/>
                </a:lnTo>
                <a:lnTo>
                  <a:pt x="3442280" y="2819097"/>
                </a:lnTo>
                <a:lnTo>
                  <a:pt x="3442280" y="2928965"/>
                </a:lnTo>
                <a:lnTo>
                  <a:pt x="3442280" y="2973972"/>
                </a:lnTo>
                <a:lnTo>
                  <a:pt x="3442280" y="3093337"/>
                </a:lnTo>
                <a:lnTo>
                  <a:pt x="3442280" y="3132995"/>
                </a:lnTo>
                <a:lnTo>
                  <a:pt x="3442280" y="3178119"/>
                </a:lnTo>
                <a:lnTo>
                  <a:pt x="3442280" y="3203205"/>
                </a:lnTo>
                <a:lnTo>
                  <a:pt x="3442280" y="3407236"/>
                </a:lnTo>
                <a:lnTo>
                  <a:pt x="3442280" y="3448024"/>
                </a:lnTo>
                <a:lnTo>
                  <a:pt x="3442280" y="3452359"/>
                </a:lnTo>
                <a:lnTo>
                  <a:pt x="3442280" y="3470135"/>
                </a:lnTo>
                <a:lnTo>
                  <a:pt x="3442280" y="3722265"/>
                </a:lnTo>
                <a:lnTo>
                  <a:pt x="3442280" y="3739511"/>
                </a:lnTo>
                <a:lnTo>
                  <a:pt x="3442280" y="3744375"/>
                </a:lnTo>
                <a:lnTo>
                  <a:pt x="3442280" y="3831346"/>
                </a:lnTo>
                <a:lnTo>
                  <a:pt x="3442280" y="4013751"/>
                </a:lnTo>
                <a:lnTo>
                  <a:pt x="3442280" y="4053409"/>
                </a:lnTo>
                <a:lnTo>
                  <a:pt x="3442280" y="4105586"/>
                </a:lnTo>
                <a:lnTo>
                  <a:pt x="3442280" y="4217459"/>
                </a:lnTo>
                <a:lnTo>
                  <a:pt x="3442280" y="4327650"/>
                </a:lnTo>
                <a:lnTo>
                  <a:pt x="3442280" y="4390549"/>
                </a:lnTo>
                <a:lnTo>
                  <a:pt x="3442280" y="4491699"/>
                </a:lnTo>
                <a:lnTo>
                  <a:pt x="3442280" y="4629303"/>
                </a:lnTo>
                <a:lnTo>
                  <a:pt x="3442280" y="4664789"/>
                </a:lnTo>
                <a:lnTo>
                  <a:pt x="3442280" y="4751760"/>
                </a:lnTo>
                <a:lnTo>
                  <a:pt x="3442280" y="4903543"/>
                </a:lnTo>
                <a:lnTo>
                  <a:pt x="3442280" y="5026000"/>
                </a:lnTo>
                <a:lnTo>
                  <a:pt x="3442280" y="5137873"/>
                </a:lnTo>
                <a:lnTo>
                  <a:pt x="3442280" y="5412113"/>
                </a:lnTo>
                <a:lnTo>
                  <a:pt x="3442280" y="5549717"/>
                </a:lnTo>
                <a:lnTo>
                  <a:pt x="3442280" y="5823957"/>
                </a:lnTo>
                <a:cubicBezTo>
                  <a:pt x="3442280" y="5896040"/>
                  <a:pt x="3388282" y="5914060"/>
                  <a:pt x="3361283" y="5918566"/>
                </a:cubicBezTo>
                <a:lnTo>
                  <a:pt x="3346294" y="5920066"/>
                </a:lnTo>
                <a:lnTo>
                  <a:pt x="0" y="5920066"/>
                </a:lnTo>
                <a:close/>
              </a:path>
            </a:pathLst>
          </a:custGeom>
          <a:solidFill>
            <a:srgbClr val="EBEBEB">
              <a:alpha val="10000"/>
            </a:srgbClr>
          </a:solidFill>
        </p:spPr>
        <p:txBody>
          <a:bodyPr wrap="square" lIns="360000" tIns="360000">
            <a:noAutofit/>
          </a:bodyPr>
          <a:lstStyle>
            <a:lvl1pPr algn="ctr">
              <a:defRPr sz="1400" b="0"/>
            </a:lvl1pPr>
          </a:lstStyle>
          <a:p>
            <a:r>
              <a:rPr lang="en-US" noProof="0"/>
              <a:t>Click icon to add picture</a:t>
            </a:r>
            <a:endParaRPr lang="en-GB" noProof="0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45579" y="280737"/>
            <a:ext cx="6778625" cy="854075"/>
          </a:xfrm>
        </p:spPr>
        <p:txBody>
          <a:bodyPr/>
          <a:lstStyle/>
          <a:p>
            <a:r>
              <a:rPr lang="en-US" noProof="0"/>
              <a:t>Click to edit Master title style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41850897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4806" userDrawn="1">
          <p15:clr>
            <a:srgbClr val="FBAE40"/>
          </p15:clr>
        </p15:guide>
        <p15:guide id="2" pos="5322" userDrawn="1">
          <p15:clr>
            <a:srgbClr val="FBAE40"/>
          </p15:clr>
        </p15:guide>
      </p15:sldGuideLst>
    </p:ext>
  </p:extLst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19"/>
          </p:nvPr>
        </p:nvSpPr>
        <p:spPr bwMode="gray">
          <a:xfrm>
            <a:off x="696912" y="1201147"/>
            <a:ext cx="11199600" cy="4999652"/>
          </a:xfrm>
          <a:custGeom>
            <a:avLst/>
            <a:gdLst>
              <a:gd name="connsiteX0" fmla="*/ 95997 w 11199600"/>
              <a:gd name="connsiteY0" fmla="*/ 0 h 4999652"/>
              <a:gd name="connsiteX1" fmla="*/ 11103603 w 11199600"/>
              <a:gd name="connsiteY1" fmla="*/ 0 h 4999652"/>
              <a:gd name="connsiteX2" fmla="*/ 11199600 w 11199600"/>
              <a:gd name="connsiteY2" fmla="*/ 96110 h 4999652"/>
              <a:gd name="connsiteX3" fmla="*/ 11199600 w 11199600"/>
              <a:gd name="connsiteY3" fmla="*/ 335165 h 4999652"/>
              <a:gd name="connsiteX4" fmla="*/ 11199600 w 11199600"/>
              <a:gd name="connsiteY4" fmla="*/ 370350 h 4999652"/>
              <a:gd name="connsiteX5" fmla="*/ 11199600 w 11199600"/>
              <a:gd name="connsiteY5" fmla="*/ 379204 h 4999652"/>
              <a:gd name="connsiteX6" fmla="*/ 11199600 w 11199600"/>
              <a:gd name="connsiteY6" fmla="*/ 400048 h 4999652"/>
              <a:gd name="connsiteX7" fmla="*/ 11199600 w 11199600"/>
              <a:gd name="connsiteY7" fmla="*/ 400232 h 4999652"/>
              <a:gd name="connsiteX8" fmla="*/ 11199600 w 11199600"/>
              <a:gd name="connsiteY8" fmla="*/ 471202 h 4999652"/>
              <a:gd name="connsiteX9" fmla="*/ 11199600 w 11199600"/>
              <a:gd name="connsiteY9" fmla="*/ 475721 h 4999652"/>
              <a:gd name="connsiteX10" fmla="*/ 11199600 w 11199600"/>
              <a:gd name="connsiteY10" fmla="*/ 508692 h 4999652"/>
              <a:gd name="connsiteX11" fmla="*/ 11199600 w 11199600"/>
              <a:gd name="connsiteY11" fmla="*/ 554484 h 4999652"/>
              <a:gd name="connsiteX12" fmla="*/ 11199600 w 11199600"/>
              <a:gd name="connsiteY12" fmla="*/ 563015 h 4999652"/>
              <a:gd name="connsiteX13" fmla="*/ 11199600 w 11199600"/>
              <a:gd name="connsiteY13" fmla="*/ 609405 h 4999652"/>
              <a:gd name="connsiteX14" fmla="*/ 11199600 w 11199600"/>
              <a:gd name="connsiteY14" fmla="*/ 662759 h 4999652"/>
              <a:gd name="connsiteX15" fmla="*/ 11199600 w 11199600"/>
              <a:gd name="connsiteY15" fmla="*/ 674288 h 4999652"/>
              <a:gd name="connsiteX16" fmla="*/ 11199600 w 11199600"/>
              <a:gd name="connsiteY16" fmla="*/ 749961 h 4999652"/>
              <a:gd name="connsiteX17" fmla="*/ 11199600 w 11199600"/>
              <a:gd name="connsiteY17" fmla="*/ 775785 h 4999652"/>
              <a:gd name="connsiteX18" fmla="*/ 11199600 w 11199600"/>
              <a:gd name="connsiteY18" fmla="*/ 837255 h 4999652"/>
              <a:gd name="connsiteX19" fmla="*/ 11199600 w 11199600"/>
              <a:gd name="connsiteY19" fmla="*/ 902921 h 4999652"/>
              <a:gd name="connsiteX20" fmla="*/ 11199600 w 11199600"/>
              <a:gd name="connsiteY20" fmla="*/ 936999 h 4999652"/>
              <a:gd name="connsiteX21" fmla="*/ 11199600 w 11199600"/>
              <a:gd name="connsiteY21" fmla="*/ 1016524 h 4999652"/>
              <a:gd name="connsiteX22" fmla="*/ 11199600 w 11199600"/>
              <a:gd name="connsiteY22" fmla="*/ 1029131 h 4999652"/>
              <a:gd name="connsiteX23" fmla="*/ 11199600 w 11199600"/>
              <a:gd name="connsiteY23" fmla="*/ 1044999 h 4999652"/>
              <a:gd name="connsiteX24" fmla="*/ 11199600 w 11199600"/>
              <a:gd name="connsiteY24" fmla="*/ 1046406 h 4999652"/>
              <a:gd name="connsiteX25" fmla="*/ 11199600 w 11199600"/>
              <a:gd name="connsiteY25" fmla="*/ 1050025 h 4999652"/>
              <a:gd name="connsiteX26" fmla="*/ 11199600 w 11199600"/>
              <a:gd name="connsiteY26" fmla="*/ 1074887 h 4999652"/>
              <a:gd name="connsiteX27" fmla="*/ 11199600 w 11199600"/>
              <a:gd name="connsiteY27" fmla="*/ 1176672 h 4999652"/>
              <a:gd name="connsiteX28" fmla="*/ 11199600 w 11199600"/>
              <a:gd name="connsiteY28" fmla="*/ 1177161 h 4999652"/>
              <a:gd name="connsiteX29" fmla="*/ 11199600 w 11199600"/>
              <a:gd name="connsiteY29" fmla="*/ 1202847 h 4999652"/>
              <a:gd name="connsiteX30" fmla="*/ 11199600 w 11199600"/>
              <a:gd name="connsiteY30" fmla="*/ 1208224 h 4999652"/>
              <a:gd name="connsiteX31" fmla="*/ 11199600 w 11199600"/>
              <a:gd name="connsiteY31" fmla="*/ 1255579 h 4999652"/>
              <a:gd name="connsiteX32" fmla="*/ 11199600 w 11199600"/>
              <a:gd name="connsiteY32" fmla="*/ 1290764 h 4999652"/>
              <a:gd name="connsiteX33" fmla="*/ 11199600 w 11199600"/>
              <a:gd name="connsiteY33" fmla="*/ 1299618 h 4999652"/>
              <a:gd name="connsiteX34" fmla="*/ 11199600 w 11199600"/>
              <a:gd name="connsiteY34" fmla="*/ 1319238 h 4999652"/>
              <a:gd name="connsiteX35" fmla="*/ 11199600 w 11199600"/>
              <a:gd name="connsiteY35" fmla="*/ 1319239 h 4999652"/>
              <a:gd name="connsiteX36" fmla="*/ 11199600 w 11199600"/>
              <a:gd name="connsiteY36" fmla="*/ 1320462 h 4999652"/>
              <a:gd name="connsiteX37" fmla="*/ 11199600 w 11199600"/>
              <a:gd name="connsiteY37" fmla="*/ 1320646 h 4999652"/>
              <a:gd name="connsiteX38" fmla="*/ 11199600 w 11199600"/>
              <a:gd name="connsiteY38" fmla="*/ 1337290 h 4999652"/>
              <a:gd name="connsiteX39" fmla="*/ 11199600 w 11199600"/>
              <a:gd name="connsiteY39" fmla="*/ 1349128 h 4999652"/>
              <a:gd name="connsiteX40" fmla="*/ 11199600 w 11199600"/>
              <a:gd name="connsiteY40" fmla="*/ 1362376 h 4999652"/>
              <a:gd name="connsiteX41" fmla="*/ 11199600 w 11199600"/>
              <a:gd name="connsiteY41" fmla="*/ 1377295 h 4999652"/>
              <a:gd name="connsiteX42" fmla="*/ 11199600 w 11199600"/>
              <a:gd name="connsiteY42" fmla="*/ 1377296 h 4999652"/>
              <a:gd name="connsiteX43" fmla="*/ 11199600 w 11199600"/>
              <a:gd name="connsiteY43" fmla="*/ 1391616 h 4999652"/>
              <a:gd name="connsiteX44" fmla="*/ 11199600 w 11199600"/>
              <a:gd name="connsiteY44" fmla="*/ 1396135 h 4999652"/>
              <a:gd name="connsiteX45" fmla="*/ 11199600 w 11199600"/>
              <a:gd name="connsiteY45" fmla="*/ 1429106 h 4999652"/>
              <a:gd name="connsiteX46" fmla="*/ 11199600 w 11199600"/>
              <a:gd name="connsiteY46" fmla="*/ 1474898 h 4999652"/>
              <a:gd name="connsiteX47" fmla="*/ 11199600 w 11199600"/>
              <a:gd name="connsiteY47" fmla="*/ 1477086 h 4999652"/>
              <a:gd name="connsiteX48" fmla="*/ 11199600 w 11199600"/>
              <a:gd name="connsiteY48" fmla="*/ 1477087 h 4999652"/>
              <a:gd name="connsiteX49" fmla="*/ 11199600 w 11199600"/>
              <a:gd name="connsiteY49" fmla="*/ 1483429 h 4999652"/>
              <a:gd name="connsiteX50" fmla="*/ 11199600 w 11199600"/>
              <a:gd name="connsiteY50" fmla="*/ 1529819 h 4999652"/>
              <a:gd name="connsiteX51" fmla="*/ 11199600 w 11199600"/>
              <a:gd name="connsiteY51" fmla="*/ 1569176 h 4999652"/>
              <a:gd name="connsiteX52" fmla="*/ 11199600 w 11199600"/>
              <a:gd name="connsiteY52" fmla="*/ 1569177 h 4999652"/>
              <a:gd name="connsiteX53" fmla="*/ 11199600 w 11199600"/>
              <a:gd name="connsiteY53" fmla="*/ 1583173 h 4999652"/>
              <a:gd name="connsiteX54" fmla="*/ 11199600 w 11199600"/>
              <a:gd name="connsiteY54" fmla="*/ 1594702 h 4999652"/>
              <a:gd name="connsiteX55" fmla="*/ 11199600 w 11199600"/>
              <a:gd name="connsiteY55" fmla="*/ 1607195 h 4999652"/>
              <a:gd name="connsiteX56" fmla="*/ 11199600 w 11199600"/>
              <a:gd name="connsiteY56" fmla="*/ 1611530 h 4999652"/>
              <a:gd name="connsiteX57" fmla="*/ 11199600 w 11199600"/>
              <a:gd name="connsiteY57" fmla="*/ 1651535 h 4999652"/>
              <a:gd name="connsiteX58" fmla="*/ 11199600 w 11199600"/>
              <a:gd name="connsiteY58" fmla="*/ 1651536 h 4999652"/>
              <a:gd name="connsiteX59" fmla="*/ 11199600 w 11199600"/>
              <a:gd name="connsiteY59" fmla="*/ 1670375 h 4999652"/>
              <a:gd name="connsiteX60" fmla="*/ 11199600 w 11199600"/>
              <a:gd name="connsiteY60" fmla="*/ 1696199 h 4999652"/>
              <a:gd name="connsiteX61" fmla="*/ 11199600 w 11199600"/>
              <a:gd name="connsiteY61" fmla="*/ 1757669 h 4999652"/>
              <a:gd name="connsiteX62" fmla="*/ 11199600 w 11199600"/>
              <a:gd name="connsiteY62" fmla="*/ 1779317 h 4999652"/>
              <a:gd name="connsiteX63" fmla="*/ 11199600 w 11199600"/>
              <a:gd name="connsiteY63" fmla="*/ 1779318 h 4999652"/>
              <a:gd name="connsiteX64" fmla="*/ 11199600 w 11199600"/>
              <a:gd name="connsiteY64" fmla="*/ 1823335 h 4999652"/>
              <a:gd name="connsiteX65" fmla="*/ 11199600 w 11199600"/>
              <a:gd name="connsiteY65" fmla="*/ 1843416 h 4999652"/>
              <a:gd name="connsiteX66" fmla="*/ 11199600 w 11199600"/>
              <a:gd name="connsiteY66" fmla="*/ 1843417 h 4999652"/>
              <a:gd name="connsiteX67" fmla="*/ 11199600 w 11199600"/>
              <a:gd name="connsiteY67" fmla="*/ 1857413 h 4999652"/>
              <a:gd name="connsiteX68" fmla="*/ 11199600 w 11199600"/>
              <a:gd name="connsiteY68" fmla="*/ 1881436 h 4999652"/>
              <a:gd name="connsiteX69" fmla="*/ 11199600 w 11199600"/>
              <a:gd name="connsiteY69" fmla="*/ 1898682 h 4999652"/>
              <a:gd name="connsiteX70" fmla="*/ 11199600 w 11199600"/>
              <a:gd name="connsiteY70" fmla="*/ 1965413 h 4999652"/>
              <a:gd name="connsiteX71" fmla="*/ 11199600 w 11199600"/>
              <a:gd name="connsiteY71" fmla="*/ 1970439 h 4999652"/>
              <a:gd name="connsiteX72" fmla="*/ 11199600 w 11199600"/>
              <a:gd name="connsiteY72" fmla="*/ 2008550 h 4999652"/>
              <a:gd name="connsiteX73" fmla="*/ 11199600 w 11199600"/>
              <a:gd name="connsiteY73" fmla="*/ 2008551 h 4999652"/>
              <a:gd name="connsiteX74" fmla="*/ 11199600 w 11199600"/>
              <a:gd name="connsiteY74" fmla="*/ 2053557 h 4999652"/>
              <a:gd name="connsiteX75" fmla="*/ 11199600 w 11199600"/>
              <a:gd name="connsiteY75" fmla="*/ 2053558 h 4999652"/>
              <a:gd name="connsiteX76" fmla="*/ 11199600 w 11199600"/>
              <a:gd name="connsiteY76" fmla="*/ 2097575 h 4999652"/>
              <a:gd name="connsiteX77" fmla="*/ 11199600 w 11199600"/>
              <a:gd name="connsiteY77" fmla="*/ 2123261 h 4999652"/>
              <a:gd name="connsiteX78" fmla="*/ 11199600 w 11199600"/>
              <a:gd name="connsiteY78" fmla="*/ 2172922 h 4999652"/>
              <a:gd name="connsiteX79" fmla="*/ 11199600 w 11199600"/>
              <a:gd name="connsiteY79" fmla="*/ 2212580 h 4999652"/>
              <a:gd name="connsiteX80" fmla="*/ 11199600 w 11199600"/>
              <a:gd name="connsiteY80" fmla="*/ 2239653 h 4999652"/>
              <a:gd name="connsiteX81" fmla="*/ 11199600 w 11199600"/>
              <a:gd name="connsiteY81" fmla="*/ 2257704 h 4999652"/>
              <a:gd name="connsiteX82" fmla="*/ 11199600 w 11199600"/>
              <a:gd name="connsiteY82" fmla="*/ 2257705 h 4999652"/>
              <a:gd name="connsiteX83" fmla="*/ 11199600 w 11199600"/>
              <a:gd name="connsiteY83" fmla="*/ 2282790 h 4999652"/>
              <a:gd name="connsiteX84" fmla="*/ 11199600 w 11199600"/>
              <a:gd name="connsiteY84" fmla="*/ 2282791 h 4999652"/>
              <a:gd name="connsiteX85" fmla="*/ 11199600 w 11199600"/>
              <a:gd name="connsiteY85" fmla="*/ 2297710 h 4999652"/>
              <a:gd name="connsiteX86" fmla="*/ 11199600 w 11199600"/>
              <a:gd name="connsiteY86" fmla="*/ 2397501 h 4999652"/>
              <a:gd name="connsiteX87" fmla="*/ 11199600 w 11199600"/>
              <a:gd name="connsiteY87" fmla="*/ 2486821 h 4999652"/>
              <a:gd name="connsiteX88" fmla="*/ 11199600 w 11199600"/>
              <a:gd name="connsiteY88" fmla="*/ 2489591 h 4999652"/>
              <a:gd name="connsiteX89" fmla="*/ 11199600 w 11199600"/>
              <a:gd name="connsiteY89" fmla="*/ 2527609 h 4999652"/>
              <a:gd name="connsiteX90" fmla="*/ 11199600 w 11199600"/>
              <a:gd name="connsiteY90" fmla="*/ 2527610 h 4999652"/>
              <a:gd name="connsiteX91" fmla="*/ 11199600 w 11199600"/>
              <a:gd name="connsiteY91" fmla="*/ 2531944 h 4999652"/>
              <a:gd name="connsiteX92" fmla="*/ 11199600 w 11199600"/>
              <a:gd name="connsiteY92" fmla="*/ 2531945 h 4999652"/>
              <a:gd name="connsiteX93" fmla="*/ 11199600 w 11199600"/>
              <a:gd name="connsiteY93" fmla="*/ 2549720 h 4999652"/>
              <a:gd name="connsiteX94" fmla="*/ 11199600 w 11199600"/>
              <a:gd name="connsiteY94" fmla="*/ 2571950 h 4999652"/>
              <a:gd name="connsiteX95" fmla="*/ 11199600 w 11199600"/>
              <a:gd name="connsiteY95" fmla="*/ 2699732 h 4999652"/>
              <a:gd name="connsiteX96" fmla="*/ 11199600 w 11199600"/>
              <a:gd name="connsiteY96" fmla="*/ 2763831 h 4999652"/>
              <a:gd name="connsiteX97" fmla="*/ 11199600 w 11199600"/>
              <a:gd name="connsiteY97" fmla="*/ 2790282 h 4999652"/>
              <a:gd name="connsiteX98" fmla="*/ 11199600 w 11199600"/>
              <a:gd name="connsiteY98" fmla="*/ 2801850 h 4999652"/>
              <a:gd name="connsiteX99" fmla="*/ 11199600 w 11199600"/>
              <a:gd name="connsiteY99" fmla="*/ 2819096 h 4999652"/>
              <a:gd name="connsiteX100" fmla="*/ 11199600 w 11199600"/>
              <a:gd name="connsiteY100" fmla="*/ 2823960 h 4999652"/>
              <a:gd name="connsiteX101" fmla="*/ 11199600 w 11199600"/>
              <a:gd name="connsiteY101" fmla="*/ 2910931 h 4999652"/>
              <a:gd name="connsiteX102" fmla="*/ 11199600 w 11199600"/>
              <a:gd name="connsiteY102" fmla="*/ 3093336 h 4999652"/>
              <a:gd name="connsiteX103" fmla="*/ 11199600 w 11199600"/>
              <a:gd name="connsiteY103" fmla="*/ 3132994 h 4999652"/>
              <a:gd name="connsiteX104" fmla="*/ 11199600 w 11199600"/>
              <a:gd name="connsiteY104" fmla="*/ 3185171 h 4999652"/>
              <a:gd name="connsiteX105" fmla="*/ 11199600 w 11199600"/>
              <a:gd name="connsiteY105" fmla="*/ 3297044 h 4999652"/>
              <a:gd name="connsiteX106" fmla="*/ 11199600 w 11199600"/>
              <a:gd name="connsiteY106" fmla="*/ 3407235 h 4999652"/>
              <a:gd name="connsiteX107" fmla="*/ 11199600 w 11199600"/>
              <a:gd name="connsiteY107" fmla="*/ 3470134 h 4999652"/>
              <a:gd name="connsiteX108" fmla="*/ 11199600 w 11199600"/>
              <a:gd name="connsiteY108" fmla="*/ 3571284 h 4999652"/>
              <a:gd name="connsiteX109" fmla="*/ 11199600 w 11199600"/>
              <a:gd name="connsiteY109" fmla="*/ 3708888 h 4999652"/>
              <a:gd name="connsiteX110" fmla="*/ 11199600 w 11199600"/>
              <a:gd name="connsiteY110" fmla="*/ 3744374 h 4999652"/>
              <a:gd name="connsiteX111" fmla="*/ 11199600 w 11199600"/>
              <a:gd name="connsiteY111" fmla="*/ 3831345 h 4999652"/>
              <a:gd name="connsiteX112" fmla="*/ 11199600 w 11199600"/>
              <a:gd name="connsiteY112" fmla="*/ 3983128 h 4999652"/>
              <a:gd name="connsiteX113" fmla="*/ 11199600 w 11199600"/>
              <a:gd name="connsiteY113" fmla="*/ 4105585 h 4999652"/>
              <a:gd name="connsiteX114" fmla="*/ 11199600 w 11199600"/>
              <a:gd name="connsiteY114" fmla="*/ 4217458 h 4999652"/>
              <a:gd name="connsiteX115" fmla="*/ 11199600 w 11199600"/>
              <a:gd name="connsiteY115" fmla="*/ 4491698 h 4999652"/>
              <a:gd name="connsiteX116" fmla="*/ 11199600 w 11199600"/>
              <a:gd name="connsiteY116" fmla="*/ 4629302 h 4999652"/>
              <a:gd name="connsiteX117" fmla="*/ 11199600 w 11199600"/>
              <a:gd name="connsiteY117" fmla="*/ 4903542 h 4999652"/>
              <a:gd name="connsiteX118" fmla="*/ 11103603 w 11199600"/>
              <a:gd name="connsiteY118" fmla="*/ 4999652 h 4999652"/>
              <a:gd name="connsiteX119" fmla="*/ 95997 w 11199600"/>
              <a:gd name="connsiteY119" fmla="*/ 4999652 h 4999652"/>
              <a:gd name="connsiteX120" fmla="*/ 0 w 11199600"/>
              <a:gd name="connsiteY120" fmla="*/ 4903542 h 4999652"/>
              <a:gd name="connsiteX121" fmla="*/ 0 w 11199600"/>
              <a:gd name="connsiteY121" fmla="*/ 4899807 h 4999652"/>
              <a:gd name="connsiteX122" fmla="*/ 0 w 11199600"/>
              <a:gd name="connsiteY122" fmla="*/ 4890936 h 4999652"/>
              <a:gd name="connsiteX123" fmla="*/ 0 w 11199600"/>
              <a:gd name="connsiteY123" fmla="*/ 4873660 h 4999652"/>
              <a:gd name="connsiteX124" fmla="*/ 0 w 11199600"/>
              <a:gd name="connsiteY124" fmla="*/ 4845179 h 4999652"/>
              <a:gd name="connsiteX125" fmla="*/ 0 w 11199600"/>
              <a:gd name="connsiteY125" fmla="*/ 4802691 h 4999652"/>
              <a:gd name="connsiteX126" fmla="*/ 0 w 11199600"/>
              <a:gd name="connsiteY126" fmla="*/ 4743394 h 4999652"/>
              <a:gd name="connsiteX127" fmla="*/ 0 w 11199600"/>
              <a:gd name="connsiteY127" fmla="*/ 4664487 h 4999652"/>
              <a:gd name="connsiteX128" fmla="*/ 0 w 11199600"/>
              <a:gd name="connsiteY128" fmla="*/ 4629302 h 4999652"/>
              <a:gd name="connsiteX129" fmla="*/ 0 w 11199600"/>
              <a:gd name="connsiteY129" fmla="*/ 4628196 h 4999652"/>
              <a:gd name="connsiteX130" fmla="*/ 0 w 11199600"/>
              <a:gd name="connsiteY130" fmla="*/ 4620448 h 4999652"/>
              <a:gd name="connsiteX131" fmla="*/ 0 w 11199600"/>
              <a:gd name="connsiteY131" fmla="*/ 4599605 h 4999652"/>
              <a:gd name="connsiteX132" fmla="*/ 0 w 11199600"/>
              <a:gd name="connsiteY132" fmla="*/ 4599420 h 4999652"/>
              <a:gd name="connsiteX133" fmla="*/ 0 w 11199600"/>
              <a:gd name="connsiteY133" fmla="*/ 4558471 h 4999652"/>
              <a:gd name="connsiteX134" fmla="*/ 0 w 11199600"/>
              <a:gd name="connsiteY134" fmla="*/ 4528451 h 4999652"/>
              <a:gd name="connsiteX135" fmla="*/ 0 w 11199600"/>
              <a:gd name="connsiteY135" fmla="*/ 4523932 h 4999652"/>
              <a:gd name="connsiteX136" fmla="*/ 0 w 11199600"/>
              <a:gd name="connsiteY136" fmla="*/ 4490960 h 4999652"/>
              <a:gd name="connsiteX137" fmla="*/ 0 w 11199600"/>
              <a:gd name="connsiteY137" fmla="*/ 4445169 h 4999652"/>
              <a:gd name="connsiteX138" fmla="*/ 0 w 11199600"/>
              <a:gd name="connsiteY138" fmla="*/ 4436638 h 4999652"/>
              <a:gd name="connsiteX139" fmla="*/ 0 w 11199600"/>
              <a:gd name="connsiteY139" fmla="*/ 4390247 h 4999652"/>
              <a:gd name="connsiteX140" fmla="*/ 0 w 11199600"/>
              <a:gd name="connsiteY140" fmla="*/ 4336893 h 4999652"/>
              <a:gd name="connsiteX141" fmla="*/ 0 w 11199600"/>
              <a:gd name="connsiteY141" fmla="*/ 4325365 h 4999652"/>
              <a:gd name="connsiteX142" fmla="*/ 0 w 11199600"/>
              <a:gd name="connsiteY142" fmla="*/ 4249692 h 4999652"/>
              <a:gd name="connsiteX143" fmla="*/ 0 w 11199600"/>
              <a:gd name="connsiteY143" fmla="*/ 4223868 h 4999652"/>
              <a:gd name="connsiteX144" fmla="*/ 0 w 11199600"/>
              <a:gd name="connsiteY144" fmla="*/ 4162398 h 4999652"/>
              <a:gd name="connsiteX145" fmla="*/ 0 w 11199600"/>
              <a:gd name="connsiteY145" fmla="*/ 4096731 h 4999652"/>
              <a:gd name="connsiteX146" fmla="*/ 0 w 11199600"/>
              <a:gd name="connsiteY146" fmla="*/ 4062653 h 4999652"/>
              <a:gd name="connsiteX147" fmla="*/ 0 w 11199600"/>
              <a:gd name="connsiteY147" fmla="*/ 3983128 h 4999652"/>
              <a:gd name="connsiteX148" fmla="*/ 0 w 11199600"/>
              <a:gd name="connsiteY148" fmla="*/ 3979393 h 4999652"/>
              <a:gd name="connsiteX149" fmla="*/ 0 w 11199600"/>
              <a:gd name="connsiteY149" fmla="*/ 3970522 h 4999652"/>
              <a:gd name="connsiteX150" fmla="*/ 0 w 11199600"/>
              <a:gd name="connsiteY150" fmla="*/ 3954654 h 4999652"/>
              <a:gd name="connsiteX151" fmla="*/ 0 w 11199600"/>
              <a:gd name="connsiteY151" fmla="*/ 3953246 h 4999652"/>
              <a:gd name="connsiteX152" fmla="*/ 0 w 11199600"/>
              <a:gd name="connsiteY152" fmla="*/ 3949628 h 4999652"/>
              <a:gd name="connsiteX153" fmla="*/ 0 w 11199600"/>
              <a:gd name="connsiteY153" fmla="*/ 3924765 h 4999652"/>
              <a:gd name="connsiteX154" fmla="*/ 0 w 11199600"/>
              <a:gd name="connsiteY154" fmla="*/ 3882277 h 4999652"/>
              <a:gd name="connsiteX155" fmla="*/ 0 w 11199600"/>
              <a:gd name="connsiteY155" fmla="*/ 3822980 h 4999652"/>
              <a:gd name="connsiteX156" fmla="*/ 0 w 11199600"/>
              <a:gd name="connsiteY156" fmla="*/ 3822491 h 4999652"/>
              <a:gd name="connsiteX157" fmla="*/ 0 w 11199600"/>
              <a:gd name="connsiteY157" fmla="*/ 3796806 h 4999652"/>
              <a:gd name="connsiteX158" fmla="*/ 0 w 11199600"/>
              <a:gd name="connsiteY158" fmla="*/ 3744073 h 4999652"/>
              <a:gd name="connsiteX159" fmla="*/ 0 w 11199600"/>
              <a:gd name="connsiteY159" fmla="*/ 3708888 h 4999652"/>
              <a:gd name="connsiteX160" fmla="*/ 0 w 11199600"/>
              <a:gd name="connsiteY160" fmla="*/ 3707782 h 4999652"/>
              <a:gd name="connsiteX161" fmla="*/ 0 w 11199600"/>
              <a:gd name="connsiteY161" fmla="*/ 3700034 h 4999652"/>
              <a:gd name="connsiteX162" fmla="*/ 0 w 11199600"/>
              <a:gd name="connsiteY162" fmla="*/ 3680414 h 4999652"/>
              <a:gd name="connsiteX163" fmla="*/ 0 w 11199600"/>
              <a:gd name="connsiteY163" fmla="*/ 3679191 h 4999652"/>
              <a:gd name="connsiteX164" fmla="*/ 0 w 11199600"/>
              <a:gd name="connsiteY164" fmla="*/ 3679006 h 4999652"/>
              <a:gd name="connsiteX165" fmla="*/ 0 w 11199600"/>
              <a:gd name="connsiteY165" fmla="*/ 3638057 h 4999652"/>
              <a:gd name="connsiteX166" fmla="*/ 0 w 11199600"/>
              <a:gd name="connsiteY166" fmla="*/ 3622356 h 4999652"/>
              <a:gd name="connsiteX167" fmla="*/ 0 w 11199600"/>
              <a:gd name="connsiteY167" fmla="*/ 3608037 h 4999652"/>
              <a:gd name="connsiteX168" fmla="*/ 0 w 11199600"/>
              <a:gd name="connsiteY168" fmla="*/ 3603518 h 4999652"/>
              <a:gd name="connsiteX169" fmla="*/ 0 w 11199600"/>
              <a:gd name="connsiteY169" fmla="*/ 3570546 h 4999652"/>
              <a:gd name="connsiteX170" fmla="*/ 0 w 11199600"/>
              <a:gd name="connsiteY170" fmla="*/ 3524755 h 4999652"/>
              <a:gd name="connsiteX171" fmla="*/ 0 w 11199600"/>
              <a:gd name="connsiteY171" fmla="*/ 3522566 h 4999652"/>
              <a:gd name="connsiteX172" fmla="*/ 0 w 11199600"/>
              <a:gd name="connsiteY172" fmla="*/ 3516224 h 4999652"/>
              <a:gd name="connsiteX173" fmla="*/ 0 w 11199600"/>
              <a:gd name="connsiteY173" fmla="*/ 3469833 h 4999652"/>
              <a:gd name="connsiteX174" fmla="*/ 0 w 11199600"/>
              <a:gd name="connsiteY174" fmla="*/ 3430476 h 4999652"/>
              <a:gd name="connsiteX175" fmla="*/ 0 w 11199600"/>
              <a:gd name="connsiteY175" fmla="*/ 3416479 h 4999652"/>
              <a:gd name="connsiteX176" fmla="*/ 0 w 11199600"/>
              <a:gd name="connsiteY176" fmla="*/ 3404951 h 4999652"/>
              <a:gd name="connsiteX177" fmla="*/ 0 w 11199600"/>
              <a:gd name="connsiteY177" fmla="*/ 3348116 h 4999652"/>
              <a:gd name="connsiteX178" fmla="*/ 0 w 11199600"/>
              <a:gd name="connsiteY178" fmla="*/ 3329278 h 4999652"/>
              <a:gd name="connsiteX179" fmla="*/ 0 w 11199600"/>
              <a:gd name="connsiteY179" fmla="*/ 3303454 h 4999652"/>
              <a:gd name="connsiteX180" fmla="*/ 0 w 11199600"/>
              <a:gd name="connsiteY180" fmla="*/ 3241984 h 4999652"/>
              <a:gd name="connsiteX181" fmla="*/ 0 w 11199600"/>
              <a:gd name="connsiteY181" fmla="*/ 3220334 h 4999652"/>
              <a:gd name="connsiteX182" fmla="*/ 0 w 11199600"/>
              <a:gd name="connsiteY182" fmla="*/ 3176317 h 4999652"/>
              <a:gd name="connsiteX183" fmla="*/ 0 w 11199600"/>
              <a:gd name="connsiteY183" fmla="*/ 3156236 h 4999652"/>
              <a:gd name="connsiteX184" fmla="*/ 0 w 11199600"/>
              <a:gd name="connsiteY184" fmla="*/ 3142239 h 4999652"/>
              <a:gd name="connsiteX185" fmla="*/ 0 w 11199600"/>
              <a:gd name="connsiteY185" fmla="*/ 3034240 h 4999652"/>
              <a:gd name="connsiteX186" fmla="*/ 0 w 11199600"/>
              <a:gd name="connsiteY186" fmla="*/ 3029214 h 4999652"/>
              <a:gd name="connsiteX187" fmla="*/ 0 w 11199600"/>
              <a:gd name="connsiteY187" fmla="*/ 2991101 h 4999652"/>
              <a:gd name="connsiteX188" fmla="*/ 0 w 11199600"/>
              <a:gd name="connsiteY188" fmla="*/ 2946094 h 4999652"/>
              <a:gd name="connsiteX189" fmla="*/ 0 w 11199600"/>
              <a:gd name="connsiteY189" fmla="*/ 2902077 h 4999652"/>
              <a:gd name="connsiteX190" fmla="*/ 0 w 11199600"/>
              <a:gd name="connsiteY190" fmla="*/ 2876392 h 4999652"/>
              <a:gd name="connsiteX191" fmla="*/ 0 w 11199600"/>
              <a:gd name="connsiteY191" fmla="*/ 2790282 h 4999652"/>
              <a:gd name="connsiteX192" fmla="*/ 0 w 11199600"/>
              <a:gd name="connsiteY192" fmla="*/ 2787072 h 4999652"/>
              <a:gd name="connsiteX193" fmla="*/ 0 w 11199600"/>
              <a:gd name="connsiteY193" fmla="*/ 2760000 h 4999652"/>
              <a:gd name="connsiteX194" fmla="*/ 0 w 11199600"/>
              <a:gd name="connsiteY194" fmla="*/ 2741948 h 4999652"/>
              <a:gd name="connsiteX195" fmla="*/ 0 w 11199600"/>
              <a:gd name="connsiteY195" fmla="*/ 2741947 h 4999652"/>
              <a:gd name="connsiteX196" fmla="*/ 0 w 11199600"/>
              <a:gd name="connsiteY196" fmla="*/ 2716862 h 4999652"/>
              <a:gd name="connsiteX197" fmla="*/ 0 w 11199600"/>
              <a:gd name="connsiteY197" fmla="*/ 2716861 h 4999652"/>
              <a:gd name="connsiteX198" fmla="*/ 0 w 11199600"/>
              <a:gd name="connsiteY198" fmla="*/ 2701942 h 4999652"/>
              <a:gd name="connsiteX199" fmla="*/ 0 w 11199600"/>
              <a:gd name="connsiteY199" fmla="*/ 2602152 h 4999652"/>
              <a:gd name="connsiteX200" fmla="*/ 0 w 11199600"/>
              <a:gd name="connsiteY200" fmla="*/ 2512832 h 4999652"/>
              <a:gd name="connsiteX201" fmla="*/ 0 w 11199600"/>
              <a:gd name="connsiteY201" fmla="*/ 2510062 h 4999652"/>
              <a:gd name="connsiteX202" fmla="*/ 0 w 11199600"/>
              <a:gd name="connsiteY202" fmla="*/ 2472043 h 4999652"/>
              <a:gd name="connsiteX203" fmla="*/ 0 w 11199600"/>
              <a:gd name="connsiteY203" fmla="*/ 2472042 h 4999652"/>
              <a:gd name="connsiteX204" fmla="*/ 0 w 11199600"/>
              <a:gd name="connsiteY204" fmla="*/ 2467708 h 4999652"/>
              <a:gd name="connsiteX205" fmla="*/ 0 w 11199600"/>
              <a:gd name="connsiteY205" fmla="*/ 2467707 h 4999652"/>
              <a:gd name="connsiteX206" fmla="*/ 0 w 11199600"/>
              <a:gd name="connsiteY206" fmla="*/ 2449933 h 4999652"/>
              <a:gd name="connsiteX207" fmla="*/ 0 w 11199600"/>
              <a:gd name="connsiteY207" fmla="*/ 2427702 h 4999652"/>
              <a:gd name="connsiteX208" fmla="*/ 0 w 11199600"/>
              <a:gd name="connsiteY208" fmla="*/ 2299920 h 4999652"/>
              <a:gd name="connsiteX209" fmla="*/ 0 w 11199600"/>
              <a:gd name="connsiteY209" fmla="*/ 2235822 h 4999652"/>
              <a:gd name="connsiteX210" fmla="*/ 0 w 11199600"/>
              <a:gd name="connsiteY210" fmla="*/ 2197803 h 4999652"/>
              <a:gd name="connsiteX211" fmla="*/ 0 w 11199600"/>
              <a:gd name="connsiteY211" fmla="*/ 2197802 h 4999652"/>
              <a:gd name="connsiteX212" fmla="*/ 0 w 11199600"/>
              <a:gd name="connsiteY212" fmla="*/ 2180556 h 4999652"/>
              <a:gd name="connsiteX213" fmla="*/ 0 w 11199600"/>
              <a:gd name="connsiteY213" fmla="*/ 2180555 h 4999652"/>
              <a:gd name="connsiteX214" fmla="*/ 0 w 11199600"/>
              <a:gd name="connsiteY214" fmla="*/ 2175692 h 4999652"/>
              <a:gd name="connsiteX215" fmla="*/ 0 w 11199600"/>
              <a:gd name="connsiteY215" fmla="*/ 2088721 h 4999652"/>
              <a:gd name="connsiteX216" fmla="*/ 0 w 11199600"/>
              <a:gd name="connsiteY216" fmla="*/ 2070687 h 4999652"/>
              <a:gd name="connsiteX217" fmla="*/ 0 w 11199600"/>
              <a:gd name="connsiteY217" fmla="*/ 2025680 h 4999652"/>
              <a:gd name="connsiteX218" fmla="*/ 0 w 11199600"/>
              <a:gd name="connsiteY218" fmla="*/ 1906316 h 4999652"/>
              <a:gd name="connsiteX219" fmla="*/ 0 w 11199600"/>
              <a:gd name="connsiteY219" fmla="*/ 1906315 h 4999652"/>
              <a:gd name="connsiteX220" fmla="*/ 0 w 11199600"/>
              <a:gd name="connsiteY220" fmla="*/ 1866658 h 4999652"/>
              <a:gd name="connsiteX221" fmla="*/ 0 w 11199600"/>
              <a:gd name="connsiteY221" fmla="*/ 1866657 h 4999652"/>
              <a:gd name="connsiteX222" fmla="*/ 0 w 11199600"/>
              <a:gd name="connsiteY222" fmla="*/ 1821533 h 4999652"/>
              <a:gd name="connsiteX223" fmla="*/ 0 w 11199600"/>
              <a:gd name="connsiteY223" fmla="*/ 1814481 h 4999652"/>
              <a:gd name="connsiteX224" fmla="*/ 0 w 11199600"/>
              <a:gd name="connsiteY224" fmla="*/ 1796447 h 4999652"/>
              <a:gd name="connsiteX225" fmla="*/ 0 w 11199600"/>
              <a:gd name="connsiteY225" fmla="*/ 1702609 h 4999652"/>
              <a:gd name="connsiteX226" fmla="*/ 0 w 11199600"/>
              <a:gd name="connsiteY226" fmla="*/ 1592418 h 4999652"/>
              <a:gd name="connsiteX227" fmla="*/ 0 w 11199600"/>
              <a:gd name="connsiteY227" fmla="*/ 1592417 h 4999652"/>
              <a:gd name="connsiteX228" fmla="*/ 0 w 11199600"/>
              <a:gd name="connsiteY228" fmla="*/ 1551628 h 4999652"/>
              <a:gd name="connsiteX229" fmla="*/ 0 w 11199600"/>
              <a:gd name="connsiteY229" fmla="*/ 1547293 h 4999652"/>
              <a:gd name="connsiteX230" fmla="*/ 0 w 11199600"/>
              <a:gd name="connsiteY230" fmla="*/ 1529519 h 4999652"/>
              <a:gd name="connsiteX231" fmla="*/ 0 w 11199600"/>
              <a:gd name="connsiteY231" fmla="*/ 1529518 h 4999652"/>
              <a:gd name="connsiteX232" fmla="*/ 0 w 11199600"/>
              <a:gd name="connsiteY232" fmla="*/ 1428369 h 4999652"/>
              <a:gd name="connsiteX233" fmla="*/ 0 w 11199600"/>
              <a:gd name="connsiteY233" fmla="*/ 1290764 h 4999652"/>
              <a:gd name="connsiteX234" fmla="*/ 0 w 11199600"/>
              <a:gd name="connsiteY234" fmla="*/ 1277388 h 4999652"/>
              <a:gd name="connsiteX235" fmla="*/ 0 w 11199600"/>
              <a:gd name="connsiteY235" fmla="*/ 1260141 h 4999652"/>
              <a:gd name="connsiteX236" fmla="*/ 0 w 11199600"/>
              <a:gd name="connsiteY236" fmla="*/ 1255278 h 4999652"/>
              <a:gd name="connsiteX237" fmla="*/ 0 w 11199600"/>
              <a:gd name="connsiteY237" fmla="*/ 1255277 h 4999652"/>
              <a:gd name="connsiteX238" fmla="*/ 0 w 11199600"/>
              <a:gd name="connsiteY238" fmla="*/ 1208224 h 4999652"/>
              <a:gd name="connsiteX239" fmla="*/ 0 w 11199600"/>
              <a:gd name="connsiteY239" fmla="*/ 1168307 h 4999652"/>
              <a:gd name="connsiteX240" fmla="*/ 0 w 11199600"/>
              <a:gd name="connsiteY240" fmla="*/ 1016524 h 4999652"/>
              <a:gd name="connsiteX241" fmla="*/ 0 w 11199600"/>
              <a:gd name="connsiteY241" fmla="*/ 894067 h 4999652"/>
              <a:gd name="connsiteX242" fmla="*/ 0 w 11199600"/>
              <a:gd name="connsiteY242" fmla="*/ 782195 h 4999652"/>
              <a:gd name="connsiteX243" fmla="*/ 0 w 11199600"/>
              <a:gd name="connsiteY243" fmla="*/ 507955 h 4999652"/>
              <a:gd name="connsiteX244" fmla="*/ 0 w 11199600"/>
              <a:gd name="connsiteY244" fmla="*/ 370350 h 4999652"/>
              <a:gd name="connsiteX245" fmla="*/ 0 w 11199600"/>
              <a:gd name="connsiteY245" fmla="*/ 96110 h 4999652"/>
              <a:gd name="connsiteX246" fmla="*/ 95997 w 11199600"/>
              <a:gd name="connsiteY246" fmla="*/ 0 h 49996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</a:cxnLst>
            <a:rect l="l" t="t" r="r" b="b"/>
            <a:pathLst>
              <a:path w="11199600" h="4999652">
                <a:moveTo>
                  <a:pt x="95997" y="0"/>
                </a:moveTo>
                <a:lnTo>
                  <a:pt x="11103603" y="0"/>
                </a:lnTo>
                <a:cubicBezTo>
                  <a:pt x="11199600" y="0"/>
                  <a:pt x="11199600" y="96110"/>
                  <a:pt x="11199600" y="96110"/>
                </a:cubicBezTo>
                <a:cubicBezTo>
                  <a:pt x="11199600" y="96110"/>
                  <a:pt x="11199600" y="96110"/>
                  <a:pt x="11199600" y="335165"/>
                </a:cubicBezTo>
                <a:lnTo>
                  <a:pt x="11199600" y="370350"/>
                </a:lnTo>
                <a:cubicBezTo>
                  <a:pt x="11199600" y="370350"/>
                  <a:pt x="11199600" y="370350"/>
                  <a:pt x="11199600" y="379204"/>
                </a:cubicBezTo>
                <a:lnTo>
                  <a:pt x="11199600" y="400048"/>
                </a:lnTo>
                <a:lnTo>
                  <a:pt x="11199600" y="400232"/>
                </a:lnTo>
                <a:cubicBezTo>
                  <a:pt x="11199600" y="415173"/>
                  <a:pt x="11199600" y="437585"/>
                  <a:pt x="11199600" y="471202"/>
                </a:cubicBezTo>
                <a:lnTo>
                  <a:pt x="11199600" y="475721"/>
                </a:lnTo>
                <a:lnTo>
                  <a:pt x="11199600" y="508692"/>
                </a:lnTo>
                <a:cubicBezTo>
                  <a:pt x="11199600" y="522527"/>
                  <a:pt x="11199600" y="537744"/>
                  <a:pt x="11199600" y="554484"/>
                </a:cubicBezTo>
                <a:lnTo>
                  <a:pt x="11199600" y="563015"/>
                </a:lnTo>
                <a:lnTo>
                  <a:pt x="11199600" y="609405"/>
                </a:lnTo>
                <a:lnTo>
                  <a:pt x="11199600" y="662759"/>
                </a:lnTo>
                <a:lnTo>
                  <a:pt x="11199600" y="674288"/>
                </a:lnTo>
                <a:cubicBezTo>
                  <a:pt x="11199600" y="697668"/>
                  <a:pt x="11199600" y="722846"/>
                  <a:pt x="11199600" y="749961"/>
                </a:cubicBezTo>
                <a:lnTo>
                  <a:pt x="11199600" y="775785"/>
                </a:lnTo>
                <a:lnTo>
                  <a:pt x="11199600" y="837255"/>
                </a:lnTo>
                <a:lnTo>
                  <a:pt x="11199600" y="902921"/>
                </a:lnTo>
                <a:lnTo>
                  <a:pt x="11199600" y="936999"/>
                </a:lnTo>
                <a:lnTo>
                  <a:pt x="11199600" y="1016524"/>
                </a:lnTo>
                <a:cubicBezTo>
                  <a:pt x="11199600" y="1016524"/>
                  <a:pt x="11199600" y="1016524"/>
                  <a:pt x="11199600" y="1029131"/>
                </a:cubicBezTo>
                <a:lnTo>
                  <a:pt x="11199600" y="1044999"/>
                </a:lnTo>
                <a:lnTo>
                  <a:pt x="11199600" y="1046406"/>
                </a:lnTo>
                <a:lnTo>
                  <a:pt x="11199600" y="1050025"/>
                </a:lnTo>
                <a:lnTo>
                  <a:pt x="11199600" y="1074887"/>
                </a:lnTo>
                <a:cubicBezTo>
                  <a:pt x="11199600" y="1098232"/>
                  <a:pt x="11199600" y="1130916"/>
                  <a:pt x="11199600" y="1176672"/>
                </a:cubicBezTo>
                <a:lnTo>
                  <a:pt x="11199600" y="1177161"/>
                </a:lnTo>
                <a:lnTo>
                  <a:pt x="11199600" y="1202847"/>
                </a:lnTo>
                <a:lnTo>
                  <a:pt x="11199600" y="1208224"/>
                </a:lnTo>
                <a:lnTo>
                  <a:pt x="11199600" y="1255579"/>
                </a:lnTo>
                <a:lnTo>
                  <a:pt x="11199600" y="1290764"/>
                </a:lnTo>
                <a:cubicBezTo>
                  <a:pt x="11199600" y="1290764"/>
                  <a:pt x="11199600" y="1290764"/>
                  <a:pt x="11199600" y="1299618"/>
                </a:cubicBezTo>
                <a:lnTo>
                  <a:pt x="11199600" y="1319238"/>
                </a:lnTo>
                <a:lnTo>
                  <a:pt x="11199600" y="1319239"/>
                </a:lnTo>
                <a:lnTo>
                  <a:pt x="11199600" y="1320462"/>
                </a:lnTo>
                <a:lnTo>
                  <a:pt x="11199600" y="1320646"/>
                </a:lnTo>
                <a:lnTo>
                  <a:pt x="11199600" y="1337290"/>
                </a:lnTo>
                <a:lnTo>
                  <a:pt x="11199600" y="1349128"/>
                </a:lnTo>
                <a:lnTo>
                  <a:pt x="11199600" y="1362376"/>
                </a:lnTo>
                <a:lnTo>
                  <a:pt x="11199600" y="1377295"/>
                </a:lnTo>
                <a:lnTo>
                  <a:pt x="11199600" y="1377296"/>
                </a:lnTo>
                <a:lnTo>
                  <a:pt x="11199600" y="1391616"/>
                </a:lnTo>
                <a:lnTo>
                  <a:pt x="11199600" y="1396135"/>
                </a:lnTo>
                <a:lnTo>
                  <a:pt x="11199600" y="1429106"/>
                </a:lnTo>
                <a:cubicBezTo>
                  <a:pt x="11199600" y="1442941"/>
                  <a:pt x="11199600" y="1458158"/>
                  <a:pt x="11199600" y="1474898"/>
                </a:cubicBezTo>
                <a:lnTo>
                  <a:pt x="11199600" y="1477086"/>
                </a:lnTo>
                <a:lnTo>
                  <a:pt x="11199600" y="1477087"/>
                </a:lnTo>
                <a:lnTo>
                  <a:pt x="11199600" y="1483429"/>
                </a:lnTo>
                <a:lnTo>
                  <a:pt x="11199600" y="1529819"/>
                </a:lnTo>
                <a:lnTo>
                  <a:pt x="11199600" y="1569176"/>
                </a:lnTo>
                <a:lnTo>
                  <a:pt x="11199600" y="1569177"/>
                </a:lnTo>
                <a:lnTo>
                  <a:pt x="11199600" y="1583173"/>
                </a:lnTo>
                <a:lnTo>
                  <a:pt x="11199600" y="1594702"/>
                </a:lnTo>
                <a:lnTo>
                  <a:pt x="11199600" y="1607195"/>
                </a:lnTo>
                <a:lnTo>
                  <a:pt x="11199600" y="1611530"/>
                </a:lnTo>
                <a:lnTo>
                  <a:pt x="11199600" y="1651535"/>
                </a:lnTo>
                <a:lnTo>
                  <a:pt x="11199600" y="1651536"/>
                </a:lnTo>
                <a:lnTo>
                  <a:pt x="11199600" y="1670375"/>
                </a:lnTo>
                <a:lnTo>
                  <a:pt x="11199600" y="1696199"/>
                </a:lnTo>
                <a:lnTo>
                  <a:pt x="11199600" y="1757669"/>
                </a:lnTo>
                <a:lnTo>
                  <a:pt x="11199600" y="1779317"/>
                </a:lnTo>
                <a:lnTo>
                  <a:pt x="11199600" y="1779318"/>
                </a:lnTo>
                <a:lnTo>
                  <a:pt x="11199600" y="1823335"/>
                </a:lnTo>
                <a:lnTo>
                  <a:pt x="11199600" y="1843416"/>
                </a:lnTo>
                <a:lnTo>
                  <a:pt x="11199600" y="1843417"/>
                </a:lnTo>
                <a:lnTo>
                  <a:pt x="11199600" y="1857413"/>
                </a:lnTo>
                <a:lnTo>
                  <a:pt x="11199600" y="1881436"/>
                </a:lnTo>
                <a:lnTo>
                  <a:pt x="11199600" y="1898682"/>
                </a:lnTo>
                <a:lnTo>
                  <a:pt x="11199600" y="1965413"/>
                </a:lnTo>
                <a:lnTo>
                  <a:pt x="11199600" y="1970439"/>
                </a:lnTo>
                <a:lnTo>
                  <a:pt x="11199600" y="2008550"/>
                </a:lnTo>
                <a:lnTo>
                  <a:pt x="11199600" y="2008551"/>
                </a:lnTo>
                <a:lnTo>
                  <a:pt x="11199600" y="2053557"/>
                </a:lnTo>
                <a:lnTo>
                  <a:pt x="11199600" y="2053558"/>
                </a:lnTo>
                <a:lnTo>
                  <a:pt x="11199600" y="2097575"/>
                </a:lnTo>
                <a:lnTo>
                  <a:pt x="11199600" y="2123261"/>
                </a:lnTo>
                <a:lnTo>
                  <a:pt x="11199600" y="2172922"/>
                </a:lnTo>
                <a:lnTo>
                  <a:pt x="11199600" y="2212580"/>
                </a:lnTo>
                <a:lnTo>
                  <a:pt x="11199600" y="2239653"/>
                </a:lnTo>
                <a:lnTo>
                  <a:pt x="11199600" y="2257704"/>
                </a:lnTo>
                <a:lnTo>
                  <a:pt x="11199600" y="2257705"/>
                </a:lnTo>
                <a:lnTo>
                  <a:pt x="11199600" y="2282790"/>
                </a:lnTo>
                <a:lnTo>
                  <a:pt x="11199600" y="2282791"/>
                </a:lnTo>
                <a:lnTo>
                  <a:pt x="11199600" y="2297710"/>
                </a:lnTo>
                <a:lnTo>
                  <a:pt x="11199600" y="2397501"/>
                </a:lnTo>
                <a:lnTo>
                  <a:pt x="11199600" y="2486821"/>
                </a:lnTo>
                <a:lnTo>
                  <a:pt x="11199600" y="2489591"/>
                </a:lnTo>
                <a:lnTo>
                  <a:pt x="11199600" y="2527609"/>
                </a:lnTo>
                <a:lnTo>
                  <a:pt x="11199600" y="2527610"/>
                </a:lnTo>
                <a:lnTo>
                  <a:pt x="11199600" y="2531944"/>
                </a:lnTo>
                <a:lnTo>
                  <a:pt x="11199600" y="2531945"/>
                </a:lnTo>
                <a:lnTo>
                  <a:pt x="11199600" y="2549720"/>
                </a:lnTo>
                <a:lnTo>
                  <a:pt x="11199600" y="2571950"/>
                </a:lnTo>
                <a:lnTo>
                  <a:pt x="11199600" y="2699732"/>
                </a:lnTo>
                <a:lnTo>
                  <a:pt x="11199600" y="2763831"/>
                </a:lnTo>
                <a:lnTo>
                  <a:pt x="11199600" y="2790282"/>
                </a:lnTo>
                <a:lnTo>
                  <a:pt x="11199600" y="2801850"/>
                </a:lnTo>
                <a:lnTo>
                  <a:pt x="11199600" y="2819096"/>
                </a:lnTo>
                <a:lnTo>
                  <a:pt x="11199600" y="2823960"/>
                </a:lnTo>
                <a:lnTo>
                  <a:pt x="11199600" y="2910931"/>
                </a:lnTo>
                <a:lnTo>
                  <a:pt x="11199600" y="3093336"/>
                </a:lnTo>
                <a:lnTo>
                  <a:pt x="11199600" y="3132994"/>
                </a:lnTo>
                <a:lnTo>
                  <a:pt x="11199600" y="3185171"/>
                </a:lnTo>
                <a:lnTo>
                  <a:pt x="11199600" y="3297044"/>
                </a:lnTo>
                <a:lnTo>
                  <a:pt x="11199600" y="3407235"/>
                </a:lnTo>
                <a:lnTo>
                  <a:pt x="11199600" y="3470134"/>
                </a:lnTo>
                <a:lnTo>
                  <a:pt x="11199600" y="3571284"/>
                </a:lnTo>
                <a:lnTo>
                  <a:pt x="11199600" y="3708888"/>
                </a:lnTo>
                <a:lnTo>
                  <a:pt x="11199600" y="3744374"/>
                </a:lnTo>
                <a:lnTo>
                  <a:pt x="11199600" y="3831345"/>
                </a:lnTo>
                <a:lnTo>
                  <a:pt x="11199600" y="3983128"/>
                </a:lnTo>
                <a:lnTo>
                  <a:pt x="11199600" y="4105585"/>
                </a:lnTo>
                <a:lnTo>
                  <a:pt x="11199600" y="4217458"/>
                </a:lnTo>
                <a:lnTo>
                  <a:pt x="11199600" y="4491698"/>
                </a:lnTo>
                <a:lnTo>
                  <a:pt x="11199600" y="4629302"/>
                </a:lnTo>
                <a:lnTo>
                  <a:pt x="11199600" y="4903542"/>
                </a:lnTo>
                <a:cubicBezTo>
                  <a:pt x="11199600" y="4999652"/>
                  <a:pt x="11103603" y="4999652"/>
                  <a:pt x="11103603" y="4999652"/>
                </a:cubicBezTo>
                <a:cubicBezTo>
                  <a:pt x="11103603" y="4999652"/>
                  <a:pt x="11103603" y="4999652"/>
                  <a:pt x="95997" y="4999652"/>
                </a:cubicBezTo>
                <a:cubicBezTo>
                  <a:pt x="0" y="4999652"/>
                  <a:pt x="0" y="4903542"/>
                  <a:pt x="0" y="4903542"/>
                </a:cubicBezTo>
                <a:lnTo>
                  <a:pt x="0" y="4899807"/>
                </a:lnTo>
                <a:lnTo>
                  <a:pt x="0" y="4890936"/>
                </a:lnTo>
                <a:lnTo>
                  <a:pt x="0" y="4873660"/>
                </a:lnTo>
                <a:lnTo>
                  <a:pt x="0" y="4845179"/>
                </a:lnTo>
                <a:lnTo>
                  <a:pt x="0" y="4802691"/>
                </a:lnTo>
                <a:lnTo>
                  <a:pt x="0" y="4743394"/>
                </a:lnTo>
                <a:lnTo>
                  <a:pt x="0" y="4664487"/>
                </a:lnTo>
                <a:lnTo>
                  <a:pt x="0" y="4629302"/>
                </a:lnTo>
                <a:lnTo>
                  <a:pt x="0" y="4628196"/>
                </a:lnTo>
                <a:lnTo>
                  <a:pt x="0" y="4620448"/>
                </a:lnTo>
                <a:lnTo>
                  <a:pt x="0" y="4599605"/>
                </a:lnTo>
                <a:lnTo>
                  <a:pt x="0" y="4599420"/>
                </a:lnTo>
                <a:lnTo>
                  <a:pt x="0" y="4558471"/>
                </a:lnTo>
                <a:lnTo>
                  <a:pt x="0" y="4528451"/>
                </a:lnTo>
                <a:lnTo>
                  <a:pt x="0" y="4523932"/>
                </a:lnTo>
                <a:lnTo>
                  <a:pt x="0" y="4490960"/>
                </a:lnTo>
                <a:lnTo>
                  <a:pt x="0" y="4445169"/>
                </a:lnTo>
                <a:lnTo>
                  <a:pt x="0" y="4436638"/>
                </a:lnTo>
                <a:lnTo>
                  <a:pt x="0" y="4390247"/>
                </a:lnTo>
                <a:lnTo>
                  <a:pt x="0" y="4336893"/>
                </a:lnTo>
                <a:lnTo>
                  <a:pt x="0" y="4325365"/>
                </a:lnTo>
                <a:lnTo>
                  <a:pt x="0" y="4249692"/>
                </a:lnTo>
                <a:lnTo>
                  <a:pt x="0" y="4223868"/>
                </a:lnTo>
                <a:lnTo>
                  <a:pt x="0" y="4162398"/>
                </a:lnTo>
                <a:lnTo>
                  <a:pt x="0" y="4096731"/>
                </a:lnTo>
                <a:lnTo>
                  <a:pt x="0" y="4062653"/>
                </a:lnTo>
                <a:lnTo>
                  <a:pt x="0" y="3983128"/>
                </a:lnTo>
                <a:lnTo>
                  <a:pt x="0" y="3979393"/>
                </a:lnTo>
                <a:lnTo>
                  <a:pt x="0" y="3970522"/>
                </a:lnTo>
                <a:lnTo>
                  <a:pt x="0" y="3954654"/>
                </a:lnTo>
                <a:lnTo>
                  <a:pt x="0" y="3953246"/>
                </a:lnTo>
                <a:lnTo>
                  <a:pt x="0" y="3949628"/>
                </a:lnTo>
                <a:lnTo>
                  <a:pt x="0" y="3924765"/>
                </a:lnTo>
                <a:lnTo>
                  <a:pt x="0" y="3882277"/>
                </a:lnTo>
                <a:lnTo>
                  <a:pt x="0" y="3822980"/>
                </a:lnTo>
                <a:lnTo>
                  <a:pt x="0" y="3822491"/>
                </a:lnTo>
                <a:lnTo>
                  <a:pt x="0" y="3796806"/>
                </a:lnTo>
                <a:lnTo>
                  <a:pt x="0" y="3744073"/>
                </a:lnTo>
                <a:lnTo>
                  <a:pt x="0" y="3708888"/>
                </a:lnTo>
                <a:lnTo>
                  <a:pt x="0" y="3707782"/>
                </a:lnTo>
                <a:lnTo>
                  <a:pt x="0" y="3700034"/>
                </a:lnTo>
                <a:lnTo>
                  <a:pt x="0" y="3680414"/>
                </a:lnTo>
                <a:lnTo>
                  <a:pt x="0" y="3679191"/>
                </a:lnTo>
                <a:lnTo>
                  <a:pt x="0" y="3679006"/>
                </a:lnTo>
                <a:lnTo>
                  <a:pt x="0" y="3638057"/>
                </a:lnTo>
                <a:lnTo>
                  <a:pt x="0" y="3622356"/>
                </a:lnTo>
                <a:lnTo>
                  <a:pt x="0" y="3608037"/>
                </a:lnTo>
                <a:lnTo>
                  <a:pt x="0" y="3603518"/>
                </a:lnTo>
                <a:lnTo>
                  <a:pt x="0" y="3570546"/>
                </a:lnTo>
                <a:lnTo>
                  <a:pt x="0" y="3524755"/>
                </a:lnTo>
                <a:lnTo>
                  <a:pt x="0" y="3522566"/>
                </a:lnTo>
                <a:lnTo>
                  <a:pt x="0" y="3516224"/>
                </a:lnTo>
                <a:lnTo>
                  <a:pt x="0" y="3469833"/>
                </a:lnTo>
                <a:lnTo>
                  <a:pt x="0" y="3430476"/>
                </a:lnTo>
                <a:lnTo>
                  <a:pt x="0" y="3416479"/>
                </a:lnTo>
                <a:lnTo>
                  <a:pt x="0" y="3404951"/>
                </a:lnTo>
                <a:lnTo>
                  <a:pt x="0" y="3348116"/>
                </a:lnTo>
                <a:lnTo>
                  <a:pt x="0" y="3329278"/>
                </a:lnTo>
                <a:lnTo>
                  <a:pt x="0" y="3303454"/>
                </a:lnTo>
                <a:lnTo>
                  <a:pt x="0" y="3241984"/>
                </a:lnTo>
                <a:lnTo>
                  <a:pt x="0" y="3220334"/>
                </a:lnTo>
                <a:lnTo>
                  <a:pt x="0" y="3176317"/>
                </a:lnTo>
                <a:lnTo>
                  <a:pt x="0" y="3156236"/>
                </a:lnTo>
                <a:lnTo>
                  <a:pt x="0" y="3142239"/>
                </a:lnTo>
                <a:lnTo>
                  <a:pt x="0" y="3034240"/>
                </a:lnTo>
                <a:lnTo>
                  <a:pt x="0" y="3029214"/>
                </a:lnTo>
                <a:lnTo>
                  <a:pt x="0" y="2991101"/>
                </a:lnTo>
                <a:lnTo>
                  <a:pt x="0" y="2946094"/>
                </a:lnTo>
                <a:lnTo>
                  <a:pt x="0" y="2902077"/>
                </a:lnTo>
                <a:lnTo>
                  <a:pt x="0" y="2876392"/>
                </a:lnTo>
                <a:lnTo>
                  <a:pt x="0" y="2790282"/>
                </a:lnTo>
                <a:lnTo>
                  <a:pt x="0" y="2787072"/>
                </a:lnTo>
                <a:lnTo>
                  <a:pt x="0" y="2760000"/>
                </a:lnTo>
                <a:lnTo>
                  <a:pt x="0" y="2741948"/>
                </a:lnTo>
                <a:lnTo>
                  <a:pt x="0" y="2741947"/>
                </a:lnTo>
                <a:lnTo>
                  <a:pt x="0" y="2716862"/>
                </a:lnTo>
                <a:lnTo>
                  <a:pt x="0" y="2716861"/>
                </a:lnTo>
                <a:lnTo>
                  <a:pt x="0" y="2701942"/>
                </a:lnTo>
                <a:lnTo>
                  <a:pt x="0" y="2602152"/>
                </a:lnTo>
                <a:lnTo>
                  <a:pt x="0" y="2512832"/>
                </a:lnTo>
                <a:lnTo>
                  <a:pt x="0" y="2510062"/>
                </a:lnTo>
                <a:lnTo>
                  <a:pt x="0" y="2472043"/>
                </a:lnTo>
                <a:lnTo>
                  <a:pt x="0" y="2472042"/>
                </a:lnTo>
                <a:lnTo>
                  <a:pt x="0" y="2467708"/>
                </a:lnTo>
                <a:lnTo>
                  <a:pt x="0" y="2467707"/>
                </a:lnTo>
                <a:lnTo>
                  <a:pt x="0" y="2449933"/>
                </a:lnTo>
                <a:lnTo>
                  <a:pt x="0" y="2427702"/>
                </a:lnTo>
                <a:lnTo>
                  <a:pt x="0" y="2299920"/>
                </a:lnTo>
                <a:lnTo>
                  <a:pt x="0" y="2235822"/>
                </a:lnTo>
                <a:lnTo>
                  <a:pt x="0" y="2197803"/>
                </a:lnTo>
                <a:lnTo>
                  <a:pt x="0" y="2197802"/>
                </a:lnTo>
                <a:lnTo>
                  <a:pt x="0" y="2180556"/>
                </a:lnTo>
                <a:lnTo>
                  <a:pt x="0" y="2180555"/>
                </a:lnTo>
                <a:lnTo>
                  <a:pt x="0" y="2175692"/>
                </a:lnTo>
                <a:lnTo>
                  <a:pt x="0" y="2088721"/>
                </a:lnTo>
                <a:lnTo>
                  <a:pt x="0" y="2070687"/>
                </a:lnTo>
                <a:lnTo>
                  <a:pt x="0" y="2025680"/>
                </a:lnTo>
                <a:lnTo>
                  <a:pt x="0" y="1906316"/>
                </a:lnTo>
                <a:lnTo>
                  <a:pt x="0" y="1906315"/>
                </a:lnTo>
                <a:lnTo>
                  <a:pt x="0" y="1866658"/>
                </a:lnTo>
                <a:lnTo>
                  <a:pt x="0" y="1866657"/>
                </a:lnTo>
                <a:lnTo>
                  <a:pt x="0" y="1821533"/>
                </a:lnTo>
                <a:lnTo>
                  <a:pt x="0" y="1814481"/>
                </a:lnTo>
                <a:lnTo>
                  <a:pt x="0" y="1796447"/>
                </a:lnTo>
                <a:lnTo>
                  <a:pt x="0" y="1702609"/>
                </a:lnTo>
                <a:lnTo>
                  <a:pt x="0" y="1592418"/>
                </a:lnTo>
                <a:lnTo>
                  <a:pt x="0" y="1592417"/>
                </a:lnTo>
                <a:lnTo>
                  <a:pt x="0" y="1551628"/>
                </a:lnTo>
                <a:lnTo>
                  <a:pt x="0" y="1547293"/>
                </a:lnTo>
                <a:lnTo>
                  <a:pt x="0" y="1529519"/>
                </a:lnTo>
                <a:lnTo>
                  <a:pt x="0" y="1529518"/>
                </a:lnTo>
                <a:lnTo>
                  <a:pt x="0" y="1428369"/>
                </a:lnTo>
                <a:lnTo>
                  <a:pt x="0" y="1290764"/>
                </a:lnTo>
                <a:lnTo>
                  <a:pt x="0" y="1277388"/>
                </a:lnTo>
                <a:lnTo>
                  <a:pt x="0" y="1260141"/>
                </a:lnTo>
                <a:lnTo>
                  <a:pt x="0" y="1255278"/>
                </a:lnTo>
                <a:lnTo>
                  <a:pt x="0" y="1255277"/>
                </a:lnTo>
                <a:lnTo>
                  <a:pt x="0" y="1208224"/>
                </a:lnTo>
                <a:lnTo>
                  <a:pt x="0" y="1168307"/>
                </a:lnTo>
                <a:lnTo>
                  <a:pt x="0" y="1016524"/>
                </a:lnTo>
                <a:lnTo>
                  <a:pt x="0" y="894067"/>
                </a:lnTo>
                <a:lnTo>
                  <a:pt x="0" y="782195"/>
                </a:lnTo>
                <a:lnTo>
                  <a:pt x="0" y="507955"/>
                </a:lnTo>
                <a:lnTo>
                  <a:pt x="0" y="370350"/>
                </a:lnTo>
                <a:lnTo>
                  <a:pt x="0" y="96110"/>
                </a:lnTo>
                <a:cubicBezTo>
                  <a:pt x="0" y="0"/>
                  <a:pt x="95997" y="0"/>
                  <a:pt x="95997" y="0"/>
                </a:cubicBezTo>
                <a:close/>
              </a:path>
            </a:pathLst>
          </a:custGeom>
          <a:solidFill>
            <a:schemeClr val="bg1">
              <a:lumMod val="95000"/>
              <a:alpha val="10000"/>
            </a:schemeClr>
          </a:solidFill>
        </p:spPr>
        <p:txBody>
          <a:bodyPr wrap="square" lIns="3240000" tIns="36000" rIns="36000" bIns="36000" anchor="ctr" anchorCtr="0">
            <a:noAutofit/>
          </a:bodyPr>
          <a:lstStyle>
            <a:lvl1pPr algn="ctr">
              <a:defRPr sz="1400" b="0"/>
            </a:lvl1pPr>
          </a:lstStyle>
          <a:p>
            <a:r>
              <a:rPr lang="en-US" noProof="0"/>
              <a:t>Click icon to add picture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50037860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02">
          <p15:clr>
            <a:srgbClr val="FBAE40"/>
          </p15:clr>
        </p15:guide>
      </p15:sldGuideLst>
    </p:ext>
  </p:extLst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4"/>
          </p:nvPr>
        </p:nvSpPr>
        <p:spPr bwMode="gray">
          <a:xfrm>
            <a:off x="696912" y="280734"/>
            <a:ext cx="11199600" cy="5920067"/>
          </a:xfrm>
          <a:custGeom>
            <a:avLst/>
            <a:gdLst>
              <a:gd name="connsiteX0" fmla="*/ 95997 w 11199600"/>
              <a:gd name="connsiteY0" fmla="*/ 0 h 5920067"/>
              <a:gd name="connsiteX1" fmla="*/ 11103603 w 11199600"/>
              <a:gd name="connsiteY1" fmla="*/ 0 h 5920067"/>
              <a:gd name="connsiteX2" fmla="*/ 11199600 w 11199600"/>
              <a:gd name="connsiteY2" fmla="*/ 96110 h 5920067"/>
              <a:gd name="connsiteX3" fmla="*/ 11199600 w 11199600"/>
              <a:gd name="connsiteY3" fmla="*/ 335165 h 5920067"/>
              <a:gd name="connsiteX4" fmla="*/ 11199600 w 11199600"/>
              <a:gd name="connsiteY4" fmla="*/ 370350 h 5920067"/>
              <a:gd name="connsiteX5" fmla="*/ 11199600 w 11199600"/>
              <a:gd name="connsiteY5" fmla="*/ 379204 h 5920067"/>
              <a:gd name="connsiteX6" fmla="*/ 11199600 w 11199600"/>
              <a:gd name="connsiteY6" fmla="*/ 400048 h 5920067"/>
              <a:gd name="connsiteX7" fmla="*/ 11199600 w 11199600"/>
              <a:gd name="connsiteY7" fmla="*/ 400232 h 5920067"/>
              <a:gd name="connsiteX8" fmla="*/ 11199600 w 11199600"/>
              <a:gd name="connsiteY8" fmla="*/ 471202 h 5920067"/>
              <a:gd name="connsiteX9" fmla="*/ 11199600 w 11199600"/>
              <a:gd name="connsiteY9" fmla="*/ 475721 h 5920067"/>
              <a:gd name="connsiteX10" fmla="*/ 11199600 w 11199600"/>
              <a:gd name="connsiteY10" fmla="*/ 508692 h 5920067"/>
              <a:gd name="connsiteX11" fmla="*/ 11199600 w 11199600"/>
              <a:gd name="connsiteY11" fmla="*/ 554484 h 5920067"/>
              <a:gd name="connsiteX12" fmla="*/ 11199600 w 11199600"/>
              <a:gd name="connsiteY12" fmla="*/ 563015 h 5920067"/>
              <a:gd name="connsiteX13" fmla="*/ 11199600 w 11199600"/>
              <a:gd name="connsiteY13" fmla="*/ 609405 h 5920067"/>
              <a:gd name="connsiteX14" fmla="*/ 11199600 w 11199600"/>
              <a:gd name="connsiteY14" fmla="*/ 662759 h 5920067"/>
              <a:gd name="connsiteX15" fmla="*/ 11199600 w 11199600"/>
              <a:gd name="connsiteY15" fmla="*/ 674288 h 5920067"/>
              <a:gd name="connsiteX16" fmla="*/ 11199600 w 11199600"/>
              <a:gd name="connsiteY16" fmla="*/ 749961 h 5920067"/>
              <a:gd name="connsiteX17" fmla="*/ 11199600 w 11199600"/>
              <a:gd name="connsiteY17" fmla="*/ 775785 h 5920067"/>
              <a:gd name="connsiteX18" fmla="*/ 11199600 w 11199600"/>
              <a:gd name="connsiteY18" fmla="*/ 837255 h 5920067"/>
              <a:gd name="connsiteX19" fmla="*/ 11199600 w 11199600"/>
              <a:gd name="connsiteY19" fmla="*/ 902921 h 5920067"/>
              <a:gd name="connsiteX20" fmla="*/ 11199600 w 11199600"/>
              <a:gd name="connsiteY20" fmla="*/ 936999 h 5920067"/>
              <a:gd name="connsiteX21" fmla="*/ 11199600 w 11199600"/>
              <a:gd name="connsiteY21" fmla="*/ 1016524 h 5920067"/>
              <a:gd name="connsiteX22" fmla="*/ 11199600 w 11199600"/>
              <a:gd name="connsiteY22" fmla="*/ 1029131 h 5920067"/>
              <a:gd name="connsiteX23" fmla="*/ 11199600 w 11199600"/>
              <a:gd name="connsiteY23" fmla="*/ 1044999 h 5920067"/>
              <a:gd name="connsiteX24" fmla="*/ 11199600 w 11199600"/>
              <a:gd name="connsiteY24" fmla="*/ 1046406 h 5920067"/>
              <a:gd name="connsiteX25" fmla="*/ 11199600 w 11199600"/>
              <a:gd name="connsiteY25" fmla="*/ 1050025 h 5920067"/>
              <a:gd name="connsiteX26" fmla="*/ 11199600 w 11199600"/>
              <a:gd name="connsiteY26" fmla="*/ 1074887 h 5920067"/>
              <a:gd name="connsiteX27" fmla="*/ 11199600 w 11199600"/>
              <a:gd name="connsiteY27" fmla="*/ 1176672 h 5920067"/>
              <a:gd name="connsiteX28" fmla="*/ 11199600 w 11199600"/>
              <a:gd name="connsiteY28" fmla="*/ 1177161 h 5920067"/>
              <a:gd name="connsiteX29" fmla="*/ 11199600 w 11199600"/>
              <a:gd name="connsiteY29" fmla="*/ 1202847 h 5920067"/>
              <a:gd name="connsiteX30" fmla="*/ 11199600 w 11199600"/>
              <a:gd name="connsiteY30" fmla="*/ 1255579 h 5920067"/>
              <a:gd name="connsiteX31" fmla="*/ 11199600 w 11199600"/>
              <a:gd name="connsiteY31" fmla="*/ 1290764 h 5920067"/>
              <a:gd name="connsiteX32" fmla="*/ 11199600 w 11199600"/>
              <a:gd name="connsiteY32" fmla="*/ 1299618 h 5920067"/>
              <a:gd name="connsiteX33" fmla="*/ 11199600 w 11199600"/>
              <a:gd name="connsiteY33" fmla="*/ 1319239 h 5920067"/>
              <a:gd name="connsiteX34" fmla="*/ 11199600 w 11199600"/>
              <a:gd name="connsiteY34" fmla="*/ 1320462 h 5920067"/>
              <a:gd name="connsiteX35" fmla="*/ 11199600 w 11199600"/>
              <a:gd name="connsiteY35" fmla="*/ 1320646 h 5920067"/>
              <a:gd name="connsiteX36" fmla="*/ 11199600 w 11199600"/>
              <a:gd name="connsiteY36" fmla="*/ 1349128 h 5920067"/>
              <a:gd name="connsiteX37" fmla="*/ 11199600 w 11199600"/>
              <a:gd name="connsiteY37" fmla="*/ 1377296 h 5920067"/>
              <a:gd name="connsiteX38" fmla="*/ 11199600 w 11199600"/>
              <a:gd name="connsiteY38" fmla="*/ 1391616 h 5920067"/>
              <a:gd name="connsiteX39" fmla="*/ 11199600 w 11199600"/>
              <a:gd name="connsiteY39" fmla="*/ 1396135 h 5920067"/>
              <a:gd name="connsiteX40" fmla="*/ 11199600 w 11199600"/>
              <a:gd name="connsiteY40" fmla="*/ 1429106 h 5920067"/>
              <a:gd name="connsiteX41" fmla="*/ 11199600 w 11199600"/>
              <a:gd name="connsiteY41" fmla="*/ 1474898 h 5920067"/>
              <a:gd name="connsiteX42" fmla="*/ 11199600 w 11199600"/>
              <a:gd name="connsiteY42" fmla="*/ 1477087 h 5920067"/>
              <a:gd name="connsiteX43" fmla="*/ 11199600 w 11199600"/>
              <a:gd name="connsiteY43" fmla="*/ 1483429 h 5920067"/>
              <a:gd name="connsiteX44" fmla="*/ 11199600 w 11199600"/>
              <a:gd name="connsiteY44" fmla="*/ 1529819 h 5920067"/>
              <a:gd name="connsiteX45" fmla="*/ 11199600 w 11199600"/>
              <a:gd name="connsiteY45" fmla="*/ 1569177 h 5920067"/>
              <a:gd name="connsiteX46" fmla="*/ 11199600 w 11199600"/>
              <a:gd name="connsiteY46" fmla="*/ 1583173 h 5920067"/>
              <a:gd name="connsiteX47" fmla="*/ 11199600 w 11199600"/>
              <a:gd name="connsiteY47" fmla="*/ 1594702 h 5920067"/>
              <a:gd name="connsiteX48" fmla="*/ 11199600 w 11199600"/>
              <a:gd name="connsiteY48" fmla="*/ 1651536 h 5920067"/>
              <a:gd name="connsiteX49" fmla="*/ 11199600 w 11199600"/>
              <a:gd name="connsiteY49" fmla="*/ 1670375 h 5920067"/>
              <a:gd name="connsiteX50" fmla="*/ 11199600 w 11199600"/>
              <a:gd name="connsiteY50" fmla="*/ 1696199 h 5920067"/>
              <a:gd name="connsiteX51" fmla="*/ 11199600 w 11199600"/>
              <a:gd name="connsiteY51" fmla="*/ 1757669 h 5920067"/>
              <a:gd name="connsiteX52" fmla="*/ 11199600 w 11199600"/>
              <a:gd name="connsiteY52" fmla="*/ 1779318 h 5920067"/>
              <a:gd name="connsiteX53" fmla="*/ 11199600 w 11199600"/>
              <a:gd name="connsiteY53" fmla="*/ 1823335 h 5920067"/>
              <a:gd name="connsiteX54" fmla="*/ 11199600 w 11199600"/>
              <a:gd name="connsiteY54" fmla="*/ 1843417 h 5920067"/>
              <a:gd name="connsiteX55" fmla="*/ 11199600 w 11199600"/>
              <a:gd name="connsiteY55" fmla="*/ 1857413 h 5920067"/>
              <a:gd name="connsiteX56" fmla="*/ 11199600 w 11199600"/>
              <a:gd name="connsiteY56" fmla="*/ 1965413 h 5920067"/>
              <a:gd name="connsiteX57" fmla="*/ 11199600 w 11199600"/>
              <a:gd name="connsiteY57" fmla="*/ 1970439 h 5920067"/>
              <a:gd name="connsiteX58" fmla="*/ 11199600 w 11199600"/>
              <a:gd name="connsiteY58" fmla="*/ 2008551 h 5920067"/>
              <a:gd name="connsiteX59" fmla="*/ 11199600 w 11199600"/>
              <a:gd name="connsiteY59" fmla="*/ 2053558 h 5920067"/>
              <a:gd name="connsiteX60" fmla="*/ 11199600 w 11199600"/>
              <a:gd name="connsiteY60" fmla="*/ 2097575 h 5920067"/>
              <a:gd name="connsiteX61" fmla="*/ 11199600 w 11199600"/>
              <a:gd name="connsiteY61" fmla="*/ 2123261 h 5920067"/>
              <a:gd name="connsiteX62" fmla="*/ 11199600 w 11199600"/>
              <a:gd name="connsiteY62" fmla="*/ 2239653 h 5920067"/>
              <a:gd name="connsiteX63" fmla="*/ 11199600 w 11199600"/>
              <a:gd name="connsiteY63" fmla="*/ 2257705 h 5920067"/>
              <a:gd name="connsiteX64" fmla="*/ 11199600 w 11199600"/>
              <a:gd name="connsiteY64" fmla="*/ 2282791 h 5920067"/>
              <a:gd name="connsiteX65" fmla="*/ 11199600 w 11199600"/>
              <a:gd name="connsiteY65" fmla="*/ 2297710 h 5920067"/>
              <a:gd name="connsiteX66" fmla="*/ 11199600 w 11199600"/>
              <a:gd name="connsiteY66" fmla="*/ 2397501 h 5920067"/>
              <a:gd name="connsiteX67" fmla="*/ 11199600 w 11199600"/>
              <a:gd name="connsiteY67" fmla="*/ 2489591 h 5920067"/>
              <a:gd name="connsiteX68" fmla="*/ 11199600 w 11199600"/>
              <a:gd name="connsiteY68" fmla="*/ 2527610 h 5920067"/>
              <a:gd name="connsiteX69" fmla="*/ 11199600 w 11199600"/>
              <a:gd name="connsiteY69" fmla="*/ 2531945 h 5920067"/>
              <a:gd name="connsiteX70" fmla="*/ 11199600 w 11199600"/>
              <a:gd name="connsiteY70" fmla="*/ 2571950 h 5920067"/>
              <a:gd name="connsiteX71" fmla="*/ 11199600 w 11199600"/>
              <a:gd name="connsiteY71" fmla="*/ 2699732 h 5920067"/>
              <a:gd name="connsiteX72" fmla="*/ 11199600 w 11199600"/>
              <a:gd name="connsiteY72" fmla="*/ 2763831 h 5920067"/>
              <a:gd name="connsiteX73" fmla="*/ 11199600 w 11199600"/>
              <a:gd name="connsiteY73" fmla="*/ 2801851 h 5920067"/>
              <a:gd name="connsiteX74" fmla="*/ 11199600 w 11199600"/>
              <a:gd name="connsiteY74" fmla="*/ 2819097 h 5920067"/>
              <a:gd name="connsiteX75" fmla="*/ 11199600 w 11199600"/>
              <a:gd name="connsiteY75" fmla="*/ 2928965 h 5920067"/>
              <a:gd name="connsiteX76" fmla="*/ 11199600 w 11199600"/>
              <a:gd name="connsiteY76" fmla="*/ 2973972 h 5920067"/>
              <a:gd name="connsiteX77" fmla="*/ 11199600 w 11199600"/>
              <a:gd name="connsiteY77" fmla="*/ 3093337 h 5920067"/>
              <a:gd name="connsiteX78" fmla="*/ 11199600 w 11199600"/>
              <a:gd name="connsiteY78" fmla="*/ 3132995 h 5920067"/>
              <a:gd name="connsiteX79" fmla="*/ 11199600 w 11199600"/>
              <a:gd name="connsiteY79" fmla="*/ 3178119 h 5920067"/>
              <a:gd name="connsiteX80" fmla="*/ 11199600 w 11199600"/>
              <a:gd name="connsiteY80" fmla="*/ 3203205 h 5920067"/>
              <a:gd name="connsiteX81" fmla="*/ 11199600 w 11199600"/>
              <a:gd name="connsiteY81" fmla="*/ 3407236 h 5920067"/>
              <a:gd name="connsiteX82" fmla="*/ 11199600 w 11199600"/>
              <a:gd name="connsiteY82" fmla="*/ 3448024 h 5920067"/>
              <a:gd name="connsiteX83" fmla="*/ 11199600 w 11199600"/>
              <a:gd name="connsiteY83" fmla="*/ 3452359 h 5920067"/>
              <a:gd name="connsiteX84" fmla="*/ 11199600 w 11199600"/>
              <a:gd name="connsiteY84" fmla="*/ 3470135 h 5920067"/>
              <a:gd name="connsiteX85" fmla="*/ 11199600 w 11199600"/>
              <a:gd name="connsiteY85" fmla="*/ 3722265 h 5920067"/>
              <a:gd name="connsiteX86" fmla="*/ 11199600 w 11199600"/>
              <a:gd name="connsiteY86" fmla="*/ 3739511 h 5920067"/>
              <a:gd name="connsiteX87" fmla="*/ 11199600 w 11199600"/>
              <a:gd name="connsiteY87" fmla="*/ 3744375 h 5920067"/>
              <a:gd name="connsiteX88" fmla="*/ 11199600 w 11199600"/>
              <a:gd name="connsiteY88" fmla="*/ 3831346 h 5920067"/>
              <a:gd name="connsiteX89" fmla="*/ 11199600 w 11199600"/>
              <a:gd name="connsiteY89" fmla="*/ 4013751 h 5920067"/>
              <a:gd name="connsiteX90" fmla="*/ 11199600 w 11199600"/>
              <a:gd name="connsiteY90" fmla="*/ 4053409 h 5920067"/>
              <a:gd name="connsiteX91" fmla="*/ 11199600 w 11199600"/>
              <a:gd name="connsiteY91" fmla="*/ 4105586 h 5920067"/>
              <a:gd name="connsiteX92" fmla="*/ 11199600 w 11199600"/>
              <a:gd name="connsiteY92" fmla="*/ 4217459 h 5920067"/>
              <a:gd name="connsiteX93" fmla="*/ 11199600 w 11199600"/>
              <a:gd name="connsiteY93" fmla="*/ 4327650 h 5920067"/>
              <a:gd name="connsiteX94" fmla="*/ 11199600 w 11199600"/>
              <a:gd name="connsiteY94" fmla="*/ 4390549 h 5920067"/>
              <a:gd name="connsiteX95" fmla="*/ 11199600 w 11199600"/>
              <a:gd name="connsiteY95" fmla="*/ 4491699 h 5920067"/>
              <a:gd name="connsiteX96" fmla="*/ 11199600 w 11199600"/>
              <a:gd name="connsiteY96" fmla="*/ 4629303 h 5920067"/>
              <a:gd name="connsiteX97" fmla="*/ 11199600 w 11199600"/>
              <a:gd name="connsiteY97" fmla="*/ 4664789 h 5920067"/>
              <a:gd name="connsiteX98" fmla="*/ 11199600 w 11199600"/>
              <a:gd name="connsiteY98" fmla="*/ 4751760 h 5920067"/>
              <a:gd name="connsiteX99" fmla="*/ 11199600 w 11199600"/>
              <a:gd name="connsiteY99" fmla="*/ 4903543 h 5920067"/>
              <a:gd name="connsiteX100" fmla="*/ 11199600 w 11199600"/>
              <a:gd name="connsiteY100" fmla="*/ 5026000 h 5920067"/>
              <a:gd name="connsiteX101" fmla="*/ 11199600 w 11199600"/>
              <a:gd name="connsiteY101" fmla="*/ 5137873 h 5920067"/>
              <a:gd name="connsiteX102" fmla="*/ 11199600 w 11199600"/>
              <a:gd name="connsiteY102" fmla="*/ 5412113 h 5920067"/>
              <a:gd name="connsiteX103" fmla="*/ 11199600 w 11199600"/>
              <a:gd name="connsiteY103" fmla="*/ 5549717 h 5920067"/>
              <a:gd name="connsiteX104" fmla="*/ 11199600 w 11199600"/>
              <a:gd name="connsiteY104" fmla="*/ 5823957 h 5920067"/>
              <a:gd name="connsiteX105" fmla="*/ 11103603 w 11199600"/>
              <a:gd name="connsiteY105" fmla="*/ 5920067 h 5920067"/>
              <a:gd name="connsiteX106" fmla="*/ 95997 w 11199600"/>
              <a:gd name="connsiteY106" fmla="*/ 5920067 h 5920067"/>
              <a:gd name="connsiteX107" fmla="*/ 0 w 11199600"/>
              <a:gd name="connsiteY107" fmla="*/ 5823957 h 5920067"/>
              <a:gd name="connsiteX108" fmla="*/ 0 w 11199600"/>
              <a:gd name="connsiteY108" fmla="*/ 5820222 h 5920067"/>
              <a:gd name="connsiteX109" fmla="*/ 0 w 11199600"/>
              <a:gd name="connsiteY109" fmla="*/ 5811351 h 5920067"/>
              <a:gd name="connsiteX110" fmla="*/ 0 w 11199600"/>
              <a:gd name="connsiteY110" fmla="*/ 5794075 h 5920067"/>
              <a:gd name="connsiteX111" fmla="*/ 0 w 11199600"/>
              <a:gd name="connsiteY111" fmla="*/ 5765594 h 5920067"/>
              <a:gd name="connsiteX112" fmla="*/ 0 w 11199600"/>
              <a:gd name="connsiteY112" fmla="*/ 5723106 h 5920067"/>
              <a:gd name="connsiteX113" fmla="*/ 0 w 11199600"/>
              <a:gd name="connsiteY113" fmla="*/ 5663809 h 5920067"/>
              <a:gd name="connsiteX114" fmla="*/ 0 w 11199600"/>
              <a:gd name="connsiteY114" fmla="*/ 5584902 h 5920067"/>
              <a:gd name="connsiteX115" fmla="*/ 0 w 11199600"/>
              <a:gd name="connsiteY115" fmla="*/ 5549717 h 5920067"/>
              <a:gd name="connsiteX116" fmla="*/ 0 w 11199600"/>
              <a:gd name="connsiteY116" fmla="*/ 5548611 h 5920067"/>
              <a:gd name="connsiteX117" fmla="*/ 0 w 11199600"/>
              <a:gd name="connsiteY117" fmla="*/ 5540863 h 5920067"/>
              <a:gd name="connsiteX118" fmla="*/ 0 w 11199600"/>
              <a:gd name="connsiteY118" fmla="*/ 5520020 h 5920067"/>
              <a:gd name="connsiteX119" fmla="*/ 0 w 11199600"/>
              <a:gd name="connsiteY119" fmla="*/ 5519835 h 5920067"/>
              <a:gd name="connsiteX120" fmla="*/ 0 w 11199600"/>
              <a:gd name="connsiteY120" fmla="*/ 5478886 h 5920067"/>
              <a:gd name="connsiteX121" fmla="*/ 0 w 11199600"/>
              <a:gd name="connsiteY121" fmla="*/ 5448866 h 5920067"/>
              <a:gd name="connsiteX122" fmla="*/ 0 w 11199600"/>
              <a:gd name="connsiteY122" fmla="*/ 5444347 h 5920067"/>
              <a:gd name="connsiteX123" fmla="*/ 0 w 11199600"/>
              <a:gd name="connsiteY123" fmla="*/ 5411375 h 5920067"/>
              <a:gd name="connsiteX124" fmla="*/ 0 w 11199600"/>
              <a:gd name="connsiteY124" fmla="*/ 5365584 h 5920067"/>
              <a:gd name="connsiteX125" fmla="*/ 0 w 11199600"/>
              <a:gd name="connsiteY125" fmla="*/ 5357053 h 5920067"/>
              <a:gd name="connsiteX126" fmla="*/ 0 w 11199600"/>
              <a:gd name="connsiteY126" fmla="*/ 5310662 h 5920067"/>
              <a:gd name="connsiteX127" fmla="*/ 0 w 11199600"/>
              <a:gd name="connsiteY127" fmla="*/ 5257308 h 5920067"/>
              <a:gd name="connsiteX128" fmla="*/ 0 w 11199600"/>
              <a:gd name="connsiteY128" fmla="*/ 5245780 h 5920067"/>
              <a:gd name="connsiteX129" fmla="*/ 0 w 11199600"/>
              <a:gd name="connsiteY129" fmla="*/ 5170107 h 5920067"/>
              <a:gd name="connsiteX130" fmla="*/ 0 w 11199600"/>
              <a:gd name="connsiteY130" fmla="*/ 5144283 h 5920067"/>
              <a:gd name="connsiteX131" fmla="*/ 0 w 11199600"/>
              <a:gd name="connsiteY131" fmla="*/ 5082813 h 5920067"/>
              <a:gd name="connsiteX132" fmla="*/ 0 w 11199600"/>
              <a:gd name="connsiteY132" fmla="*/ 5017146 h 5920067"/>
              <a:gd name="connsiteX133" fmla="*/ 0 w 11199600"/>
              <a:gd name="connsiteY133" fmla="*/ 4983068 h 5920067"/>
              <a:gd name="connsiteX134" fmla="*/ 0 w 11199600"/>
              <a:gd name="connsiteY134" fmla="*/ 4903543 h 5920067"/>
              <a:gd name="connsiteX135" fmla="*/ 0 w 11199600"/>
              <a:gd name="connsiteY135" fmla="*/ 4899808 h 5920067"/>
              <a:gd name="connsiteX136" fmla="*/ 0 w 11199600"/>
              <a:gd name="connsiteY136" fmla="*/ 4890937 h 5920067"/>
              <a:gd name="connsiteX137" fmla="*/ 0 w 11199600"/>
              <a:gd name="connsiteY137" fmla="*/ 4875069 h 5920067"/>
              <a:gd name="connsiteX138" fmla="*/ 0 w 11199600"/>
              <a:gd name="connsiteY138" fmla="*/ 4873661 h 5920067"/>
              <a:gd name="connsiteX139" fmla="*/ 0 w 11199600"/>
              <a:gd name="connsiteY139" fmla="*/ 4870043 h 5920067"/>
              <a:gd name="connsiteX140" fmla="*/ 0 w 11199600"/>
              <a:gd name="connsiteY140" fmla="*/ 4845180 h 5920067"/>
              <a:gd name="connsiteX141" fmla="*/ 0 w 11199600"/>
              <a:gd name="connsiteY141" fmla="*/ 4802692 h 5920067"/>
              <a:gd name="connsiteX142" fmla="*/ 0 w 11199600"/>
              <a:gd name="connsiteY142" fmla="*/ 4743395 h 5920067"/>
              <a:gd name="connsiteX143" fmla="*/ 0 w 11199600"/>
              <a:gd name="connsiteY143" fmla="*/ 4742906 h 5920067"/>
              <a:gd name="connsiteX144" fmla="*/ 0 w 11199600"/>
              <a:gd name="connsiteY144" fmla="*/ 4717221 h 5920067"/>
              <a:gd name="connsiteX145" fmla="*/ 0 w 11199600"/>
              <a:gd name="connsiteY145" fmla="*/ 4664488 h 5920067"/>
              <a:gd name="connsiteX146" fmla="*/ 0 w 11199600"/>
              <a:gd name="connsiteY146" fmla="*/ 4629303 h 5920067"/>
              <a:gd name="connsiteX147" fmla="*/ 0 w 11199600"/>
              <a:gd name="connsiteY147" fmla="*/ 4628197 h 5920067"/>
              <a:gd name="connsiteX148" fmla="*/ 0 w 11199600"/>
              <a:gd name="connsiteY148" fmla="*/ 4620449 h 5920067"/>
              <a:gd name="connsiteX149" fmla="*/ 0 w 11199600"/>
              <a:gd name="connsiteY149" fmla="*/ 4600829 h 5920067"/>
              <a:gd name="connsiteX150" fmla="*/ 0 w 11199600"/>
              <a:gd name="connsiteY150" fmla="*/ 4599606 h 5920067"/>
              <a:gd name="connsiteX151" fmla="*/ 0 w 11199600"/>
              <a:gd name="connsiteY151" fmla="*/ 4599421 h 5920067"/>
              <a:gd name="connsiteX152" fmla="*/ 0 w 11199600"/>
              <a:gd name="connsiteY152" fmla="*/ 4558472 h 5920067"/>
              <a:gd name="connsiteX153" fmla="*/ 0 w 11199600"/>
              <a:gd name="connsiteY153" fmla="*/ 4542771 h 5920067"/>
              <a:gd name="connsiteX154" fmla="*/ 0 w 11199600"/>
              <a:gd name="connsiteY154" fmla="*/ 4528452 h 5920067"/>
              <a:gd name="connsiteX155" fmla="*/ 0 w 11199600"/>
              <a:gd name="connsiteY155" fmla="*/ 4523933 h 5920067"/>
              <a:gd name="connsiteX156" fmla="*/ 0 w 11199600"/>
              <a:gd name="connsiteY156" fmla="*/ 4490961 h 5920067"/>
              <a:gd name="connsiteX157" fmla="*/ 0 w 11199600"/>
              <a:gd name="connsiteY157" fmla="*/ 4445170 h 5920067"/>
              <a:gd name="connsiteX158" fmla="*/ 0 w 11199600"/>
              <a:gd name="connsiteY158" fmla="*/ 4442981 h 5920067"/>
              <a:gd name="connsiteX159" fmla="*/ 0 w 11199600"/>
              <a:gd name="connsiteY159" fmla="*/ 4436639 h 5920067"/>
              <a:gd name="connsiteX160" fmla="*/ 0 w 11199600"/>
              <a:gd name="connsiteY160" fmla="*/ 4390248 h 5920067"/>
              <a:gd name="connsiteX161" fmla="*/ 0 w 11199600"/>
              <a:gd name="connsiteY161" fmla="*/ 4350891 h 5920067"/>
              <a:gd name="connsiteX162" fmla="*/ 0 w 11199600"/>
              <a:gd name="connsiteY162" fmla="*/ 4336894 h 5920067"/>
              <a:gd name="connsiteX163" fmla="*/ 0 w 11199600"/>
              <a:gd name="connsiteY163" fmla="*/ 4325366 h 5920067"/>
              <a:gd name="connsiteX164" fmla="*/ 0 w 11199600"/>
              <a:gd name="connsiteY164" fmla="*/ 4268531 h 5920067"/>
              <a:gd name="connsiteX165" fmla="*/ 0 w 11199600"/>
              <a:gd name="connsiteY165" fmla="*/ 4249693 h 5920067"/>
              <a:gd name="connsiteX166" fmla="*/ 0 w 11199600"/>
              <a:gd name="connsiteY166" fmla="*/ 4223869 h 5920067"/>
              <a:gd name="connsiteX167" fmla="*/ 0 w 11199600"/>
              <a:gd name="connsiteY167" fmla="*/ 4162399 h 5920067"/>
              <a:gd name="connsiteX168" fmla="*/ 0 w 11199600"/>
              <a:gd name="connsiteY168" fmla="*/ 4140749 h 5920067"/>
              <a:gd name="connsiteX169" fmla="*/ 0 w 11199600"/>
              <a:gd name="connsiteY169" fmla="*/ 4096732 h 5920067"/>
              <a:gd name="connsiteX170" fmla="*/ 0 w 11199600"/>
              <a:gd name="connsiteY170" fmla="*/ 4076651 h 5920067"/>
              <a:gd name="connsiteX171" fmla="*/ 0 w 11199600"/>
              <a:gd name="connsiteY171" fmla="*/ 4062654 h 5920067"/>
              <a:gd name="connsiteX172" fmla="*/ 0 w 11199600"/>
              <a:gd name="connsiteY172" fmla="*/ 3954655 h 5920067"/>
              <a:gd name="connsiteX173" fmla="*/ 0 w 11199600"/>
              <a:gd name="connsiteY173" fmla="*/ 3949629 h 5920067"/>
              <a:gd name="connsiteX174" fmla="*/ 0 w 11199600"/>
              <a:gd name="connsiteY174" fmla="*/ 3911516 h 5920067"/>
              <a:gd name="connsiteX175" fmla="*/ 0 w 11199600"/>
              <a:gd name="connsiteY175" fmla="*/ 3866509 h 5920067"/>
              <a:gd name="connsiteX176" fmla="*/ 0 w 11199600"/>
              <a:gd name="connsiteY176" fmla="*/ 3822492 h 5920067"/>
              <a:gd name="connsiteX177" fmla="*/ 0 w 11199600"/>
              <a:gd name="connsiteY177" fmla="*/ 3796807 h 5920067"/>
              <a:gd name="connsiteX178" fmla="*/ 0 w 11199600"/>
              <a:gd name="connsiteY178" fmla="*/ 3680415 h 5920067"/>
              <a:gd name="connsiteX179" fmla="*/ 0 w 11199600"/>
              <a:gd name="connsiteY179" fmla="*/ 3662362 h 5920067"/>
              <a:gd name="connsiteX180" fmla="*/ 0 w 11199600"/>
              <a:gd name="connsiteY180" fmla="*/ 3637276 h 5920067"/>
              <a:gd name="connsiteX181" fmla="*/ 0 w 11199600"/>
              <a:gd name="connsiteY181" fmla="*/ 3622357 h 5920067"/>
              <a:gd name="connsiteX182" fmla="*/ 0 w 11199600"/>
              <a:gd name="connsiteY182" fmla="*/ 3522567 h 5920067"/>
              <a:gd name="connsiteX183" fmla="*/ 0 w 11199600"/>
              <a:gd name="connsiteY183" fmla="*/ 3430477 h 5920067"/>
              <a:gd name="connsiteX184" fmla="*/ 0 w 11199600"/>
              <a:gd name="connsiteY184" fmla="*/ 3392457 h 5920067"/>
              <a:gd name="connsiteX185" fmla="*/ 0 w 11199600"/>
              <a:gd name="connsiteY185" fmla="*/ 3388122 h 5920067"/>
              <a:gd name="connsiteX186" fmla="*/ 0 w 11199600"/>
              <a:gd name="connsiteY186" fmla="*/ 3348117 h 5920067"/>
              <a:gd name="connsiteX187" fmla="*/ 0 w 11199600"/>
              <a:gd name="connsiteY187" fmla="*/ 3220335 h 5920067"/>
              <a:gd name="connsiteX188" fmla="*/ 0 w 11199600"/>
              <a:gd name="connsiteY188" fmla="*/ 3156237 h 5920067"/>
              <a:gd name="connsiteX189" fmla="*/ 0 w 11199600"/>
              <a:gd name="connsiteY189" fmla="*/ 3118217 h 5920067"/>
              <a:gd name="connsiteX190" fmla="*/ 0 w 11199600"/>
              <a:gd name="connsiteY190" fmla="*/ 3100970 h 5920067"/>
              <a:gd name="connsiteX191" fmla="*/ 0 w 11199600"/>
              <a:gd name="connsiteY191" fmla="*/ 2991102 h 5920067"/>
              <a:gd name="connsiteX192" fmla="*/ 0 w 11199600"/>
              <a:gd name="connsiteY192" fmla="*/ 2946095 h 5920067"/>
              <a:gd name="connsiteX193" fmla="*/ 0 w 11199600"/>
              <a:gd name="connsiteY193" fmla="*/ 2826730 h 5920067"/>
              <a:gd name="connsiteX194" fmla="*/ 0 w 11199600"/>
              <a:gd name="connsiteY194" fmla="*/ 2787072 h 5920067"/>
              <a:gd name="connsiteX195" fmla="*/ 0 w 11199600"/>
              <a:gd name="connsiteY195" fmla="*/ 2741948 h 5920067"/>
              <a:gd name="connsiteX196" fmla="*/ 0 w 11199600"/>
              <a:gd name="connsiteY196" fmla="*/ 2716862 h 5920067"/>
              <a:gd name="connsiteX197" fmla="*/ 0 w 11199600"/>
              <a:gd name="connsiteY197" fmla="*/ 2512832 h 5920067"/>
              <a:gd name="connsiteX198" fmla="*/ 0 w 11199600"/>
              <a:gd name="connsiteY198" fmla="*/ 2472043 h 5920067"/>
              <a:gd name="connsiteX199" fmla="*/ 0 w 11199600"/>
              <a:gd name="connsiteY199" fmla="*/ 2467708 h 5920067"/>
              <a:gd name="connsiteX200" fmla="*/ 0 w 11199600"/>
              <a:gd name="connsiteY200" fmla="*/ 2449933 h 5920067"/>
              <a:gd name="connsiteX201" fmla="*/ 0 w 11199600"/>
              <a:gd name="connsiteY201" fmla="*/ 2197803 h 5920067"/>
              <a:gd name="connsiteX202" fmla="*/ 0 w 11199600"/>
              <a:gd name="connsiteY202" fmla="*/ 2180556 h 5920067"/>
              <a:gd name="connsiteX203" fmla="*/ 0 w 11199600"/>
              <a:gd name="connsiteY203" fmla="*/ 2175692 h 5920067"/>
              <a:gd name="connsiteX204" fmla="*/ 0 w 11199600"/>
              <a:gd name="connsiteY204" fmla="*/ 2088721 h 5920067"/>
              <a:gd name="connsiteX205" fmla="*/ 0 w 11199600"/>
              <a:gd name="connsiteY205" fmla="*/ 1906316 h 5920067"/>
              <a:gd name="connsiteX206" fmla="*/ 0 w 11199600"/>
              <a:gd name="connsiteY206" fmla="*/ 1866658 h 5920067"/>
              <a:gd name="connsiteX207" fmla="*/ 0 w 11199600"/>
              <a:gd name="connsiteY207" fmla="*/ 1814481 h 5920067"/>
              <a:gd name="connsiteX208" fmla="*/ 0 w 11199600"/>
              <a:gd name="connsiteY208" fmla="*/ 1702609 h 5920067"/>
              <a:gd name="connsiteX209" fmla="*/ 0 w 11199600"/>
              <a:gd name="connsiteY209" fmla="*/ 1592418 h 5920067"/>
              <a:gd name="connsiteX210" fmla="*/ 0 w 11199600"/>
              <a:gd name="connsiteY210" fmla="*/ 1529519 h 5920067"/>
              <a:gd name="connsiteX211" fmla="*/ 0 w 11199600"/>
              <a:gd name="connsiteY211" fmla="*/ 1428369 h 5920067"/>
              <a:gd name="connsiteX212" fmla="*/ 0 w 11199600"/>
              <a:gd name="connsiteY212" fmla="*/ 1290764 h 5920067"/>
              <a:gd name="connsiteX213" fmla="*/ 0 w 11199600"/>
              <a:gd name="connsiteY213" fmla="*/ 1255278 h 5920067"/>
              <a:gd name="connsiteX214" fmla="*/ 0 w 11199600"/>
              <a:gd name="connsiteY214" fmla="*/ 1168307 h 5920067"/>
              <a:gd name="connsiteX215" fmla="*/ 0 w 11199600"/>
              <a:gd name="connsiteY215" fmla="*/ 1016524 h 5920067"/>
              <a:gd name="connsiteX216" fmla="*/ 0 w 11199600"/>
              <a:gd name="connsiteY216" fmla="*/ 894067 h 5920067"/>
              <a:gd name="connsiteX217" fmla="*/ 0 w 11199600"/>
              <a:gd name="connsiteY217" fmla="*/ 782195 h 5920067"/>
              <a:gd name="connsiteX218" fmla="*/ 0 w 11199600"/>
              <a:gd name="connsiteY218" fmla="*/ 507955 h 5920067"/>
              <a:gd name="connsiteX219" fmla="*/ 0 w 11199600"/>
              <a:gd name="connsiteY219" fmla="*/ 370350 h 5920067"/>
              <a:gd name="connsiteX220" fmla="*/ 0 w 11199600"/>
              <a:gd name="connsiteY220" fmla="*/ 96110 h 5920067"/>
              <a:gd name="connsiteX221" fmla="*/ 95997 w 11199600"/>
              <a:gd name="connsiteY221" fmla="*/ 0 h 59200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</a:cxnLst>
            <a:rect l="l" t="t" r="r" b="b"/>
            <a:pathLst>
              <a:path w="11199600" h="5920067">
                <a:moveTo>
                  <a:pt x="95997" y="0"/>
                </a:moveTo>
                <a:lnTo>
                  <a:pt x="11103603" y="0"/>
                </a:lnTo>
                <a:cubicBezTo>
                  <a:pt x="11199600" y="0"/>
                  <a:pt x="11199600" y="96110"/>
                  <a:pt x="11199600" y="96110"/>
                </a:cubicBezTo>
                <a:cubicBezTo>
                  <a:pt x="11199600" y="96110"/>
                  <a:pt x="11199600" y="96110"/>
                  <a:pt x="11199600" y="335165"/>
                </a:cubicBezTo>
                <a:lnTo>
                  <a:pt x="11199600" y="370350"/>
                </a:lnTo>
                <a:cubicBezTo>
                  <a:pt x="11199600" y="370350"/>
                  <a:pt x="11199600" y="370350"/>
                  <a:pt x="11199600" y="379204"/>
                </a:cubicBezTo>
                <a:lnTo>
                  <a:pt x="11199600" y="400048"/>
                </a:lnTo>
                <a:lnTo>
                  <a:pt x="11199600" y="400232"/>
                </a:lnTo>
                <a:cubicBezTo>
                  <a:pt x="11199600" y="415173"/>
                  <a:pt x="11199600" y="437585"/>
                  <a:pt x="11199600" y="471202"/>
                </a:cubicBezTo>
                <a:lnTo>
                  <a:pt x="11199600" y="475721"/>
                </a:lnTo>
                <a:lnTo>
                  <a:pt x="11199600" y="508692"/>
                </a:lnTo>
                <a:cubicBezTo>
                  <a:pt x="11199600" y="522527"/>
                  <a:pt x="11199600" y="537744"/>
                  <a:pt x="11199600" y="554484"/>
                </a:cubicBezTo>
                <a:lnTo>
                  <a:pt x="11199600" y="563015"/>
                </a:lnTo>
                <a:lnTo>
                  <a:pt x="11199600" y="609405"/>
                </a:lnTo>
                <a:lnTo>
                  <a:pt x="11199600" y="662759"/>
                </a:lnTo>
                <a:lnTo>
                  <a:pt x="11199600" y="674288"/>
                </a:lnTo>
                <a:cubicBezTo>
                  <a:pt x="11199600" y="697668"/>
                  <a:pt x="11199600" y="722846"/>
                  <a:pt x="11199600" y="749961"/>
                </a:cubicBezTo>
                <a:lnTo>
                  <a:pt x="11199600" y="775785"/>
                </a:lnTo>
                <a:lnTo>
                  <a:pt x="11199600" y="837255"/>
                </a:lnTo>
                <a:lnTo>
                  <a:pt x="11199600" y="902921"/>
                </a:lnTo>
                <a:lnTo>
                  <a:pt x="11199600" y="936999"/>
                </a:lnTo>
                <a:lnTo>
                  <a:pt x="11199600" y="1016524"/>
                </a:lnTo>
                <a:cubicBezTo>
                  <a:pt x="11199600" y="1016524"/>
                  <a:pt x="11199600" y="1016524"/>
                  <a:pt x="11199600" y="1029131"/>
                </a:cubicBezTo>
                <a:lnTo>
                  <a:pt x="11199600" y="1044999"/>
                </a:lnTo>
                <a:lnTo>
                  <a:pt x="11199600" y="1046406"/>
                </a:lnTo>
                <a:lnTo>
                  <a:pt x="11199600" y="1050025"/>
                </a:lnTo>
                <a:lnTo>
                  <a:pt x="11199600" y="1074887"/>
                </a:lnTo>
                <a:cubicBezTo>
                  <a:pt x="11199600" y="1098232"/>
                  <a:pt x="11199600" y="1130916"/>
                  <a:pt x="11199600" y="1176672"/>
                </a:cubicBezTo>
                <a:lnTo>
                  <a:pt x="11199600" y="1177161"/>
                </a:lnTo>
                <a:lnTo>
                  <a:pt x="11199600" y="1202847"/>
                </a:lnTo>
                <a:lnTo>
                  <a:pt x="11199600" y="1255579"/>
                </a:lnTo>
                <a:lnTo>
                  <a:pt x="11199600" y="1290764"/>
                </a:lnTo>
                <a:cubicBezTo>
                  <a:pt x="11199600" y="1290764"/>
                  <a:pt x="11199600" y="1290764"/>
                  <a:pt x="11199600" y="1299618"/>
                </a:cubicBezTo>
                <a:lnTo>
                  <a:pt x="11199600" y="1319239"/>
                </a:lnTo>
                <a:lnTo>
                  <a:pt x="11199600" y="1320462"/>
                </a:lnTo>
                <a:lnTo>
                  <a:pt x="11199600" y="1320646"/>
                </a:lnTo>
                <a:cubicBezTo>
                  <a:pt x="11199600" y="1328117"/>
                  <a:pt x="11199600" y="1337455"/>
                  <a:pt x="11199600" y="1349128"/>
                </a:cubicBezTo>
                <a:lnTo>
                  <a:pt x="11199600" y="1377296"/>
                </a:lnTo>
                <a:lnTo>
                  <a:pt x="11199600" y="1391616"/>
                </a:lnTo>
                <a:lnTo>
                  <a:pt x="11199600" y="1396135"/>
                </a:lnTo>
                <a:lnTo>
                  <a:pt x="11199600" y="1429106"/>
                </a:lnTo>
                <a:cubicBezTo>
                  <a:pt x="11199600" y="1442941"/>
                  <a:pt x="11199600" y="1458158"/>
                  <a:pt x="11199600" y="1474898"/>
                </a:cubicBezTo>
                <a:lnTo>
                  <a:pt x="11199600" y="1477087"/>
                </a:lnTo>
                <a:lnTo>
                  <a:pt x="11199600" y="1483429"/>
                </a:lnTo>
                <a:lnTo>
                  <a:pt x="11199600" y="1529819"/>
                </a:lnTo>
                <a:lnTo>
                  <a:pt x="11199600" y="1569177"/>
                </a:lnTo>
                <a:lnTo>
                  <a:pt x="11199600" y="1583173"/>
                </a:lnTo>
                <a:lnTo>
                  <a:pt x="11199600" y="1594702"/>
                </a:lnTo>
                <a:lnTo>
                  <a:pt x="11199600" y="1651536"/>
                </a:lnTo>
                <a:lnTo>
                  <a:pt x="11199600" y="1670375"/>
                </a:lnTo>
                <a:lnTo>
                  <a:pt x="11199600" y="1696199"/>
                </a:lnTo>
                <a:lnTo>
                  <a:pt x="11199600" y="1757669"/>
                </a:lnTo>
                <a:lnTo>
                  <a:pt x="11199600" y="1779318"/>
                </a:lnTo>
                <a:lnTo>
                  <a:pt x="11199600" y="1823335"/>
                </a:lnTo>
                <a:lnTo>
                  <a:pt x="11199600" y="1843417"/>
                </a:lnTo>
                <a:lnTo>
                  <a:pt x="11199600" y="1857413"/>
                </a:lnTo>
                <a:lnTo>
                  <a:pt x="11199600" y="1965413"/>
                </a:lnTo>
                <a:lnTo>
                  <a:pt x="11199600" y="1970439"/>
                </a:lnTo>
                <a:lnTo>
                  <a:pt x="11199600" y="2008551"/>
                </a:lnTo>
                <a:lnTo>
                  <a:pt x="11199600" y="2053558"/>
                </a:lnTo>
                <a:lnTo>
                  <a:pt x="11199600" y="2097575"/>
                </a:lnTo>
                <a:lnTo>
                  <a:pt x="11199600" y="2123261"/>
                </a:lnTo>
                <a:lnTo>
                  <a:pt x="11199600" y="2239653"/>
                </a:lnTo>
                <a:lnTo>
                  <a:pt x="11199600" y="2257705"/>
                </a:lnTo>
                <a:lnTo>
                  <a:pt x="11199600" y="2282791"/>
                </a:lnTo>
                <a:lnTo>
                  <a:pt x="11199600" y="2297710"/>
                </a:lnTo>
                <a:lnTo>
                  <a:pt x="11199600" y="2397501"/>
                </a:lnTo>
                <a:lnTo>
                  <a:pt x="11199600" y="2489591"/>
                </a:lnTo>
                <a:lnTo>
                  <a:pt x="11199600" y="2527610"/>
                </a:lnTo>
                <a:lnTo>
                  <a:pt x="11199600" y="2531945"/>
                </a:lnTo>
                <a:lnTo>
                  <a:pt x="11199600" y="2571950"/>
                </a:lnTo>
                <a:lnTo>
                  <a:pt x="11199600" y="2699732"/>
                </a:lnTo>
                <a:lnTo>
                  <a:pt x="11199600" y="2763831"/>
                </a:lnTo>
                <a:lnTo>
                  <a:pt x="11199600" y="2801851"/>
                </a:lnTo>
                <a:lnTo>
                  <a:pt x="11199600" y="2819097"/>
                </a:lnTo>
                <a:lnTo>
                  <a:pt x="11199600" y="2928965"/>
                </a:lnTo>
                <a:lnTo>
                  <a:pt x="11199600" y="2973972"/>
                </a:lnTo>
                <a:lnTo>
                  <a:pt x="11199600" y="3093337"/>
                </a:lnTo>
                <a:lnTo>
                  <a:pt x="11199600" y="3132995"/>
                </a:lnTo>
                <a:lnTo>
                  <a:pt x="11199600" y="3178119"/>
                </a:lnTo>
                <a:lnTo>
                  <a:pt x="11199600" y="3203205"/>
                </a:lnTo>
                <a:lnTo>
                  <a:pt x="11199600" y="3407236"/>
                </a:lnTo>
                <a:lnTo>
                  <a:pt x="11199600" y="3448024"/>
                </a:lnTo>
                <a:lnTo>
                  <a:pt x="11199600" y="3452359"/>
                </a:lnTo>
                <a:lnTo>
                  <a:pt x="11199600" y="3470135"/>
                </a:lnTo>
                <a:lnTo>
                  <a:pt x="11199600" y="3722265"/>
                </a:lnTo>
                <a:lnTo>
                  <a:pt x="11199600" y="3739511"/>
                </a:lnTo>
                <a:lnTo>
                  <a:pt x="11199600" y="3744375"/>
                </a:lnTo>
                <a:lnTo>
                  <a:pt x="11199600" y="3831346"/>
                </a:lnTo>
                <a:lnTo>
                  <a:pt x="11199600" y="4013751"/>
                </a:lnTo>
                <a:lnTo>
                  <a:pt x="11199600" y="4053409"/>
                </a:lnTo>
                <a:lnTo>
                  <a:pt x="11199600" y="4105586"/>
                </a:lnTo>
                <a:lnTo>
                  <a:pt x="11199600" y="4217459"/>
                </a:lnTo>
                <a:lnTo>
                  <a:pt x="11199600" y="4327650"/>
                </a:lnTo>
                <a:lnTo>
                  <a:pt x="11199600" y="4390549"/>
                </a:lnTo>
                <a:lnTo>
                  <a:pt x="11199600" y="4491699"/>
                </a:lnTo>
                <a:lnTo>
                  <a:pt x="11199600" y="4629303"/>
                </a:lnTo>
                <a:lnTo>
                  <a:pt x="11199600" y="4664789"/>
                </a:lnTo>
                <a:lnTo>
                  <a:pt x="11199600" y="4751760"/>
                </a:lnTo>
                <a:lnTo>
                  <a:pt x="11199600" y="4903543"/>
                </a:lnTo>
                <a:lnTo>
                  <a:pt x="11199600" y="5026000"/>
                </a:lnTo>
                <a:lnTo>
                  <a:pt x="11199600" y="5137873"/>
                </a:lnTo>
                <a:lnTo>
                  <a:pt x="11199600" y="5412113"/>
                </a:lnTo>
                <a:lnTo>
                  <a:pt x="11199600" y="5549717"/>
                </a:lnTo>
                <a:lnTo>
                  <a:pt x="11199600" y="5823957"/>
                </a:lnTo>
                <a:cubicBezTo>
                  <a:pt x="11199600" y="5920067"/>
                  <a:pt x="11103603" y="5920067"/>
                  <a:pt x="11103603" y="5920067"/>
                </a:cubicBezTo>
                <a:cubicBezTo>
                  <a:pt x="11103603" y="5920067"/>
                  <a:pt x="11103603" y="5920067"/>
                  <a:pt x="95997" y="5920067"/>
                </a:cubicBezTo>
                <a:cubicBezTo>
                  <a:pt x="0" y="5920067"/>
                  <a:pt x="0" y="5823957"/>
                  <a:pt x="0" y="5823957"/>
                </a:cubicBezTo>
                <a:lnTo>
                  <a:pt x="0" y="5820222"/>
                </a:lnTo>
                <a:lnTo>
                  <a:pt x="0" y="5811351"/>
                </a:lnTo>
                <a:lnTo>
                  <a:pt x="0" y="5794075"/>
                </a:lnTo>
                <a:lnTo>
                  <a:pt x="0" y="5765594"/>
                </a:lnTo>
                <a:lnTo>
                  <a:pt x="0" y="5723106"/>
                </a:lnTo>
                <a:lnTo>
                  <a:pt x="0" y="5663809"/>
                </a:lnTo>
                <a:lnTo>
                  <a:pt x="0" y="5584902"/>
                </a:lnTo>
                <a:lnTo>
                  <a:pt x="0" y="5549717"/>
                </a:lnTo>
                <a:lnTo>
                  <a:pt x="0" y="5548611"/>
                </a:lnTo>
                <a:lnTo>
                  <a:pt x="0" y="5540863"/>
                </a:lnTo>
                <a:lnTo>
                  <a:pt x="0" y="5520020"/>
                </a:lnTo>
                <a:lnTo>
                  <a:pt x="0" y="5519835"/>
                </a:lnTo>
                <a:lnTo>
                  <a:pt x="0" y="5478886"/>
                </a:lnTo>
                <a:lnTo>
                  <a:pt x="0" y="5448866"/>
                </a:lnTo>
                <a:lnTo>
                  <a:pt x="0" y="5444347"/>
                </a:lnTo>
                <a:lnTo>
                  <a:pt x="0" y="5411375"/>
                </a:lnTo>
                <a:lnTo>
                  <a:pt x="0" y="5365584"/>
                </a:lnTo>
                <a:lnTo>
                  <a:pt x="0" y="5357053"/>
                </a:lnTo>
                <a:lnTo>
                  <a:pt x="0" y="5310662"/>
                </a:lnTo>
                <a:lnTo>
                  <a:pt x="0" y="5257308"/>
                </a:lnTo>
                <a:lnTo>
                  <a:pt x="0" y="5245780"/>
                </a:lnTo>
                <a:lnTo>
                  <a:pt x="0" y="5170107"/>
                </a:lnTo>
                <a:lnTo>
                  <a:pt x="0" y="5144283"/>
                </a:lnTo>
                <a:lnTo>
                  <a:pt x="0" y="5082813"/>
                </a:lnTo>
                <a:lnTo>
                  <a:pt x="0" y="5017146"/>
                </a:lnTo>
                <a:lnTo>
                  <a:pt x="0" y="4983068"/>
                </a:lnTo>
                <a:lnTo>
                  <a:pt x="0" y="4903543"/>
                </a:lnTo>
                <a:lnTo>
                  <a:pt x="0" y="4899808"/>
                </a:lnTo>
                <a:lnTo>
                  <a:pt x="0" y="4890937"/>
                </a:lnTo>
                <a:lnTo>
                  <a:pt x="0" y="4875069"/>
                </a:lnTo>
                <a:lnTo>
                  <a:pt x="0" y="4873661"/>
                </a:lnTo>
                <a:lnTo>
                  <a:pt x="0" y="4870043"/>
                </a:lnTo>
                <a:lnTo>
                  <a:pt x="0" y="4845180"/>
                </a:lnTo>
                <a:lnTo>
                  <a:pt x="0" y="4802692"/>
                </a:lnTo>
                <a:lnTo>
                  <a:pt x="0" y="4743395"/>
                </a:lnTo>
                <a:lnTo>
                  <a:pt x="0" y="4742906"/>
                </a:lnTo>
                <a:lnTo>
                  <a:pt x="0" y="4717221"/>
                </a:lnTo>
                <a:lnTo>
                  <a:pt x="0" y="4664488"/>
                </a:lnTo>
                <a:lnTo>
                  <a:pt x="0" y="4629303"/>
                </a:lnTo>
                <a:lnTo>
                  <a:pt x="0" y="4628197"/>
                </a:lnTo>
                <a:lnTo>
                  <a:pt x="0" y="4620449"/>
                </a:lnTo>
                <a:lnTo>
                  <a:pt x="0" y="4600829"/>
                </a:lnTo>
                <a:lnTo>
                  <a:pt x="0" y="4599606"/>
                </a:lnTo>
                <a:lnTo>
                  <a:pt x="0" y="4599421"/>
                </a:lnTo>
                <a:lnTo>
                  <a:pt x="0" y="4558472"/>
                </a:lnTo>
                <a:lnTo>
                  <a:pt x="0" y="4542771"/>
                </a:lnTo>
                <a:lnTo>
                  <a:pt x="0" y="4528452"/>
                </a:lnTo>
                <a:lnTo>
                  <a:pt x="0" y="4523933"/>
                </a:lnTo>
                <a:lnTo>
                  <a:pt x="0" y="4490961"/>
                </a:lnTo>
                <a:lnTo>
                  <a:pt x="0" y="4445170"/>
                </a:lnTo>
                <a:lnTo>
                  <a:pt x="0" y="4442981"/>
                </a:lnTo>
                <a:lnTo>
                  <a:pt x="0" y="4436639"/>
                </a:lnTo>
                <a:lnTo>
                  <a:pt x="0" y="4390248"/>
                </a:lnTo>
                <a:lnTo>
                  <a:pt x="0" y="4350891"/>
                </a:lnTo>
                <a:lnTo>
                  <a:pt x="0" y="4336894"/>
                </a:lnTo>
                <a:lnTo>
                  <a:pt x="0" y="4325366"/>
                </a:lnTo>
                <a:lnTo>
                  <a:pt x="0" y="4268531"/>
                </a:lnTo>
                <a:lnTo>
                  <a:pt x="0" y="4249693"/>
                </a:lnTo>
                <a:lnTo>
                  <a:pt x="0" y="4223869"/>
                </a:lnTo>
                <a:lnTo>
                  <a:pt x="0" y="4162399"/>
                </a:lnTo>
                <a:lnTo>
                  <a:pt x="0" y="4140749"/>
                </a:lnTo>
                <a:lnTo>
                  <a:pt x="0" y="4096732"/>
                </a:lnTo>
                <a:lnTo>
                  <a:pt x="0" y="4076651"/>
                </a:lnTo>
                <a:lnTo>
                  <a:pt x="0" y="4062654"/>
                </a:lnTo>
                <a:lnTo>
                  <a:pt x="0" y="3954655"/>
                </a:lnTo>
                <a:lnTo>
                  <a:pt x="0" y="3949629"/>
                </a:lnTo>
                <a:lnTo>
                  <a:pt x="0" y="3911516"/>
                </a:lnTo>
                <a:lnTo>
                  <a:pt x="0" y="3866509"/>
                </a:lnTo>
                <a:lnTo>
                  <a:pt x="0" y="3822492"/>
                </a:lnTo>
                <a:lnTo>
                  <a:pt x="0" y="3796807"/>
                </a:lnTo>
                <a:lnTo>
                  <a:pt x="0" y="3680415"/>
                </a:lnTo>
                <a:lnTo>
                  <a:pt x="0" y="3662362"/>
                </a:lnTo>
                <a:lnTo>
                  <a:pt x="0" y="3637276"/>
                </a:lnTo>
                <a:lnTo>
                  <a:pt x="0" y="3622357"/>
                </a:lnTo>
                <a:lnTo>
                  <a:pt x="0" y="3522567"/>
                </a:lnTo>
                <a:lnTo>
                  <a:pt x="0" y="3430477"/>
                </a:lnTo>
                <a:lnTo>
                  <a:pt x="0" y="3392457"/>
                </a:lnTo>
                <a:lnTo>
                  <a:pt x="0" y="3388122"/>
                </a:lnTo>
                <a:lnTo>
                  <a:pt x="0" y="3348117"/>
                </a:lnTo>
                <a:lnTo>
                  <a:pt x="0" y="3220335"/>
                </a:lnTo>
                <a:lnTo>
                  <a:pt x="0" y="3156237"/>
                </a:lnTo>
                <a:lnTo>
                  <a:pt x="0" y="3118217"/>
                </a:lnTo>
                <a:lnTo>
                  <a:pt x="0" y="3100970"/>
                </a:lnTo>
                <a:lnTo>
                  <a:pt x="0" y="2991102"/>
                </a:lnTo>
                <a:lnTo>
                  <a:pt x="0" y="2946095"/>
                </a:lnTo>
                <a:lnTo>
                  <a:pt x="0" y="2826730"/>
                </a:lnTo>
                <a:lnTo>
                  <a:pt x="0" y="2787072"/>
                </a:lnTo>
                <a:lnTo>
                  <a:pt x="0" y="2741948"/>
                </a:lnTo>
                <a:lnTo>
                  <a:pt x="0" y="2716862"/>
                </a:lnTo>
                <a:lnTo>
                  <a:pt x="0" y="2512832"/>
                </a:lnTo>
                <a:lnTo>
                  <a:pt x="0" y="2472043"/>
                </a:lnTo>
                <a:lnTo>
                  <a:pt x="0" y="2467708"/>
                </a:lnTo>
                <a:lnTo>
                  <a:pt x="0" y="2449933"/>
                </a:lnTo>
                <a:lnTo>
                  <a:pt x="0" y="2197803"/>
                </a:lnTo>
                <a:lnTo>
                  <a:pt x="0" y="2180556"/>
                </a:lnTo>
                <a:lnTo>
                  <a:pt x="0" y="2175692"/>
                </a:lnTo>
                <a:lnTo>
                  <a:pt x="0" y="2088721"/>
                </a:lnTo>
                <a:lnTo>
                  <a:pt x="0" y="1906316"/>
                </a:lnTo>
                <a:lnTo>
                  <a:pt x="0" y="1866658"/>
                </a:lnTo>
                <a:lnTo>
                  <a:pt x="0" y="1814481"/>
                </a:lnTo>
                <a:lnTo>
                  <a:pt x="0" y="1702609"/>
                </a:lnTo>
                <a:lnTo>
                  <a:pt x="0" y="1592418"/>
                </a:lnTo>
                <a:lnTo>
                  <a:pt x="0" y="1529519"/>
                </a:lnTo>
                <a:lnTo>
                  <a:pt x="0" y="1428369"/>
                </a:lnTo>
                <a:lnTo>
                  <a:pt x="0" y="1290764"/>
                </a:lnTo>
                <a:lnTo>
                  <a:pt x="0" y="1255278"/>
                </a:lnTo>
                <a:lnTo>
                  <a:pt x="0" y="1168307"/>
                </a:lnTo>
                <a:lnTo>
                  <a:pt x="0" y="1016524"/>
                </a:lnTo>
                <a:lnTo>
                  <a:pt x="0" y="894067"/>
                </a:lnTo>
                <a:lnTo>
                  <a:pt x="0" y="782195"/>
                </a:lnTo>
                <a:lnTo>
                  <a:pt x="0" y="507955"/>
                </a:lnTo>
                <a:lnTo>
                  <a:pt x="0" y="370350"/>
                </a:lnTo>
                <a:lnTo>
                  <a:pt x="0" y="96110"/>
                </a:lnTo>
                <a:cubicBezTo>
                  <a:pt x="0" y="0"/>
                  <a:pt x="95997" y="0"/>
                  <a:pt x="95997" y="0"/>
                </a:cubicBezTo>
                <a:close/>
              </a:path>
            </a:pathLst>
          </a:custGeom>
          <a:solidFill>
            <a:schemeClr val="bg2">
              <a:lumMod val="20000"/>
              <a:lumOff val="80000"/>
              <a:alpha val="10000"/>
            </a:schemeClr>
          </a:solidFill>
        </p:spPr>
        <p:txBody>
          <a:bodyPr wrap="square" lIns="3240000" tIns="36000" rIns="36000" bIns="36000" anchor="ctr" anchorCtr="0">
            <a:noAutofit/>
          </a:bodyPr>
          <a:lstStyle>
            <a:lvl1pPr algn="ctr">
              <a:defRPr sz="1400" b="0"/>
            </a:lvl1pPr>
          </a:lstStyle>
          <a:p>
            <a:r>
              <a:rPr lang="en-US" noProof="0"/>
              <a:t>Click icon to add picture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160458357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84797303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Freeform 31"/>
          <p:cNvSpPr>
            <a:spLocks noChangeAspect="1"/>
          </p:cNvSpPr>
          <p:nvPr userDrawn="1"/>
        </p:nvSpPr>
        <p:spPr bwMode="gray">
          <a:xfrm>
            <a:off x="693738" y="1695452"/>
            <a:ext cx="10641600" cy="2630915"/>
          </a:xfrm>
          <a:custGeom>
            <a:avLst/>
            <a:gdLst>
              <a:gd name="T0" fmla="*/ 2480 w 2480"/>
              <a:gd name="T1" fmla="*/ 528 h 611"/>
              <a:gd name="T2" fmla="*/ 2480 w 2480"/>
              <a:gd name="T3" fmla="*/ 32 h 611"/>
              <a:gd name="T4" fmla="*/ 2448 w 2480"/>
              <a:gd name="T5" fmla="*/ 0 h 611"/>
              <a:gd name="T6" fmla="*/ 32 w 2480"/>
              <a:gd name="T7" fmla="*/ 0 h 611"/>
              <a:gd name="T8" fmla="*/ 0 w 2480"/>
              <a:gd name="T9" fmla="*/ 32 h 611"/>
              <a:gd name="T10" fmla="*/ 0 w 2480"/>
              <a:gd name="T11" fmla="*/ 528 h 611"/>
              <a:gd name="T12" fmla="*/ 32 w 2480"/>
              <a:gd name="T13" fmla="*/ 560 h 611"/>
              <a:gd name="T14" fmla="*/ 237 w 2480"/>
              <a:gd name="T15" fmla="*/ 560 h 611"/>
              <a:gd name="T16" fmla="*/ 271 w 2480"/>
              <a:gd name="T17" fmla="*/ 604 h 611"/>
              <a:gd name="T18" fmla="*/ 289 w 2480"/>
              <a:gd name="T19" fmla="*/ 604 h 611"/>
              <a:gd name="T20" fmla="*/ 323 w 2480"/>
              <a:gd name="T21" fmla="*/ 560 h 611"/>
              <a:gd name="T22" fmla="*/ 2448 w 2480"/>
              <a:gd name="T23" fmla="*/ 560 h 611"/>
              <a:gd name="T24" fmla="*/ 2480 w 2480"/>
              <a:gd name="T25" fmla="*/ 528 h 6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480" h="611">
                <a:moveTo>
                  <a:pt x="2480" y="528"/>
                </a:moveTo>
                <a:cubicBezTo>
                  <a:pt x="2480" y="32"/>
                  <a:pt x="2480" y="32"/>
                  <a:pt x="2480" y="32"/>
                </a:cubicBezTo>
                <a:cubicBezTo>
                  <a:pt x="2480" y="32"/>
                  <a:pt x="2480" y="0"/>
                  <a:pt x="2448" y="0"/>
                </a:cubicBezTo>
                <a:cubicBezTo>
                  <a:pt x="32" y="0"/>
                  <a:pt x="32" y="0"/>
                  <a:pt x="32" y="0"/>
                </a:cubicBezTo>
                <a:cubicBezTo>
                  <a:pt x="32" y="0"/>
                  <a:pt x="0" y="0"/>
                  <a:pt x="0" y="32"/>
                </a:cubicBezTo>
                <a:cubicBezTo>
                  <a:pt x="0" y="528"/>
                  <a:pt x="0" y="528"/>
                  <a:pt x="0" y="528"/>
                </a:cubicBezTo>
                <a:cubicBezTo>
                  <a:pt x="0" y="528"/>
                  <a:pt x="0" y="560"/>
                  <a:pt x="32" y="560"/>
                </a:cubicBezTo>
                <a:cubicBezTo>
                  <a:pt x="237" y="560"/>
                  <a:pt x="237" y="560"/>
                  <a:pt x="237" y="560"/>
                </a:cubicBezTo>
                <a:cubicBezTo>
                  <a:pt x="271" y="604"/>
                  <a:pt x="271" y="604"/>
                  <a:pt x="271" y="604"/>
                </a:cubicBezTo>
                <a:cubicBezTo>
                  <a:pt x="276" y="611"/>
                  <a:pt x="284" y="611"/>
                  <a:pt x="289" y="604"/>
                </a:cubicBezTo>
                <a:cubicBezTo>
                  <a:pt x="323" y="560"/>
                  <a:pt x="323" y="560"/>
                  <a:pt x="323" y="560"/>
                </a:cubicBezTo>
                <a:cubicBezTo>
                  <a:pt x="2448" y="560"/>
                  <a:pt x="2448" y="560"/>
                  <a:pt x="2448" y="560"/>
                </a:cubicBezTo>
                <a:cubicBezTo>
                  <a:pt x="2448" y="560"/>
                  <a:pt x="2480" y="560"/>
                  <a:pt x="2480" y="528"/>
                </a:cubicBezTo>
              </a:path>
            </a:pathLst>
          </a:custGeom>
          <a:solidFill>
            <a:srgbClr val="FE2747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>
              <a:solidFill>
                <a:srgbClr val="333333"/>
              </a:solidFill>
            </a:endParaRPr>
          </a:p>
        </p:txBody>
      </p:sp>
      <p:sp>
        <p:nvSpPr>
          <p:cNvPr id="5" name="Title 1"/>
          <p:cNvSpPr>
            <a:spLocks noGrp="1"/>
          </p:cNvSpPr>
          <p:nvPr>
            <p:ph type="ctrTitle"/>
          </p:nvPr>
        </p:nvSpPr>
        <p:spPr bwMode="gray">
          <a:xfrm>
            <a:off x="1172150" y="1695451"/>
            <a:ext cx="10162600" cy="2368549"/>
          </a:xfrm>
        </p:spPr>
        <p:txBody>
          <a:bodyPr anchor="ctr" anchorCtr="0">
            <a:noAutofit/>
          </a:bodyPr>
          <a:lstStyle>
            <a:lvl1pPr algn="l">
              <a:lnSpc>
                <a:spcPts val="4600"/>
              </a:lnSpc>
              <a:defRPr sz="46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36" name="Group 35"/>
          <p:cNvGrpSpPr/>
          <p:nvPr userDrawn="1"/>
        </p:nvGrpSpPr>
        <p:grpSpPr>
          <a:xfrm>
            <a:off x="-2025698" y="6362705"/>
            <a:ext cx="1857255" cy="500063"/>
            <a:chOff x="-2025698" y="6445247"/>
            <a:chExt cx="1857255" cy="417516"/>
          </a:xfrm>
        </p:grpSpPr>
        <p:sp>
          <p:nvSpPr>
            <p:cNvPr id="37" name="Rectangle 104"/>
            <p:cNvSpPr>
              <a:spLocks noChangeArrowheads="1"/>
            </p:cNvSpPr>
            <p:nvPr userDrawn="1"/>
          </p:nvSpPr>
          <p:spPr bwMode="gray">
            <a:xfrm>
              <a:off x="-2025698" y="6445247"/>
              <a:ext cx="1447848" cy="417516"/>
            </a:xfrm>
            <a:prstGeom prst="rect">
              <a:avLst/>
            </a:prstGeom>
            <a:solidFill>
              <a:srgbClr val="60A6DA"/>
            </a:solidFill>
            <a:ln>
              <a:noFill/>
            </a:ln>
            <a:effectLst/>
          </p:spPr>
          <p:txBody>
            <a:bodyPr wrap="square" lIns="72000" tIns="180000" rIns="72000" bIns="180000" anchor="ctr">
              <a:noAutofit/>
            </a:bodyPr>
            <a:lstStyle/>
            <a:p>
              <a:pPr>
                <a:lnSpc>
                  <a:spcPct val="90000"/>
                </a:lnSpc>
                <a:spcBef>
                  <a:spcPct val="20000"/>
                </a:spcBef>
                <a:spcAft>
                  <a:spcPct val="20000"/>
                </a:spcAft>
                <a:defRPr/>
              </a:pPr>
              <a:r>
                <a:rPr lang="en-GB" altLang="en-GB" sz="1200" b="1" kern="0" dirty="0">
                  <a:solidFill>
                    <a:srgbClr val="FDFDFD"/>
                  </a:solidFill>
                </a:rPr>
                <a:t>No content below </a:t>
              </a:r>
              <a:br>
                <a:rPr lang="en-GB" altLang="en-GB" sz="1200" b="1" kern="0" dirty="0">
                  <a:solidFill>
                    <a:srgbClr val="FDFDFD"/>
                  </a:solidFill>
                </a:rPr>
              </a:br>
              <a:r>
                <a:rPr lang="en-GB" altLang="en-GB" sz="1200" b="1" kern="0" dirty="0">
                  <a:solidFill>
                    <a:srgbClr val="FDFDFD"/>
                  </a:solidFill>
                </a:rPr>
                <a:t>the grey line</a:t>
              </a:r>
            </a:p>
          </p:txBody>
        </p:sp>
        <p:grpSp>
          <p:nvGrpSpPr>
            <p:cNvPr id="38" name="Group 37"/>
            <p:cNvGrpSpPr/>
            <p:nvPr userDrawn="1"/>
          </p:nvGrpSpPr>
          <p:grpSpPr bwMode="gray">
            <a:xfrm>
              <a:off x="-546100" y="6452392"/>
              <a:ext cx="377657" cy="403227"/>
              <a:chOff x="-2035174" y="6454773"/>
              <a:chExt cx="1872000" cy="403227"/>
            </a:xfrm>
          </p:grpSpPr>
          <p:cxnSp>
            <p:nvCxnSpPr>
              <p:cNvPr id="39" name="Straight Connector 38"/>
              <p:cNvCxnSpPr/>
              <p:nvPr userDrawn="1"/>
            </p:nvCxnSpPr>
            <p:spPr bwMode="gray">
              <a:xfrm>
                <a:off x="-2035174" y="6858000"/>
                <a:ext cx="1872000" cy="0"/>
              </a:xfrm>
              <a:prstGeom prst="line">
                <a:avLst/>
              </a:prstGeom>
              <a:noFill/>
              <a:ln w="6350" cap="flat" cmpd="sng" algn="ctr">
                <a:solidFill>
                  <a:srgbClr val="C90068"/>
                </a:solidFill>
                <a:prstDash val="dash"/>
                <a:miter lim="800000"/>
              </a:ln>
              <a:effectLst/>
            </p:spPr>
          </p:cxnSp>
          <p:cxnSp>
            <p:nvCxnSpPr>
              <p:cNvPr id="40" name="Straight Connector 39"/>
              <p:cNvCxnSpPr/>
              <p:nvPr userDrawn="1"/>
            </p:nvCxnSpPr>
            <p:spPr bwMode="gray">
              <a:xfrm>
                <a:off x="-2035174" y="6454773"/>
                <a:ext cx="1872000" cy="0"/>
              </a:xfrm>
              <a:prstGeom prst="line">
                <a:avLst/>
              </a:prstGeom>
              <a:noFill/>
              <a:ln w="6350" cap="flat" cmpd="sng" algn="ctr">
                <a:solidFill>
                  <a:srgbClr val="C90068"/>
                </a:solidFill>
                <a:prstDash val="dash"/>
                <a:miter lim="800000"/>
              </a:ln>
              <a:effectLst/>
            </p:spPr>
          </p:cxnSp>
        </p:grpSp>
      </p:grpSp>
      <p:grpSp>
        <p:nvGrpSpPr>
          <p:cNvPr id="58" name="Group 57"/>
          <p:cNvGrpSpPr/>
          <p:nvPr userDrawn="1"/>
        </p:nvGrpSpPr>
        <p:grpSpPr>
          <a:xfrm>
            <a:off x="-2035175" y="1"/>
            <a:ext cx="1881477" cy="5176145"/>
            <a:chOff x="-2035175" y="0"/>
            <a:chExt cx="1881477" cy="5176145"/>
          </a:xfrm>
        </p:grpSpPr>
        <p:sp>
          <p:nvSpPr>
            <p:cNvPr id="59" name="Rectangle 104"/>
            <p:cNvSpPr>
              <a:spLocks noChangeArrowheads="1"/>
            </p:cNvSpPr>
            <p:nvPr userDrawn="1"/>
          </p:nvSpPr>
          <p:spPr bwMode="gray">
            <a:xfrm>
              <a:off x="-2025698" y="0"/>
              <a:ext cx="1872000" cy="5176145"/>
            </a:xfrm>
            <a:prstGeom prst="rect">
              <a:avLst/>
            </a:prstGeom>
            <a:solidFill>
              <a:srgbClr val="EAEAEA"/>
            </a:solidFill>
            <a:ln>
              <a:noFill/>
            </a:ln>
            <a:effectLst/>
          </p:spPr>
          <p:txBody>
            <a:bodyPr wrap="square" lIns="180000" tIns="180000" rIns="180000" bIns="180000" anchor="ctr">
              <a:noAutofit/>
            </a:bodyPr>
            <a:lstStyle/>
            <a:p>
              <a:endParaRPr lang="en-GB" sz="1000" dirty="0">
                <a:solidFill>
                  <a:srgbClr val="333333"/>
                </a:solidFill>
              </a:endParaRPr>
            </a:p>
          </p:txBody>
        </p:sp>
        <p:grpSp>
          <p:nvGrpSpPr>
            <p:cNvPr id="60" name="Group 59"/>
            <p:cNvGrpSpPr/>
            <p:nvPr userDrawn="1"/>
          </p:nvGrpSpPr>
          <p:grpSpPr>
            <a:xfrm>
              <a:off x="-2035175" y="0"/>
              <a:ext cx="1872000" cy="5176145"/>
              <a:chOff x="-2035175" y="0"/>
              <a:chExt cx="1872000" cy="5730106"/>
            </a:xfrm>
          </p:grpSpPr>
          <p:sp>
            <p:nvSpPr>
              <p:cNvPr id="61" name="Rectangle 104"/>
              <p:cNvSpPr>
                <a:spLocks noChangeArrowheads="1"/>
              </p:cNvSpPr>
              <p:nvPr/>
            </p:nvSpPr>
            <p:spPr bwMode="gray">
              <a:xfrm>
                <a:off x="-2035175" y="4672569"/>
                <a:ext cx="1872000" cy="1057537"/>
              </a:xfrm>
              <a:prstGeom prst="rect">
                <a:avLst/>
              </a:prstGeom>
              <a:solidFill>
                <a:srgbClr val="EAEAEA"/>
              </a:solidFill>
              <a:ln>
                <a:noFill/>
              </a:ln>
              <a:effectLst/>
            </p:spPr>
            <p:txBody>
              <a:bodyPr wrap="square" lIns="180000" tIns="180000" rIns="180000" bIns="180000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62" name="Rectangle 104"/>
              <p:cNvSpPr>
                <a:spLocks noChangeArrowheads="1"/>
              </p:cNvSpPr>
              <p:nvPr userDrawn="1"/>
            </p:nvSpPr>
            <p:spPr bwMode="gray">
              <a:xfrm>
                <a:off x="-2035175" y="0"/>
                <a:ext cx="1872000" cy="4709801"/>
              </a:xfrm>
              <a:prstGeom prst="rect">
                <a:avLst/>
              </a:prstGeom>
              <a:solidFill>
                <a:srgbClr val="EAEAEA"/>
              </a:solidFill>
              <a:ln>
                <a:noFill/>
              </a:ln>
              <a:effectLst/>
            </p:spPr>
            <p:txBody>
              <a:bodyPr wrap="square" lIns="180000" tIns="180000" rIns="180000" bIns="180000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63" name="Rectangle 105"/>
              <p:cNvSpPr>
                <a:spLocks noChangeArrowheads="1"/>
              </p:cNvSpPr>
              <p:nvPr userDrawn="1"/>
            </p:nvSpPr>
            <p:spPr bwMode="gray">
              <a:xfrm>
                <a:off x="-1903413" y="665771"/>
                <a:ext cx="215900" cy="215900"/>
              </a:xfrm>
              <a:prstGeom prst="rect">
                <a:avLst/>
              </a:prstGeom>
              <a:solidFill>
                <a:srgbClr val="FF6200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64" name="Rectangle 106"/>
              <p:cNvSpPr>
                <a:spLocks noChangeArrowheads="1"/>
              </p:cNvSpPr>
              <p:nvPr userDrawn="1"/>
            </p:nvSpPr>
            <p:spPr bwMode="gray">
              <a:xfrm>
                <a:off x="-1612900" y="675296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Orange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255, 98, 0</a:t>
                </a:r>
              </a:p>
            </p:txBody>
          </p:sp>
          <p:sp>
            <p:nvSpPr>
              <p:cNvPr id="65" name="Rectangle 107"/>
              <p:cNvSpPr>
                <a:spLocks noChangeArrowheads="1"/>
              </p:cNvSpPr>
              <p:nvPr userDrawn="1"/>
            </p:nvSpPr>
            <p:spPr bwMode="gray">
              <a:xfrm>
                <a:off x="-1903413" y="1055027"/>
                <a:ext cx="215900" cy="215900"/>
              </a:xfrm>
              <a:prstGeom prst="rect">
                <a:avLst/>
              </a:prstGeom>
              <a:solidFill>
                <a:srgbClr val="A8A8A8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66" name="Rectangle 108"/>
              <p:cNvSpPr>
                <a:spLocks noChangeArrowheads="1"/>
              </p:cNvSpPr>
              <p:nvPr userDrawn="1"/>
            </p:nvSpPr>
            <p:spPr bwMode="gray">
              <a:xfrm>
                <a:off x="-1612900" y="1080427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Light Grey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168, 168, 168</a:t>
                </a:r>
              </a:p>
            </p:txBody>
          </p:sp>
          <p:sp>
            <p:nvSpPr>
              <p:cNvPr id="67" name="Rectangle 109"/>
              <p:cNvSpPr>
                <a:spLocks noChangeArrowheads="1"/>
              </p:cNvSpPr>
              <p:nvPr userDrawn="1"/>
            </p:nvSpPr>
            <p:spPr bwMode="gray">
              <a:xfrm>
                <a:off x="-1903413" y="2583180"/>
                <a:ext cx="215900" cy="215900"/>
              </a:xfrm>
              <a:prstGeom prst="rect">
                <a:avLst/>
              </a:prstGeom>
              <a:solidFill>
                <a:srgbClr val="525199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68" name="Rectangle 110"/>
              <p:cNvSpPr>
                <a:spLocks noChangeArrowheads="1"/>
              </p:cNvSpPr>
              <p:nvPr userDrawn="1"/>
            </p:nvSpPr>
            <p:spPr bwMode="gray">
              <a:xfrm>
                <a:off x="-1612900" y="2592705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Indigo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82, 81, 153</a:t>
                </a:r>
              </a:p>
            </p:txBody>
          </p:sp>
          <p:sp>
            <p:nvSpPr>
              <p:cNvPr id="69" name="Rectangle 111"/>
              <p:cNvSpPr>
                <a:spLocks noChangeArrowheads="1"/>
              </p:cNvSpPr>
              <p:nvPr userDrawn="1"/>
            </p:nvSpPr>
            <p:spPr bwMode="gray">
              <a:xfrm>
                <a:off x="-1903413" y="3009234"/>
                <a:ext cx="215900" cy="215900"/>
              </a:xfrm>
              <a:prstGeom prst="rect">
                <a:avLst/>
              </a:prstGeom>
              <a:solidFill>
                <a:srgbClr val="60A6DA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70" name="Rectangle 112"/>
              <p:cNvSpPr>
                <a:spLocks noChangeArrowheads="1"/>
              </p:cNvSpPr>
              <p:nvPr userDrawn="1"/>
            </p:nvSpPr>
            <p:spPr bwMode="gray">
              <a:xfrm>
                <a:off x="-1612900" y="3009234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Sky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96, 166, 218</a:t>
                </a:r>
              </a:p>
            </p:txBody>
          </p:sp>
          <p:sp>
            <p:nvSpPr>
              <p:cNvPr id="71" name="Rectangle 113"/>
              <p:cNvSpPr>
                <a:spLocks noChangeArrowheads="1"/>
              </p:cNvSpPr>
              <p:nvPr userDrawn="1"/>
            </p:nvSpPr>
            <p:spPr bwMode="gray">
              <a:xfrm>
                <a:off x="-1903413" y="166884"/>
                <a:ext cx="1692000" cy="165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90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200" b="1" dirty="0">
                    <a:solidFill>
                      <a:srgbClr val="333333"/>
                    </a:solidFill>
                  </a:rPr>
                  <a:t>Colour guidelines</a:t>
                </a:r>
              </a:p>
            </p:txBody>
          </p:sp>
          <p:sp>
            <p:nvSpPr>
              <p:cNvPr id="72" name="Rectangle 107"/>
              <p:cNvSpPr>
                <a:spLocks noChangeArrowheads="1"/>
              </p:cNvSpPr>
              <p:nvPr/>
            </p:nvSpPr>
            <p:spPr bwMode="gray">
              <a:xfrm>
                <a:off x="-1903413" y="3435288"/>
                <a:ext cx="215900" cy="215900"/>
              </a:xfrm>
              <a:prstGeom prst="rect">
                <a:avLst/>
              </a:prstGeom>
              <a:solidFill>
                <a:srgbClr val="AB0066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73" name="Rectangle 108"/>
              <p:cNvSpPr>
                <a:spLocks noChangeArrowheads="1"/>
              </p:cNvSpPr>
              <p:nvPr/>
            </p:nvSpPr>
            <p:spPr bwMode="gray">
              <a:xfrm>
                <a:off x="-1612900" y="3434952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Fuchsia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171, 0, 102</a:t>
                </a:r>
              </a:p>
            </p:txBody>
          </p:sp>
          <p:sp>
            <p:nvSpPr>
              <p:cNvPr id="84" name="Rectangle 109"/>
              <p:cNvSpPr>
                <a:spLocks noChangeArrowheads="1"/>
              </p:cNvSpPr>
              <p:nvPr/>
            </p:nvSpPr>
            <p:spPr bwMode="gray">
              <a:xfrm>
                <a:off x="-1903413" y="3853390"/>
                <a:ext cx="215900" cy="215900"/>
              </a:xfrm>
              <a:prstGeom prst="rect">
                <a:avLst/>
              </a:prstGeom>
              <a:solidFill>
                <a:srgbClr val="D0D93C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85" name="Rectangle 110"/>
              <p:cNvSpPr>
                <a:spLocks noChangeArrowheads="1"/>
              </p:cNvSpPr>
              <p:nvPr/>
            </p:nvSpPr>
            <p:spPr bwMode="gray">
              <a:xfrm>
                <a:off x="-1612900" y="3852185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Lime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208, 217, 60</a:t>
                </a:r>
              </a:p>
            </p:txBody>
          </p:sp>
          <p:sp>
            <p:nvSpPr>
              <p:cNvPr id="86" name="Rectangle 111"/>
              <p:cNvSpPr>
                <a:spLocks noChangeArrowheads="1"/>
              </p:cNvSpPr>
              <p:nvPr/>
            </p:nvSpPr>
            <p:spPr bwMode="gray">
              <a:xfrm>
                <a:off x="-1903413" y="4247638"/>
                <a:ext cx="215900" cy="215900"/>
              </a:xfrm>
              <a:prstGeom prst="rect">
                <a:avLst/>
              </a:prstGeom>
              <a:solidFill>
                <a:srgbClr val="019649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87" name="Rectangle 112"/>
              <p:cNvSpPr>
                <a:spLocks noChangeArrowheads="1"/>
              </p:cNvSpPr>
              <p:nvPr/>
            </p:nvSpPr>
            <p:spPr bwMode="gray">
              <a:xfrm>
                <a:off x="-1612900" y="4252640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Leaf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52, 150, 81</a:t>
                </a:r>
              </a:p>
            </p:txBody>
          </p:sp>
          <p:sp>
            <p:nvSpPr>
              <p:cNvPr id="88" name="Rectangle 109"/>
              <p:cNvSpPr>
                <a:spLocks noChangeArrowheads="1"/>
              </p:cNvSpPr>
              <p:nvPr/>
            </p:nvSpPr>
            <p:spPr bwMode="gray">
              <a:xfrm>
                <a:off x="-1903413" y="1489280"/>
                <a:ext cx="215900" cy="215900"/>
              </a:xfrm>
              <a:prstGeom prst="rect">
                <a:avLst/>
              </a:prstGeom>
              <a:solidFill>
                <a:srgbClr val="696969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89" name="Rectangle 110"/>
              <p:cNvSpPr>
                <a:spLocks noChangeArrowheads="1"/>
              </p:cNvSpPr>
              <p:nvPr/>
            </p:nvSpPr>
            <p:spPr bwMode="gray">
              <a:xfrm>
                <a:off x="-1612900" y="1498805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Mid Grey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105, 105, 105</a:t>
                </a:r>
              </a:p>
            </p:txBody>
          </p:sp>
          <p:sp>
            <p:nvSpPr>
              <p:cNvPr id="90" name="Rectangle 111"/>
              <p:cNvSpPr>
                <a:spLocks noChangeArrowheads="1"/>
              </p:cNvSpPr>
              <p:nvPr/>
            </p:nvSpPr>
            <p:spPr bwMode="gray">
              <a:xfrm>
                <a:off x="-1903413" y="1895419"/>
                <a:ext cx="215900" cy="215900"/>
              </a:xfrm>
              <a:prstGeom prst="rect">
                <a:avLst/>
              </a:prstGeom>
              <a:solidFill>
                <a:srgbClr val="333333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91" name="Rectangle 112"/>
              <p:cNvSpPr>
                <a:spLocks noChangeArrowheads="1"/>
              </p:cNvSpPr>
              <p:nvPr/>
            </p:nvSpPr>
            <p:spPr bwMode="gray">
              <a:xfrm>
                <a:off x="-1612900" y="1904944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Text Colour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51, 51, 51</a:t>
                </a:r>
              </a:p>
            </p:txBody>
          </p:sp>
          <p:pic>
            <p:nvPicPr>
              <p:cNvPr id="95" name="Picture 94"/>
              <p:cNvPicPr>
                <a:picLocks noChangeAspect="1"/>
              </p:cNvPicPr>
              <p:nvPr userDrawn="1"/>
            </p:nvPicPr>
            <p:blipFill>
              <a:blip r:embed="rId2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1804990" y="2022815"/>
                <a:ext cx="154783" cy="138908"/>
              </a:xfrm>
              <a:prstGeom prst="rect">
                <a:avLst/>
              </a:prstGeom>
            </p:spPr>
          </p:pic>
          <p:sp>
            <p:nvSpPr>
              <p:cNvPr id="96" name="Rectangle 111"/>
              <p:cNvSpPr>
                <a:spLocks noChangeArrowheads="1"/>
              </p:cNvSpPr>
              <p:nvPr userDrawn="1"/>
            </p:nvSpPr>
            <p:spPr bwMode="gray">
              <a:xfrm>
                <a:off x="-1903413" y="4979815"/>
                <a:ext cx="215900" cy="215900"/>
              </a:xfrm>
              <a:prstGeom prst="rect">
                <a:avLst/>
              </a:prstGeom>
              <a:solidFill>
                <a:srgbClr val="FF0000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97" name="Rectangle 112"/>
              <p:cNvSpPr>
                <a:spLocks noChangeArrowheads="1"/>
              </p:cNvSpPr>
              <p:nvPr userDrawn="1"/>
            </p:nvSpPr>
            <p:spPr bwMode="gray">
              <a:xfrm>
                <a:off x="-1612900" y="4979815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Minus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255, 0, 0</a:t>
                </a:r>
              </a:p>
            </p:txBody>
          </p:sp>
          <p:sp>
            <p:nvSpPr>
              <p:cNvPr id="98" name="Rectangle 111"/>
              <p:cNvSpPr>
                <a:spLocks noChangeArrowheads="1"/>
              </p:cNvSpPr>
              <p:nvPr userDrawn="1"/>
            </p:nvSpPr>
            <p:spPr bwMode="gray">
              <a:xfrm>
                <a:off x="-1903413" y="5343581"/>
                <a:ext cx="215900" cy="215900"/>
              </a:xfrm>
              <a:prstGeom prst="rect">
                <a:avLst/>
              </a:prstGeom>
              <a:solidFill>
                <a:srgbClr val="019649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99" name="Rectangle 112"/>
              <p:cNvSpPr>
                <a:spLocks noChangeArrowheads="1"/>
              </p:cNvSpPr>
              <p:nvPr userDrawn="1"/>
            </p:nvSpPr>
            <p:spPr bwMode="gray">
              <a:xfrm>
                <a:off x="-1612900" y="5353106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Plus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52, 150, 81</a:t>
                </a:r>
              </a:p>
            </p:txBody>
          </p:sp>
          <p:sp>
            <p:nvSpPr>
              <p:cNvPr id="100" name="Rectangle 113"/>
              <p:cNvSpPr>
                <a:spLocks noChangeArrowheads="1"/>
              </p:cNvSpPr>
              <p:nvPr userDrawn="1"/>
            </p:nvSpPr>
            <p:spPr bwMode="gray">
              <a:xfrm>
                <a:off x="-1903413" y="450038"/>
                <a:ext cx="1692000" cy="165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90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b="1" dirty="0">
                    <a:solidFill>
                      <a:srgbClr val="333333"/>
                    </a:solidFill>
                  </a:rPr>
                  <a:t>Primary colours</a:t>
                </a:r>
              </a:p>
            </p:txBody>
          </p:sp>
          <p:sp>
            <p:nvSpPr>
              <p:cNvPr id="101" name="Rectangle 113"/>
              <p:cNvSpPr>
                <a:spLocks noChangeArrowheads="1"/>
              </p:cNvSpPr>
              <p:nvPr userDrawn="1"/>
            </p:nvSpPr>
            <p:spPr bwMode="gray">
              <a:xfrm>
                <a:off x="-1903413" y="2380422"/>
                <a:ext cx="1692000" cy="165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90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b="1" dirty="0">
                    <a:solidFill>
                      <a:srgbClr val="333333"/>
                    </a:solidFill>
                  </a:rPr>
                  <a:t>Secondary colours</a:t>
                </a:r>
              </a:p>
            </p:txBody>
          </p:sp>
          <p:sp>
            <p:nvSpPr>
              <p:cNvPr id="102" name="Rectangle 113"/>
              <p:cNvSpPr>
                <a:spLocks noChangeArrowheads="1"/>
              </p:cNvSpPr>
              <p:nvPr userDrawn="1"/>
            </p:nvSpPr>
            <p:spPr bwMode="gray">
              <a:xfrm>
                <a:off x="-1903413" y="4757632"/>
                <a:ext cx="1692000" cy="165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90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b="1" dirty="0">
                    <a:solidFill>
                      <a:srgbClr val="333333"/>
                    </a:solidFill>
                  </a:rPr>
                  <a:t>Functional colours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306089611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ext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/>
          <p:cNvGraphicFramePr>
            <a:graphicFrameLocks noChangeAspect="1"/>
          </p:cNvGraphicFramePr>
          <p:nvPr userDrawn="1">
            <p:custDataLst>
              <p:tags r:id="rId1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216" imgH="216" progId="TCLayout.ActiveDocument.1">
                  <p:embed/>
                </p:oleObj>
              </mc:Choice>
              <mc:Fallback>
                <p:oleObj name="think-cell Slide" r:id="rId4" imgW="216" imgH="216" progId="TCLayout.ActiveDocument.1">
                  <p:embed/>
                  <p:pic>
                    <p:nvPicPr>
                      <p:cNvPr id="4" name="Object 3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 hidden="1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rgbClr val="D9D9D9"/>
          </a:solidFill>
          <a:ln w="6350"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endParaRPr lang="en-GB" sz="2800" b="1" dirty="0" err="1">
              <a:solidFill>
                <a:srgbClr val="333333"/>
              </a:solidFill>
              <a:cs typeface="ING Me" panose="02000506040000020004" pitchFamily="2" charset="0"/>
              <a:sym typeface="ING Me" panose="02000506040000020004" pitchFamily="2" charset="0"/>
            </a:endParaRPr>
          </a:p>
        </p:txBody>
      </p:sp>
      <p:sp>
        <p:nvSpPr>
          <p:cNvPr id="9" name="Text Placeholder 2"/>
          <p:cNvSpPr>
            <a:spLocks noGrp="1"/>
          </p:cNvSpPr>
          <p:nvPr>
            <p:ph idx="1"/>
          </p:nvPr>
        </p:nvSpPr>
        <p:spPr bwMode="gray">
          <a:xfrm>
            <a:off x="845575" y="1278387"/>
            <a:ext cx="10479024" cy="4922391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2pPr marL="268288" indent="-268288">
              <a:buClr>
                <a:schemeClr val="accent1"/>
              </a:buClr>
              <a:buFont typeface="ING Me" pitchFamily="2" charset="0"/>
              <a:buChar char="•"/>
              <a:defRPr/>
            </a:lvl2pPr>
            <a:lvl3pPr marL="536575" indent="-266700">
              <a:buClr>
                <a:schemeClr val="accent2"/>
              </a:buClr>
              <a:defRPr/>
            </a:lvl3pPr>
            <a:lvl4pPr marL="808038" indent="-260350">
              <a:buClr>
                <a:schemeClr val="accent3"/>
              </a:buClr>
              <a:defRPr/>
            </a:lvl4pPr>
            <a:lvl5pPr marL="1071563" indent="-252413">
              <a:buClr>
                <a:schemeClr val="accent4"/>
              </a:buClr>
              <a:defRPr/>
            </a:lvl5pPr>
          </a:lstStyle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294164722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bg bwMode="gray"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 userDrawn="1"/>
        </p:nvGrpSpPr>
        <p:grpSpPr bwMode="gray">
          <a:xfrm>
            <a:off x="0" y="1643199"/>
            <a:ext cx="11339513" cy="3055937"/>
            <a:chOff x="409575" y="3144838"/>
            <a:chExt cx="11339513" cy="3055937"/>
          </a:xfrm>
        </p:grpSpPr>
        <p:sp>
          <p:nvSpPr>
            <p:cNvPr id="45" name="Freeform 5"/>
            <p:cNvSpPr>
              <a:spLocks/>
            </p:cNvSpPr>
            <p:nvPr/>
          </p:nvSpPr>
          <p:spPr bwMode="gray">
            <a:xfrm>
              <a:off x="409575" y="5521325"/>
              <a:ext cx="11339513" cy="679450"/>
            </a:xfrm>
            <a:custGeom>
              <a:avLst/>
              <a:gdLst>
                <a:gd name="T0" fmla="*/ 0 w 2680"/>
                <a:gd name="T1" fmla="*/ 0 h 160"/>
                <a:gd name="T2" fmla="*/ 0 w 2680"/>
                <a:gd name="T3" fmla="*/ 160 h 160"/>
                <a:gd name="T4" fmla="*/ 2656 w 2680"/>
                <a:gd name="T5" fmla="*/ 160 h 160"/>
                <a:gd name="T6" fmla="*/ 2680 w 2680"/>
                <a:gd name="T7" fmla="*/ 136 h 160"/>
                <a:gd name="T8" fmla="*/ 2680 w 2680"/>
                <a:gd name="T9" fmla="*/ 0 h 160"/>
                <a:gd name="T10" fmla="*/ 0 w 2680"/>
                <a:gd name="T11" fmla="*/ 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680" h="160">
                  <a:moveTo>
                    <a:pt x="0" y="0"/>
                  </a:moveTo>
                  <a:cubicBezTo>
                    <a:pt x="0" y="160"/>
                    <a:pt x="0" y="160"/>
                    <a:pt x="0" y="160"/>
                  </a:cubicBezTo>
                  <a:cubicBezTo>
                    <a:pt x="2656" y="160"/>
                    <a:pt x="2656" y="160"/>
                    <a:pt x="2656" y="160"/>
                  </a:cubicBezTo>
                  <a:cubicBezTo>
                    <a:pt x="2656" y="160"/>
                    <a:pt x="2680" y="160"/>
                    <a:pt x="2680" y="136"/>
                  </a:cubicBezTo>
                  <a:cubicBezTo>
                    <a:pt x="2680" y="0"/>
                    <a:pt x="2680" y="0"/>
                    <a:pt x="268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EAEAE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6" name="Freeform 6"/>
            <p:cNvSpPr>
              <a:spLocks/>
            </p:cNvSpPr>
            <p:nvPr/>
          </p:nvSpPr>
          <p:spPr bwMode="gray">
            <a:xfrm>
              <a:off x="409575" y="3144838"/>
              <a:ext cx="11339513" cy="2376487"/>
            </a:xfrm>
            <a:custGeom>
              <a:avLst/>
              <a:gdLst>
                <a:gd name="T0" fmla="*/ 0 w 2680"/>
                <a:gd name="T1" fmla="*/ 0 h 560"/>
                <a:gd name="T2" fmla="*/ 0 w 2680"/>
                <a:gd name="T3" fmla="*/ 560 h 560"/>
                <a:gd name="T4" fmla="*/ 2680 w 2680"/>
                <a:gd name="T5" fmla="*/ 560 h 560"/>
                <a:gd name="T6" fmla="*/ 2680 w 2680"/>
                <a:gd name="T7" fmla="*/ 24 h 560"/>
                <a:gd name="T8" fmla="*/ 2656 w 2680"/>
                <a:gd name="T9" fmla="*/ 0 h 560"/>
                <a:gd name="T10" fmla="*/ 0 w 2680"/>
                <a:gd name="T11" fmla="*/ 0 h 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680" h="560">
                  <a:moveTo>
                    <a:pt x="0" y="0"/>
                  </a:moveTo>
                  <a:cubicBezTo>
                    <a:pt x="0" y="560"/>
                    <a:pt x="0" y="560"/>
                    <a:pt x="0" y="560"/>
                  </a:cubicBezTo>
                  <a:cubicBezTo>
                    <a:pt x="2680" y="560"/>
                    <a:pt x="2680" y="560"/>
                    <a:pt x="2680" y="560"/>
                  </a:cubicBezTo>
                  <a:cubicBezTo>
                    <a:pt x="2680" y="24"/>
                    <a:pt x="2680" y="24"/>
                    <a:pt x="2680" y="24"/>
                  </a:cubicBezTo>
                  <a:cubicBezTo>
                    <a:pt x="2680" y="24"/>
                    <a:pt x="2680" y="0"/>
                    <a:pt x="2656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E274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8" name="Rectangle 7"/>
          <p:cNvSpPr/>
          <p:nvPr userDrawn="1"/>
        </p:nvSpPr>
        <p:spPr bwMode="gray">
          <a:xfrm>
            <a:off x="1" y="6024880"/>
            <a:ext cx="12190193" cy="8331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itle 1"/>
          <p:cNvSpPr>
            <a:spLocks noGrp="1"/>
          </p:cNvSpPr>
          <p:nvPr>
            <p:ph type="ctrTitle"/>
          </p:nvPr>
        </p:nvSpPr>
        <p:spPr bwMode="gray">
          <a:xfrm>
            <a:off x="842433" y="2116800"/>
            <a:ext cx="10313209" cy="1227573"/>
          </a:xfrm>
        </p:spPr>
        <p:txBody>
          <a:bodyPr anchor="ctr" anchorCtr="0">
            <a:noAutofit/>
          </a:bodyPr>
          <a:lstStyle>
            <a:lvl1pPr algn="l">
              <a:lnSpc>
                <a:spcPts val="4600"/>
              </a:lnSpc>
              <a:defRPr sz="46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noProof="0" dirty="0"/>
              <a:t>Click to edit Master title style</a:t>
            </a:r>
            <a:endParaRPr lang="en-GB" noProof="0" dirty="0"/>
          </a:p>
        </p:txBody>
      </p:sp>
      <p:sp>
        <p:nvSpPr>
          <p:cNvPr id="26" name="Subtitle 2"/>
          <p:cNvSpPr>
            <a:spLocks noGrp="1"/>
          </p:cNvSpPr>
          <p:nvPr>
            <p:ph type="subTitle" idx="1"/>
          </p:nvPr>
        </p:nvSpPr>
        <p:spPr bwMode="gray">
          <a:xfrm>
            <a:off x="842433" y="4240704"/>
            <a:ext cx="7082733" cy="306798"/>
          </a:xfrm>
        </p:spPr>
        <p:txBody>
          <a:bodyPr anchor="ctr" anchorCtr="0">
            <a:noAutofit/>
          </a:bodyPr>
          <a:lstStyle>
            <a:lvl1pPr marL="0" indent="0" algn="l">
              <a:lnSpc>
                <a:spcPts val="2200"/>
              </a:lnSpc>
              <a:buNone/>
              <a:defRPr sz="20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27" name="Text Placeholder 6"/>
          <p:cNvSpPr>
            <a:spLocks noGrp="1"/>
          </p:cNvSpPr>
          <p:nvPr>
            <p:ph type="body" sz="quarter" idx="11"/>
          </p:nvPr>
        </p:nvSpPr>
        <p:spPr bwMode="gray">
          <a:xfrm>
            <a:off x="842400" y="3556800"/>
            <a:ext cx="10305675" cy="385233"/>
          </a:xfrm>
        </p:spPr>
        <p:txBody>
          <a:bodyPr>
            <a:noAutofit/>
          </a:bodyPr>
          <a:lstStyle>
            <a:lvl1pPr>
              <a:lnSpc>
                <a:spcPts val="2200"/>
              </a:lnSpc>
              <a:defRPr sz="22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23" name="Picture Placeholder 2"/>
          <p:cNvSpPr>
            <a:spLocks noGrp="1"/>
          </p:cNvSpPr>
          <p:nvPr>
            <p:ph type="pic" sz="quarter" idx="13" hasCustomPrompt="1"/>
          </p:nvPr>
        </p:nvSpPr>
        <p:spPr>
          <a:xfrm>
            <a:off x="838200" y="5242061"/>
            <a:ext cx="2196000" cy="1318571"/>
          </a:xfrm>
        </p:spPr>
        <p:txBody>
          <a:bodyPr lIns="0" anchor="ctr" anchorCtr="0"/>
          <a:lstStyle>
            <a:lvl1pPr algn="l">
              <a:lnSpc>
                <a:spcPct val="100000"/>
              </a:lnSpc>
              <a:defRPr sz="900" b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insert project logo</a:t>
            </a:r>
          </a:p>
        </p:txBody>
      </p:sp>
      <p:cxnSp>
        <p:nvCxnSpPr>
          <p:cNvPr id="13" name="Straight Connector 12"/>
          <p:cNvCxnSpPr/>
          <p:nvPr userDrawn="1"/>
        </p:nvCxnSpPr>
        <p:spPr>
          <a:xfrm>
            <a:off x="838200" y="6953250"/>
            <a:ext cx="0" cy="360000"/>
          </a:xfrm>
          <a:prstGeom prst="line">
            <a:avLst/>
          </a:prstGeom>
          <a:ln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 userDrawn="1"/>
        </p:nvCxnSpPr>
        <p:spPr>
          <a:xfrm>
            <a:off x="3015150" y="6953250"/>
            <a:ext cx="0" cy="36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 userDrawn="1"/>
        </p:nvCxnSpPr>
        <p:spPr>
          <a:xfrm>
            <a:off x="-426676" y="6559200"/>
            <a:ext cx="360000" cy="0"/>
          </a:xfrm>
          <a:prstGeom prst="line">
            <a:avLst/>
          </a:prstGeom>
          <a:ln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 userDrawn="1"/>
        </p:nvCxnSpPr>
        <p:spPr>
          <a:xfrm>
            <a:off x="-426676" y="6200775"/>
            <a:ext cx="360000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 userDrawn="1"/>
        </p:nvSpPr>
        <p:spPr>
          <a:xfrm>
            <a:off x="1206675" y="7019955"/>
            <a:ext cx="1440000" cy="226591"/>
          </a:xfrm>
          <a:prstGeom prst="rect">
            <a:avLst/>
          </a:prstGeom>
          <a:noFill/>
        </p:spPr>
        <p:txBody>
          <a:bodyPr wrap="square" lIns="36000" tIns="36000" rIns="36000" bIns="36000" rtlCol="0">
            <a:spAutoFit/>
          </a:bodyPr>
          <a:lstStyle/>
          <a:p>
            <a:pPr algn="ctr"/>
            <a:r>
              <a:rPr lang="en-GB" sz="100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Max. width</a:t>
            </a:r>
          </a:p>
        </p:txBody>
      </p:sp>
      <p:sp>
        <p:nvSpPr>
          <p:cNvPr id="22" name="TextBox 21"/>
          <p:cNvSpPr txBox="1"/>
          <p:nvPr userDrawn="1"/>
        </p:nvSpPr>
        <p:spPr>
          <a:xfrm>
            <a:off x="-1506676" y="6266692"/>
            <a:ext cx="1440000" cy="226591"/>
          </a:xfrm>
          <a:prstGeom prst="rect">
            <a:avLst/>
          </a:prstGeom>
          <a:noFill/>
        </p:spPr>
        <p:txBody>
          <a:bodyPr wrap="square" lIns="36000" tIns="36000" rIns="36000" bIns="36000" rtlCol="0">
            <a:spAutoFit/>
          </a:bodyPr>
          <a:lstStyle/>
          <a:p>
            <a:pPr algn="r"/>
            <a:r>
              <a:rPr lang="en-GB" sz="1000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Min. height</a:t>
            </a:r>
          </a:p>
        </p:txBody>
      </p:sp>
      <p:sp>
        <p:nvSpPr>
          <p:cNvPr id="28" name="TextBox 27"/>
          <p:cNvSpPr txBox="1"/>
          <p:nvPr userDrawn="1"/>
        </p:nvSpPr>
        <p:spPr>
          <a:xfrm>
            <a:off x="-1506676" y="5297118"/>
            <a:ext cx="1440000" cy="226591"/>
          </a:xfrm>
          <a:prstGeom prst="rect">
            <a:avLst/>
          </a:prstGeom>
          <a:noFill/>
        </p:spPr>
        <p:txBody>
          <a:bodyPr wrap="square" lIns="36000" tIns="36000" rIns="36000" bIns="36000" rtlCol="0">
            <a:spAutoFit/>
          </a:bodyPr>
          <a:lstStyle/>
          <a:p>
            <a:pPr algn="r"/>
            <a:r>
              <a:rPr lang="en-GB" sz="1000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Max. height</a:t>
            </a:r>
          </a:p>
        </p:txBody>
      </p:sp>
      <p:sp>
        <p:nvSpPr>
          <p:cNvPr id="43" name="Text Placeholder 2"/>
          <p:cNvSpPr>
            <a:spLocks noGrp="1"/>
          </p:cNvSpPr>
          <p:nvPr>
            <p:ph type="body" sz="quarter" idx="14" hasCustomPrompt="1"/>
          </p:nvPr>
        </p:nvSpPr>
        <p:spPr>
          <a:xfrm>
            <a:off x="8167642" y="4291504"/>
            <a:ext cx="2988000" cy="275612"/>
          </a:xfrm>
        </p:spPr>
        <p:txBody>
          <a:bodyPr tIns="0" bIns="0"/>
          <a:lstStyle>
            <a:lvl1pPr marL="0" indent="0" algn="r">
              <a:lnSpc>
                <a:spcPct val="100000"/>
              </a:lnSpc>
              <a:buNone/>
              <a:defRPr sz="15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200">
                <a:solidFill>
                  <a:srgbClr val="000000"/>
                </a:solidFill>
              </a:defRPr>
            </a:lvl2pPr>
            <a:lvl3pPr>
              <a:defRPr sz="2200">
                <a:solidFill>
                  <a:srgbClr val="000000"/>
                </a:solidFill>
              </a:defRPr>
            </a:lvl3pPr>
            <a:lvl4pPr>
              <a:defRPr sz="2200">
                <a:solidFill>
                  <a:srgbClr val="000000"/>
                </a:solidFill>
              </a:defRPr>
            </a:lvl4pPr>
            <a:lvl5pPr>
              <a:defRPr sz="2200">
                <a:solidFill>
                  <a:srgbClr val="000000"/>
                </a:solidFill>
              </a:defRPr>
            </a:lvl5pPr>
          </a:lstStyle>
          <a:p>
            <a:pPr lvl="0"/>
            <a:r>
              <a:rPr lang="en-GB" noProof="0" dirty="0"/>
              <a:t>Click to edit location and date</a:t>
            </a:r>
          </a:p>
        </p:txBody>
      </p:sp>
      <p:grpSp>
        <p:nvGrpSpPr>
          <p:cNvPr id="77" name="Group 76"/>
          <p:cNvGrpSpPr/>
          <p:nvPr userDrawn="1"/>
        </p:nvGrpSpPr>
        <p:grpSpPr>
          <a:xfrm>
            <a:off x="-2035175" y="0"/>
            <a:ext cx="1881477" cy="5176145"/>
            <a:chOff x="-2035175" y="0"/>
            <a:chExt cx="1881477" cy="5176145"/>
          </a:xfrm>
        </p:grpSpPr>
        <p:sp>
          <p:nvSpPr>
            <p:cNvPr id="78" name="Rectangle 104"/>
            <p:cNvSpPr>
              <a:spLocks noChangeArrowheads="1"/>
            </p:cNvSpPr>
            <p:nvPr userDrawn="1"/>
          </p:nvSpPr>
          <p:spPr bwMode="gray">
            <a:xfrm>
              <a:off x="-2025698" y="0"/>
              <a:ext cx="1872000" cy="5176145"/>
            </a:xfrm>
            <a:prstGeom prst="rect">
              <a:avLst/>
            </a:prstGeom>
            <a:solidFill>
              <a:srgbClr val="EAEAEA"/>
            </a:solidFill>
            <a:ln>
              <a:noFill/>
            </a:ln>
            <a:effectLst/>
          </p:spPr>
          <p:txBody>
            <a:bodyPr wrap="square" lIns="180000" tIns="180000" rIns="180000" bIns="180000" anchor="ctr">
              <a:noAutofit/>
            </a:bodyPr>
            <a:lstStyle/>
            <a:p>
              <a:endParaRPr lang="en-GB" sz="1000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79" name="Group 78"/>
            <p:cNvGrpSpPr/>
            <p:nvPr userDrawn="1"/>
          </p:nvGrpSpPr>
          <p:grpSpPr>
            <a:xfrm>
              <a:off x="-2035175" y="0"/>
              <a:ext cx="1872000" cy="5176145"/>
              <a:chOff x="-2035175" y="0"/>
              <a:chExt cx="1872000" cy="5730106"/>
            </a:xfrm>
          </p:grpSpPr>
          <p:sp>
            <p:nvSpPr>
              <p:cNvPr id="80" name="Rectangle 104"/>
              <p:cNvSpPr>
                <a:spLocks noChangeArrowheads="1"/>
              </p:cNvSpPr>
              <p:nvPr/>
            </p:nvSpPr>
            <p:spPr bwMode="gray">
              <a:xfrm>
                <a:off x="-2035175" y="4694552"/>
                <a:ext cx="1872000" cy="1035554"/>
              </a:xfrm>
              <a:prstGeom prst="rect">
                <a:avLst/>
              </a:prstGeom>
              <a:solidFill>
                <a:srgbClr val="EAEAEA"/>
              </a:solidFill>
              <a:ln>
                <a:noFill/>
              </a:ln>
              <a:effectLst/>
            </p:spPr>
            <p:txBody>
              <a:bodyPr wrap="square" lIns="180000" tIns="180000" rIns="180000" bIns="180000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1" name="Rectangle 104"/>
              <p:cNvSpPr>
                <a:spLocks noChangeArrowheads="1"/>
              </p:cNvSpPr>
              <p:nvPr userDrawn="1"/>
            </p:nvSpPr>
            <p:spPr bwMode="gray">
              <a:xfrm>
                <a:off x="-2035175" y="0"/>
                <a:ext cx="1872000" cy="4709801"/>
              </a:xfrm>
              <a:prstGeom prst="rect">
                <a:avLst/>
              </a:prstGeom>
              <a:solidFill>
                <a:srgbClr val="EAEAEA"/>
              </a:solidFill>
              <a:ln>
                <a:noFill/>
              </a:ln>
              <a:effectLst/>
            </p:spPr>
            <p:txBody>
              <a:bodyPr wrap="square" lIns="180000" tIns="180000" rIns="180000" bIns="180000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2" name="Rectangle 105"/>
              <p:cNvSpPr>
                <a:spLocks noChangeArrowheads="1"/>
              </p:cNvSpPr>
              <p:nvPr userDrawn="1"/>
            </p:nvSpPr>
            <p:spPr bwMode="gray">
              <a:xfrm>
                <a:off x="-1903413" y="665771"/>
                <a:ext cx="215900" cy="215900"/>
              </a:xfrm>
              <a:prstGeom prst="rect">
                <a:avLst/>
              </a:prstGeom>
              <a:solidFill>
                <a:srgbClr val="FF2846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3" name="Rectangle 106"/>
              <p:cNvSpPr>
                <a:spLocks noChangeArrowheads="1"/>
              </p:cNvSpPr>
              <p:nvPr userDrawn="1"/>
            </p:nvSpPr>
            <p:spPr bwMode="gray">
              <a:xfrm>
                <a:off x="-1612900" y="675296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nl-NL" altLang="en-GB" sz="1000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Dare Pink</a:t>
                </a:r>
                <a:endParaRPr lang="en-GB" altLang="en-GB" sz="1000" dirty="0">
                  <a:solidFill>
                    <a:srgbClr val="333333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RGB= 255, 40, 70</a:t>
                </a:r>
              </a:p>
            </p:txBody>
          </p:sp>
          <p:sp>
            <p:nvSpPr>
              <p:cNvPr id="84" name="Rectangle 107"/>
              <p:cNvSpPr>
                <a:spLocks noChangeArrowheads="1"/>
              </p:cNvSpPr>
              <p:nvPr userDrawn="1"/>
            </p:nvSpPr>
            <p:spPr bwMode="gray">
              <a:xfrm>
                <a:off x="-1903413" y="1055027"/>
                <a:ext cx="215900" cy="215900"/>
              </a:xfrm>
              <a:prstGeom prst="rect">
                <a:avLst/>
              </a:prstGeom>
              <a:solidFill>
                <a:srgbClr val="A8A8A8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5" name="Rectangle 108"/>
              <p:cNvSpPr>
                <a:spLocks noChangeArrowheads="1"/>
              </p:cNvSpPr>
              <p:nvPr userDrawn="1"/>
            </p:nvSpPr>
            <p:spPr bwMode="gray">
              <a:xfrm>
                <a:off x="-1612900" y="1080427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ING Light Grey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RGB= 168, 168, 168</a:t>
                </a:r>
              </a:p>
            </p:txBody>
          </p:sp>
          <p:sp>
            <p:nvSpPr>
              <p:cNvPr id="86" name="Rectangle 109"/>
              <p:cNvSpPr>
                <a:spLocks noChangeArrowheads="1"/>
              </p:cNvSpPr>
              <p:nvPr userDrawn="1"/>
            </p:nvSpPr>
            <p:spPr bwMode="gray">
              <a:xfrm>
                <a:off x="-1903413" y="2583180"/>
                <a:ext cx="215900" cy="215900"/>
              </a:xfrm>
              <a:prstGeom prst="rect">
                <a:avLst/>
              </a:prstGeom>
              <a:solidFill>
                <a:srgbClr val="525199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7" name="Rectangle 110"/>
              <p:cNvSpPr>
                <a:spLocks noChangeArrowheads="1"/>
              </p:cNvSpPr>
              <p:nvPr userDrawn="1"/>
            </p:nvSpPr>
            <p:spPr bwMode="gray">
              <a:xfrm>
                <a:off x="-1612900" y="2592705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ING Indigo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RGB= 82, 81, 153</a:t>
                </a:r>
              </a:p>
            </p:txBody>
          </p:sp>
          <p:sp>
            <p:nvSpPr>
              <p:cNvPr id="88" name="Rectangle 111"/>
              <p:cNvSpPr>
                <a:spLocks noChangeArrowheads="1"/>
              </p:cNvSpPr>
              <p:nvPr userDrawn="1"/>
            </p:nvSpPr>
            <p:spPr bwMode="gray">
              <a:xfrm>
                <a:off x="-1903413" y="3009234"/>
                <a:ext cx="215900" cy="215900"/>
              </a:xfrm>
              <a:prstGeom prst="rect">
                <a:avLst/>
              </a:prstGeom>
              <a:solidFill>
                <a:srgbClr val="60A6DA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9" name="Rectangle 112"/>
              <p:cNvSpPr>
                <a:spLocks noChangeArrowheads="1"/>
              </p:cNvSpPr>
              <p:nvPr userDrawn="1"/>
            </p:nvSpPr>
            <p:spPr bwMode="gray">
              <a:xfrm>
                <a:off x="-1612900" y="3009234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ING Sky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RGB= 96, 166, 218</a:t>
                </a:r>
              </a:p>
            </p:txBody>
          </p:sp>
          <p:sp>
            <p:nvSpPr>
              <p:cNvPr id="90" name="Rectangle 113"/>
              <p:cNvSpPr>
                <a:spLocks noChangeArrowheads="1"/>
              </p:cNvSpPr>
              <p:nvPr userDrawn="1"/>
            </p:nvSpPr>
            <p:spPr bwMode="gray">
              <a:xfrm>
                <a:off x="-1903413" y="166884"/>
                <a:ext cx="1692000" cy="165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90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200" b="1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Colour guidelines</a:t>
                </a:r>
              </a:p>
            </p:txBody>
          </p:sp>
          <p:sp>
            <p:nvSpPr>
              <p:cNvPr id="91" name="Rectangle 107"/>
              <p:cNvSpPr>
                <a:spLocks noChangeArrowheads="1"/>
              </p:cNvSpPr>
              <p:nvPr/>
            </p:nvSpPr>
            <p:spPr bwMode="gray">
              <a:xfrm>
                <a:off x="-1903413" y="3435288"/>
                <a:ext cx="215900" cy="215900"/>
              </a:xfrm>
              <a:prstGeom prst="rect">
                <a:avLst/>
              </a:prstGeom>
              <a:solidFill>
                <a:srgbClr val="AB0066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2" name="Rectangle 108"/>
              <p:cNvSpPr>
                <a:spLocks noChangeArrowheads="1"/>
              </p:cNvSpPr>
              <p:nvPr/>
            </p:nvSpPr>
            <p:spPr bwMode="gray">
              <a:xfrm>
                <a:off x="-1612900" y="3434952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ING Fuchsia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RGB= 171, 0, 102</a:t>
                </a:r>
              </a:p>
            </p:txBody>
          </p:sp>
          <p:sp>
            <p:nvSpPr>
              <p:cNvPr id="93" name="Rectangle 109"/>
              <p:cNvSpPr>
                <a:spLocks noChangeArrowheads="1"/>
              </p:cNvSpPr>
              <p:nvPr/>
            </p:nvSpPr>
            <p:spPr bwMode="gray">
              <a:xfrm>
                <a:off x="-1903413" y="3853390"/>
                <a:ext cx="215900" cy="215900"/>
              </a:xfrm>
              <a:prstGeom prst="rect">
                <a:avLst/>
              </a:prstGeom>
              <a:solidFill>
                <a:srgbClr val="D0D93C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4" name="Rectangle 110"/>
              <p:cNvSpPr>
                <a:spLocks noChangeArrowheads="1"/>
              </p:cNvSpPr>
              <p:nvPr/>
            </p:nvSpPr>
            <p:spPr bwMode="gray">
              <a:xfrm>
                <a:off x="-1612900" y="3852185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ING Lime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RGB= 208, 217, 60</a:t>
                </a:r>
              </a:p>
            </p:txBody>
          </p:sp>
          <p:sp>
            <p:nvSpPr>
              <p:cNvPr id="95" name="Rectangle 111"/>
              <p:cNvSpPr>
                <a:spLocks noChangeArrowheads="1"/>
              </p:cNvSpPr>
              <p:nvPr/>
            </p:nvSpPr>
            <p:spPr bwMode="gray">
              <a:xfrm>
                <a:off x="-1903413" y="4247638"/>
                <a:ext cx="215900" cy="215900"/>
              </a:xfrm>
              <a:prstGeom prst="rect">
                <a:avLst/>
              </a:prstGeom>
              <a:solidFill>
                <a:srgbClr val="019649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6" name="Rectangle 112"/>
              <p:cNvSpPr>
                <a:spLocks noChangeArrowheads="1"/>
              </p:cNvSpPr>
              <p:nvPr/>
            </p:nvSpPr>
            <p:spPr bwMode="gray">
              <a:xfrm>
                <a:off x="-1612900" y="4252640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ING Leaf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RGB= 52, 150, 81</a:t>
                </a:r>
              </a:p>
            </p:txBody>
          </p:sp>
          <p:sp>
            <p:nvSpPr>
              <p:cNvPr id="97" name="Rectangle 109"/>
              <p:cNvSpPr>
                <a:spLocks noChangeArrowheads="1"/>
              </p:cNvSpPr>
              <p:nvPr/>
            </p:nvSpPr>
            <p:spPr bwMode="gray">
              <a:xfrm>
                <a:off x="-1903413" y="1489280"/>
                <a:ext cx="215900" cy="215900"/>
              </a:xfrm>
              <a:prstGeom prst="rect">
                <a:avLst/>
              </a:prstGeom>
              <a:solidFill>
                <a:srgbClr val="696969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8" name="Rectangle 110"/>
              <p:cNvSpPr>
                <a:spLocks noChangeArrowheads="1"/>
              </p:cNvSpPr>
              <p:nvPr/>
            </p:nvSpPr>
            <p:spPr bwMode="gray">
              <a:xfrm>
                <a:off x="-1612900" y="1498805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ING Mid Grey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RGB= 105, 105, 105</a:t>
                </a:r>
              </a:p>
            </p:txBody>
          </p:sp>
          <p:sp>
            <p:nvSpPr>
              <p:cNvPr id="99" name="Rectangle 111"/>
              <p:cNvSpPr>
                <a:spLocks noChangeArrowheads="1"/>
              </p:cNvSpPr>
              <p:nvPr/>
            </p:nvSpPr>
            <p:spPr bwMode="gray">
              <a:xfrm>
                <a:off x="-1903413" y="1895419"/>
                <a:ext cx="215900" cy="215900"/>
              </a:xfrm>
              <a:prstGeom prst="rect">
                <a:avLst/>
              </a:prstGeom>
              <a:solidFill>
                <a:srgbClr val="333333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0" name="Rectangle 112"/>
              <p:cNvSpPr>
                <a:spLocks noChangeArrowheads="1"/>
              </p:cNvSpPr>
              <p:nvPr/>
            </p:nvSpPr>
            <p:spPr bwMode="gray">
              <a:xfrm>
                <a:off x="-1612900" y="1904944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Text Colour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RGB= 51, 51, 51</a:t>
                </a:r>
              </a:p>
            </p:txBody>
          </p:sp>
          <p:pic>
            <p:nvPicPr>
              <p:cNvPr id="101" name="Picture 100"/>
              <p:cNvPicPr>
                <a:picLocks noChangeAspect="1"/>
              </p:cNvPicPr>
              <p:nvPr userDrawn="1"/>
            </p:nvPicPr>
            <p:blipFill>
              <a:blip r:embed="rId2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1804990" y="2022815"/>
                <a:ext cx="154783" cy="138908"/>
              </a:xfrm>
              <a:prstGeom prst="rect">
                <a:avLst/>
              </a:prstGeom>
            </p:spPr>
          </p:pic>
          <p:sp>
            <p:nvSpPr>
              <p:cNvPr id="102" name="Rectangle 111"/>
              <p:cNvSpPr>
                <a:spLocks noChangeArrowheads="1"/>
              </p:cNvSpPr>
              <p:nvPr userDrawn="1"/>
            </p:nvSpPr>
            <p:spPr bwMode="gray">
              <a:xfrm>
                <a:off x="-1903413" y="4979815"/>
                <a:ext cx="215900" cy="215900"/>
              </a:xfrm>
              <a:prstGeom prst="rect">
                <a:avLst/>
              </a:prstGeom>
              <a:solidFill>
                <a:srgbClr val="FF0000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3" name="Rectangle 112"/>
              <p:cNvSpPr>
                <a:spLocks noChangeArrowheads="1"/>
              </p:cNvSpPr>
              <p:nvPr userDrawn="1"/>
            </p:nvSpPr>
            <p:spPr bwMode="gray">
              <a:xfrm>
                <a:off x="-1612900" y="4979815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ING Minus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RGB= 255, 0, 0</a:t>
                </a:r>
              </a:p>
            </p:txBody>
          </p:sp>
          <p:sp>
            <p:nvSpPr>
              <p:cNvPr id="104" name="Rectangle 111"/>
              <p:cNvSpPr>
                <a:spLocks noChangeArrowheads="1"/>
              </p:cNvSpPr>
              <p:nvPr userDrawn="1"/>
            </p:nvSpPr>
            <p:spPr bwMode="gray">
              <a:xfrm>
                <a:off x="-1903413" y="5343581"/>
                <a:ext cx="215900" cy="215900"/>
              </a:xfrm>
              <a:prstGeom prst="rect">
                <a:avLst/>
              </a:prstGeom>
              <a:solidFill>
                <a:srgbClr val="019649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5" name="Rectangle 112"/>
              <p:cNvSpPr>
                <a:spLocks noChangeArrowheads="1"/>
              </p:cNvSpPr>
              <p:nvPr userDrawn="1"/>
            </p:nvSpPr>
            <p:spPr bwMode="gray">
              <a:xfrm>
                <a:off x="-1612900" y="5353106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ING Plus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RGB= 52, 150, 81</a:t>
                </a:r>
              </a:p>
            </p:txBody>
          </p:sp>
          <p:sp>
            <p:nvSpPr>
              <p:cNvPr id="106" name="Rectangle 113"/>
              <p:cNvSpPr>
                <a:spLocks noChangeArrowheads="1"/>
              </p:cNvSpPr>
              <p:nvPr userDrawn="1"/>
            </p:nvSpPr>
            <p:spPr bwMode="gray">
              <a:xfrm>
                <a:off x="-1903413" y="450038"/>
                <a:ext cx="1692000" cy="165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90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b="1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Primary colours</a:t>
                </a:r>
              </a:p>
            </p:txBody>
          </p:sp>
          <p:sp>
            <p:nvSpPr>
              <p:cNvPr id="107" name="Rectangle 113"/>
              <p:cNvSpPr>
                <a:spLocks noChangeArrowheads="1"/>
              </p:cNvSpPr>
              <p:nvPr userDrawn="1"/>
            </p:nvSpPr>
            <p:spPr bwMode="gray">
              <a:xfrm>
                <a:off x="-1903413" y="2380422"/>
                <a:ext cx="1692000" cy="165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90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b="1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Secondary colours</a:t>
                </a:r>
              </a:p>
            </p:txBody>
          </p:sp>
          <p:sp>
            <p:nvSpPr>
              <p:cNvPr id="108" name="Rectangle 113"/>
              <p:cNvSpPr>
                <a:spLocks noChangeArrowheads="1"/>
              </p:cNvSpPr>
              <p:nvPr userDrawn="1"/>
            </p:nvSpPr>
            <p:spPr bwMode="gray">
              <a:xfrm>
                <a:off x="-1903413" y="4757632"/>
                <a:ext cx="1692000" cy="165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90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b="1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Functional colours</a:t>
                </a:r>
              </a:p>
            </p:txBody>
          </p:sp>
        </p:grpSp>
      </p:grpSp>
      <p:pic>
        <p:nvPicPr>
          <p:cNvPr id="50" name="D069AE76-E07F-4109-9580-BF7EDC0B5778" descr="F6043AE1-0136-4053-89C5-2D5BC0D46E24@wework"/>
          <p:cNvPicPr>
            <a:picLocks noChangeAspect="1" noChangeArrowheads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923317" y="6292639"/>
            <a:ext cx="1127396" cy="533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2949936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35" userDrawn="1">
          <p15:clr>
            <a:srgbClr val="FBAE40"/>
          </p15:clr>
        </p15:guide>
        <p15:guide id="2" orient="horz" pos="3304" userDrawn="1">
          <p15:clr>
            <a:srgbClr val="FBAE40"/>
          </p15:clr>
        </p15:guide>
      </p15:sldGuideLst>
    </p:ext>
  </p:extLst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2"/>
          <p:cNvSpPr>
            <a:spLocks noGrp="1"/>
          </p:cNvSpPr>
          <p:nvPr>
            <p:ph idx="1"/>
          </p:nvPr>
        </p:nvSpPr>
        <p:spPr bwMode="gray">
          <a:xfrm>
            <a:off x="845575" y="1278384"/>
            <a:ext cx="10479024" cy="4922391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68288" indent="-268288">
              <a:buClr>
                <a:srgbClr val="FE2747"/>
              </a:buClr>
              <a:buFont typeface="ING Me" pitchFamily="2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536575" indent="-266700">
              <a:buClr>
                <a:srgbClr val="FE2747"/>
              </a:buCl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808038" indent="-260350">
              <a:buClr>
                <a:srgbClr val="FE2747"/>
              </a:buCl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071563" indent="-252413">
              <a:buClr>
                <a:srgbClr val="FE2747"/>
              </a:buCl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GB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5575" y="280733"/>
            <a:ext cx="10479024" cy="854075"/>
          </a:xfrm>
        </p:spPr>
        <p:txBody>
          <a:bodyPr/>
          <a:lstStyle>
            <a:lvl1pPr>
              <a:defRPr>
                <a:solidFill>
                  <a:srgbClr val="FE2747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noProof="0" dirty="0"/>
              <a:t>Click to edit Master title style</a:t>
            </a:r>
            <a:endParaRPr lang="en-GB" noProof="0" dirty="0"/>
          </a:p>
        </p:txBody>
      </p:sp>
      <p:pic>
        <p:nvPicPr>
          <p:cNvPr id="4" name="D069AE76-E07F-4109-9580-BF7EDC0B5778" descr="F6043AE1-0136-4053-89C5-2D5BC0D46E24@wework"/>
          <p:cNvPicPr>
            <a:picLocks noChangeAspect="1" noChangeArrowheads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923317" y="6292639"/>
            <a:ext cx="1127396" cy="533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51913109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Content Slide with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2"/>
          <p:cNvSpPr>
            <a:spLocks noGrp="1"/>
          </p:cNvSpPr>
          <p:nvPr>
            <p:ph idx="1"/>
          </p:nvPr>
        </p:nvSpPr>
        <p:spPr bwMode="gray">
          <a:xfrm>
            <a:off x="845575" y="1795636"/>
            <a:ext cx="10479024" cy="440513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2pPr marL="268288" indent="-268288">
              <a:buClr>
                <a:schemeClr val="accent1"/>
              </a:buClr>
              <a:buFont typeface="ING Me" pitchFamily="2" charset="0"/>
              <a:buChar char="•"/>
              <a:defRPr/>
            </a:lvl2pPr>
            <a:lvl3pPr marL="536575" indent="-266700">
              <a:buClr>
                <a:schemeClr val="accent2"/>
              </a:buClr>
              <a:defRPr/>
            </a:lvl3pPr>
            <a:lvl4pPr marL="808038" indent="-260350">
              <a:buClr>
                <a:schemeClr val="accent3"/>
              </a:buClr>
              <a:defRPr/>
            </a:lvl4pPr>
            <a:lvl5pPr marL="1071563" indent="-252413">
              <a:buClr>
                <a:schemeClr val="accent4"/>
              </a:buClr>
              <a:defRPr/>
            </a:lvl5pPr>
          </a:lstStyle>
          <a:p>
            <a:pPr lvl="0"/>
            <a:r>
              <a:rPr lang="en-US" noProof="0" dirty="0"/>
              <a:t>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GB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dirty="0"/>
              <a:t>Click to edit Master title style</a:t>
            </a:r>
            <a:endParaRPr lang="en-GB" noProof="0" dirty="0"/>
          </a:p>
        </p:txBody>
      </p:sp>
      <p:sp>
        <p:nvSpPr>
          <p:cNvPr id="7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845574" y="1277982"/>
            <a:ext cx="10479024" cy="436017"/>
          </a:xfrm>
        </p:spPr>
        <p:txBody>
          <a:bodyPr>
            <a:noAutofit/>
          </a:bodyPr>
          <a:lstStyle>
            <a:lvl1pPr>
              <a:lnSpc>
                <a:spcPts val="1700"/>
              </a:lnSpc>
              <a:defRPr sz="1500" b="1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Click to edit title</a:t>
            </a:r>
          </a:p>
        </p:txBody>
      </p:sp>
      <p:pic>
        <p:nvPicPr>
          <p:cNvPr id="5" name="D069AE76-E07F-4109-9580-BF7EDC0B5778" descr="F6043AE1-0136-4053-89C5-2D5BC0D46E24@wework"/>
          <p:cNvPicPr>
            <a:picLocks noChangeAspect="1" noChangeArrowheads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923317" y="6292639"/>
            <a:ext cx="1127396" cy="533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27278640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2"/>
          <p:cNvSpPr>
            <a:spLocks noGrp="1"/>
          </p:cNvSpPr>
          <p:nvPr>
            <p:ph idx="1"/>
          </p:nvPr>
        </p:nvSpPr>
        <p:spPr bwMode="gray">
          <a:xfrm>
            <a:off x="845575" y="1278384"/>
            <a:ext cx="10479024" cy="4922391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68288" indent="-268288">
              <a:buClr>
                <a:schemeClr val="accent1"/>
              </a:buClr>
              <a:buFont typeface="ING Me" pitchFamily="2" charset="0"/>
              <a:buChar char="•"/>
              <a:defRPr/>
            </a:lvl1pPr>
            <a:lvl2pPr marL="538163" indent="-268288">
              <a:buClr>
                <a:schemeClr val="accent2"/>
              </a:buClr>
              <a:buFont typeface="ING Me" pitchFamily="2" charset="0"/>
              <a:buChar char="•"/>
              <a:defRPr/>
            </a:lvl2pPr>
            <a:lvl3pPr marL="804863" indent="-266700">
              <a:buClr>
                <a:schemeClr val="accent3"/>
              </a:buClr>
              <a:defRPr/>
            </a:lvl3pPr>
            <a:lvl4pPr marL="1077913" indent="-260350">
              <a:buClr>
                <a:schemeClr val="accent4"/>
              </a:buClr>
              <a:defRPr/>
            </a:lvl4pPr>
            <a:lvl5pPr marL="1341438" indent="-252413">
              <a:buClr>
                <a:schemeClr val="accent5"/>
              </a:buClr>
              <a:defRPr/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  <a:endParaRPr lang="en-GB" noProof="0" dirty="0"/>
          </a:p>
        </p:txBody>
      </p:sp>
      <p:pic>
        <p:nvPicPr>
          <p:cNvPr id="4" name="D069AE76-E07F-4109-9580-BF7EDC0B5778" descr="F6043AE1-0136-4053-89C5-2D5BC0D46E24@wework"/>
          <p:cNvPicPr>
            <a:picLocks noChangeAspect="1" noChangeArrowheads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923317" y="6292639"/>
            <a:ext cx="1127396" cy="533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32886341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hapter Header Oran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Freeform 9"/>
          <p:cNvSpPr>
            <a:spLocks noChangeAspect="1"/>
          </p:cNvSpPr>
          <p:nvPr userDrawn="1"/>
        </p:nvSpPr>
        <p:spPr bwMode="gray">
          <a:xfrm>
            <a:off x="0" y="1695450"/>
            <a:ext cx="11350800" cy="2382290"/>
          </a:xfrm>
          <a:custGeom>
            <a:avLst/>
            <a:gdLst>
              <a:gd name="T0" fmla="*/ 0 w 2680"/>
              <a:gd name="T1" fmla="*/ 560 h 560"/>
              <a:gd name="T2" fmla="*/ 2648 w 2680"/>
              <a:gd name="T3" fmla="*/ 560 h 560"/>
              <a:gd name="T4" fmla="*/ 2680 w 2680"/>
              <a:gd name="T5" fmla="*/ 528 h 560"/>
              <a:gd name="T6" fmla="*/ 2680 w 2680"/>
              <a:gd name="T7" fmla="*/ 32 h 560"/>
              <a:gd name="T8" fmla="*/ 2648 w 2680"/>
              <a:gd name="T9" fmla="*/ 0 h 560"/>
              <a:gd name="T10" fmla="*/ 0 w 2680"/>
              <a:gd name="T11" fmla="*/ 0 h 5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680" h="560">
                <a:moveTo>
                  <a:pt x="0" y="560"/>
                </a:moveTo>
                <a:cubicBezTo>
                  <a:pt x="2648" y="560"/>
                  <a:pt x="2648" y="560"/>
                  <a:pt x="2648" y="560"/>
                </a:cubicBezTo>
                <a:cubicBezTo>
                  <a:pt x="2648" y="560"/>
                  <a:pt x="2680" y="560"/>
                  <a:pt x="2680" y="528"/>
                </a:cubicBezTo>
                <a:cubicBezTo>
                  <a:pt x="2680" y="32"/>
                  <a:pt x="2680" y="32"/>
                  <a:pt x="2680" y="32"/>
                </a:cubicBezTo>
                <a:cubicBezTo>
                  <a:pt x="2680" y="32"/>
                  <a:pt x="2680" y="0"/>
                  <a:pt x="2648" y="0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rgbClr val="FD2747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>
              <a:solidFill>
                <a:srgbClr val="33333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itle 1"/>
          <p:cNvSpPr>
            <a:spLocks noGrp="1"/>
          </p:cNvSpPr>
          <p:nvPr userDrawn="1">
            <p:ph type="ctrTitle"/>
          </p:nvPr>
        </p:nvSpPr>
        <p:spPr bwMode="gray">
          <a:xfrm>
            <a:off x="842433" y="1695451"/>
            <a:ext cx="10313209" cy="2368549"/>
          </a:xfrm>
        </p:spPr>
        <p:txBody>
          <a:bodyPr anchor="ctr" anchorCtr="0">
            <a:noAutofit/>
          </a:bodyPr>
          <a:lstStyle>
            <a:lvl1pPr algn="l">
              <a:lnSpc>
                <a:spcPts val="4600"/>
              </a:lnSpc>
              <a:defRPr sz="46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noProof="0" dirty="0"/>
              <a:t>Click to edit Master title style</a:t>
            </a:r>
            <a:endParaRPr lang="en-GB" noProof="0" dirty="0"/>
          </a:p>
        </p:txBody>
      </p:sp>
      <p:grpSp>
        <p:nvGrpSpPr>
          <p:cNvPr id="56" name="Group 55"/>
          <p:cNvGrpSpPr/>
          <p:nvPr userDrawn="1"/>
        </p:nvGrpSpPr>
        <p:grpSpPr>
          <a:xfrm>
            <a:off x="-2035175" y="0"/>
            <a:ext cx="1881477" cy="5176146"/>
            <a:chOff x="-2035175" y="0"/>
            <a:chExt cx="1881477" cy="5176146"/>
          </a:xfrm>
        </p:grpSpPr>
        <p:sp>
          <p:nvSpPr>
            <p:cNvPr id="57" name="Rectangle 104"/>
            <p:cNvSpPr>
              <a:spLocks noChangeArrowheads="1"/>
            </p:cNvSpPr>
            <p:nvPr userDrawn="1"/>
          </p:nvSpPr>
          <p:spPr bwMode="gray">
            <a:xfrm>
              <a:off x="-2025698" y="0"/>
              <a:ext cx="1872000" cy="5176145"/>
            </a:xfrm>
            <a:prstGeom prst="rect">
              <a:avLst/>
            </a:prstGeom>
            <a:solidFill>
              <a:srgbClr val="EAEAEA"/>
            </a:solidFill>
            <a:ln>
              <a:noFill/>
            </a:ln>
            <a:effectLst/>
          </p:spPr>
          <p:txBody>
            <a:bodyPr wrap="square" lIns="180000" tIns="180000" rIns="180000" bIns="180000" anchor="ctr">
              <a:noAutofit/>
            </a:bodyPr>
            <a:lstStyle/>
            <a:p>
              <a:endParaRPr lang="en-GB" sz="1000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58" name="Group 57"/>
            <p:cNvGrpSpPr/>
            <p:nvPr userDrawn="1"/>
          </p:nvGrpSpPr>
          <p:grpSpPr>
            <a:xfrm>
              <a:off x="-2035175" y="0"/>
              <a:ext cx="1872000" cy="5176146"/>
              <a:chOff x="-2035175" y="0"/>
              <a:chExt cx="1872000" cy="5730107"/>
            </a:xfrm>
          </p:grpSpPr>
          <p:sp>
            <p:nvSpPr>
              <p:cNvPr id="59" name="Rectangle 104"/>
              <p:cNvSpPr>
                <a:spLocks noChangeArrowheads="1"/>
              </p:cNvSpPr>
              <p:nvPr/>
            </p:nvSpPr>
            <p:spPr bwMode="gray">
              <a:xfrm>
                <a:off x="-2035175" y="4679072"/>
                <a:ext cx="1872000" cy="1051035"/>
              </a:xfrm>
              <a:prstGeom prst="rect">
                <a:avLst/>
              </a:prstGeom>
              <a:solidFill>
                <a:srgbClr val="EAEAEA"/>
              </a:solidFill>
              <a:ln>
                <a:noFill/>
              </a:ln>
              <a:effectLst/>
            </p:spPr>
            <p:txBody>
              <a:bodyPr wrap="square" lIns="180000" tIns="180000" rIns="180000" bIns="180000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0" name="Rectangle 104"/>
              <p:cNvSpPr>
                <a:spLocks noChangeArrowheads="1"/>
              </p:cNvSpPr>
              <p:nvPr userDrawn="1"/>
            </p:nvSpPr>
            <p:spPr bwMode="gray">
              <a:xfrm>
                <a:off x="-2035175" y="0"/>
                <a:ext cx="1872000" cy="4709801"/>
              </a:xfrm>
              <a:prstGeom prst="rect">
                <a:avLst/>
              </a:prstGeom>
              <a:solidFill>
                <a:srgbClr val="EAEAEA"/>
              </a:solidFill>
              <a:ln>
                <a:noFill/>
              </a:ln>
              <a:effectLst/>
            </p:spPr>
            <p:txBody>
              <a:bodyPr wrap="square" lIns="180000" tIns="180000" rIns="180000" bIns="180000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1" name="Rectangle 105"/>
              <p:cNvSpPr>
                <a:spLocks noChangeArrowheads="1"/>
              </p:cNvSpPr>
              <p:nvPr userDrawn="1"/>
            </p:nvSpPr>
            <p:spPr bwMode="gray">
              <a:xfrm>
                <a:off x="-1903413" y="665771"/>
                <a:ext cx="215900" cy="215900"/>
              </a:xfrm>
              <a:prstGeom prst="rect">
                <a:avLst/>
              </a:prstGeom>
              <a:solidFill>
                <a:srgbClr val="FF6200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2" name="Rectangle 106"/>
              <p:cNvSpPr>
                <a:spLocks noChangeArrowheads="1"/>
              </p:cNvSpPr>
              <p:nvPr userDrawn="1"/>
            </p:nvSpPr>
            <p:spPr bwMode="gray">
              <a:xfrm>
                <a:off x="-1612900" y="675296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nl-NL" altLang="en-GB" sz="1000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Dare Pink</a:t>
                </a:r>
                <a:endParaRPr lang="en-GB" altLang="en-GB" sz="1000" dirty="0">
                  <a:solidFill>
                    <a:srgbClr val="333333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RGB= 255, 40, 70</a:t>
                </a:r>
              </a:p>
            </p:txBody>
          </p:sp>
          <p:sp>
            <p:nvSpPr>
              <p:cNvPr id="63" name="Rectangle 107"/>
              <p:cNvSpPr>
                <a:spLocks noChangeArrowheads="1"/>
              </p:cNvSpPr>
              <p:nvPr userDrawn="1"/>
            </p:nvSpPr>
            <p:spPr bwMode="gray">
              <a:xfrm>
                <a:off x="-1903413" y="1055027"/>
                <a:ext cx="215900" cy="215900"/>
              </a:xfrm>
              <a:prstGeom prst="rect">
                <a:avLst/>
              </a:prstGeom>
              <a:solidFill>
                <a:srgbClr val="A8A8A8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4" name="Rectangle 108"/>
              <p:cNvSpPr>
                <a:spLocks noChangeArrowheads="1"/>
              </p:cNvSpPr>
              <p:nvPr userDrawn="1"/>
            </p:nvSpPr>
            <p:spPr bwMode="gray">
              <a:xfrm>
                <a:off x="-1612900" y="1080427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ING Light Grey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RGB= 168, 168, 168</a:t>
                </a:r>
              </a:p>
            </p:txBody>
          </p:sp>
          <p:sp>
            <p:nvSpPr>
              <p:cNvPr id="65" name="Rectangle 109"/>
              <p:cNvSpPr>
                <a:spLocks noChangeArrowheads="1"/>
              </p:cNvSpPr>
              <p:nvPr userDrawn="1"/>
            </p:nvSpPr>
            <p:spPr bwMode="gray">
              <a:xfrm>
                <a:off x="-1903413" y="2583180"/>
                <a:ext cx="215900" cy="215900"/>
              </a:xfrm>
              <a:prstGeom prst="rect">
                <a:avLst/>
              </a:prstGeom>
              <a:solidFill>
                <a:srgbClr val="525199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6" name="Rectangle 110"/>
              <p:cNvSpPr>
                <a:spLocks noChangeArrowheads="1"/>
              </p:cNvSpPr>
              <p:nvPr userDrawn="1"/>
            </p:nvSpPr>
            <p:spPr bwMode="gray">
              <a:xfrm>
                <a:off x="-1612900" y="2592705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ING Indigo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RGB= 82, 81, 153</a:t>
                </a:r>
              </a:p>
            </p:txBody>
          </p:sp>
          <p:sp>
            <p:nvSpPr>
              <p:cNvPr id="67" name="Rectangle 111"/>
              <p:cNvSpPr>
                <a:spLocks noChangeArrowheads="1"/>
              </p:cNvSpPr>
              <p:nvPr userDrawn="1"/>
            </p:nvSpPr>
            <p:spPr bwMode="gray">
              <a:xfrm>
                <a:off x="-1903413" y="3009234"/>
                <a:ext cx="215900" cy="215900"/>
              </a:xfrm>
              <a:prstGeom prst="rect">
                <a:avLst/>
              </a:prstGeom>
              <a:solidFill>
                <a:srgbClr val="60A6DA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8" name="Rectangle 112"/>
              <p:cNvSpPr>
                <a:spLocks noChangeArrowheads="1"/>
              </p:cNvSpPr>
              <p:nvPr userDrawn="1"/>
            </p:nvSpPr>
            <p:spPr bwMode="gray">
              <a:xfrm>
                <a:off x="-1612900" y="3009234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ING Sky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RGB= 96, 166, 218</a:t>
                </a:r>
              </a:p>
            </p:txBody>
          </p:sp>
          <p:sp>
            <p:nvSpPr>
              <p:cNvPr id="69" name="Rectangle 113"/>
              <p:cNvSpPr>
                <a:spLocks noChangeArrowheads="1"/>
              </p:cNvSpPr>
              <p:nvPr userDrawn="1"/>
            </p:nvSpPr>
            <p:spPr bwMode="gray">
              <a:xfrm>
                <a:off x="-1903413" y="166884"/>
                <a:ext cx="1692000" cy="165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90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200" b="1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Colour guidelines</a:t>
                </a:r>
              </a:p>
            </p:txBody>
          </p:sp>
          <p:sp>
            <p:nvSpPr>
              <p:cNvPr id="70" name="Rectangle 107"/>
              <p:cNvSpPr>
                <a:spLocks noChangeArrowheads="1"/>
              </p:cNvSpPr>
              <p:nvPr/>
            </p:nvSpPr>
            <p:spPr bwMode="gray">
              <a:xfrm>
                <a:off x="-1903413" y="3435288"/>
                <a:ext cx="215900" cy="215900"/>
              </a:xfrm>
              <a:prstGeom prst="rect">
                <a:avLst/>
              </a:prstGeom>
              <a:solidFill>
                <a:srgbClr val="AB0066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1" name="Rectangle 108"/>
              <p:cNvSpPr>
                <a:spLocks noChangeArrowheads="1"/>
              </p:cNvSpPr>
              <p:nvPr/>
            </p:nvSpPr>
            <p:spPr bwMode="gray">
              <a:xfrm>
                <a:off x="-1612900" y="3434952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ING Fuchsia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RGB= 171, 0, 102</a:t>
                </a:r>
              </a:p>
            </p:txBody>
          </p:sp>
          <p:sp>
            <p:nvSpPr>
              <p:cNvPr id="72" name="Rectangle 109"/>
              <p:cNvSpPr>
                <a:spLocks noChangeArrowheads="1"/>
              </p:cNvSpPr>
              <p:nvPr/>
            </p:nvSpPr>
            <p:spPr bwMode="gray">
              <a:xfrm>
                <a:off x="-1903413" y="3853390"/>
                <a:ext cx="215900" cy="215900"/>
              </a:xfrm>
              <a:prstGeom prst="rect">
                <a:avLst/>
              </a:prstGeom>
              <a:solidFill>
                <a:srgbClr val="D0D93C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3" name="Rectangle 110"/>
              <p:cNvSpPr>
                <a:spLocks noChangeArrowheads="1"/>
              </p:cNvSpPr>
              <p:nvPr/>
            </p:nvSpPr>
            <p:spPr bwMode="gray">
              <a:xfrm>
                <a:off x="-1612900" y="3852185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ING Lime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RGB= 208, 217, 60</a:t>
                </a:r>
              </a:p>
            </p:txBody>
          </p:sp>
          <p:sp>
            <p:nvSpPr>
              <p:cNvPr id="74" name="Rectangle 111"/>
              <p:cNvSpPr>
                <a:spLocks noChangeArrowheads="1"/>
              </p:cNvSpPr>
              <p:nvPr/>
            </p:nvSpPr>
            <p:spPr bwMode="gray">
              <a:xfrm>
                <a:off x="-1903413" y="4247638"/>
                <a:ext cx="215900" cy="215900"/>
              </a:xfrm>
              <a:prstGeom prst="rect">
                <a:avLst/>
              </a:prstGeom>
              <a:solidFill>
                <a:srgbClr val="019649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5" name="Rectangle 112"/>
              <p:cNvSpPr>
                <a:spLocks noChangeArrowheads="1"/>
              </p:cNvSpPr>
              <p:nvPr/>
            </p:nvSpPr>
            <p:spPr bwMode="gray">
              <a:xfrm>
                <a:off x="-1612900" y="4252640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ING Leaf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RGB= 52, 150, 81</a:t>
                </a:r>
              </a:p>
            </p:txBody>
          </p:sp>
          <p:sp>
            <p:nvSpPr>
              <p:cNvPr id="76" name="Rectangle 109"/>
              <p:cNvSpPr>
                <a:spLocks noChangeArrowheads="1"/>
              </p:cNvSpPr>
              <p:nvPr/>
            </p:nvSpPr>
            <p:spPr bwMode="gray">
              <a:xfrm>
                <a:off x="-1903413" y="1489280"/>
                <a:ext cx="215900" cy="215900"/>
              </a:xfrm>
              <a:prstGeom prst="rect">
                <a:avLst/>
              </a:prstGeom>
              <a:solidFill>
                <a:srgbClr val="696969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5" name="Rectangle 110"/>
              <p:cNvSpPr>
                <a:spLocks noChangeArrowheads="1"/>
              </p:cNvSpPr>
              <p:nvPr/>
            </p:nvSpPr>
            <p:spPr bwMode="gray">
              <a:xfrm>
                <a:off x="-1612900" y="1498805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ING Mid Grey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RGB= 105, 105, 105</a:t>
                </a:r>
              </a:p>
            </p:txBody>
          </p:sp>
          <p:sp>
            <p:nvSpPr>
              <p:cNvPr id="86" name="Rectangle 111"/>
              <p:cNvSpPr>
                <a:spLocks noChangeArrowheads="1"/>
              </p:cNvSpPr>
              <p:nvPr/>
            </p:nvSpPr>
            <p:spPr bwMode="gray">
              <a:xfrm>
                <a:off x="-1903413" y="1895419"/>
                <a:ext cx="215900" cy="215900"/>
              </a:xfrm>
              <a:prstGeom prst="rect">
                <a:avLst/>
              </a:prstGeom>
              <a:solidFill>
                <a:srgbClr val="333333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7" name="Rectangle 112"/>
              <p:cNvSpPr>
                <a:spLocks noChangeArrowheads="1"/>
              </p:cNvSpPr>
              <p:nvPr/>
            </p:nvSpPr>
            <p:spPr bwMode="gray">
              <a:xfrm>
                <a:off x="-1612900" y="1904944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Text Colour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RGB= 51, 51, 51</a:t>
                </a:r>
              </a:p>
            </p:txBody>
          </p:sp>
          <p:pic>
            <p:nvPicPr>
              <p:cNvPr id="88" name="Picture 87"/>
              <p:cNvPicPr>
                <a:picLocks noChangeAspect="1"/>
              </p:cNvPicPr>
              <p:nvPr userDrawn="1"/>
            </p:nvPicPr>
            <p:blipFill>
              <a:blip r:embed="rId2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1804990" y="2022815"/>
                <a:ext cx="154783" cy="138908"/>
              </a:xfrm>
              <a:prstGeom prst="rect">
                <a:avLst/>
              </a:prstGeom>
            </p:spPr>
          </p:pic>
          <p:sp>
            <p:nvSpPr>
              <p:cNvPr id="89" name="Rectangle 111"/>
              <p:cNvSpPr>
                <a:spLocks noChangeArrowheads="1"/>
              </p:cNvSpPr>
              <p:nvPr userDrawn="1"/>
            </p:nvSpPr>
            <p:spPr bwMode="gray">
              <a:xfrm>
                <a:off x="-1903413" y="4979815"/>
                <a:ext cx="215900" cy="215900"/>
              </a:xfrm>
              <a:prstGeom prst="rect">
                <a:avLst/>
              </a:prstGeom>
              <a:solidFill>
                <a:srgbClr val="FF0000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0" name="Rectangle 112"/>
              <p:cNvSpPr>
                <a:spLocks noChangeArrowheads="1"/>
              </p:cNvSpPr>
              <p:nvPr userDrawn="1"/>
            </p:nvSpPr>
            <p:spPr bwMode="gray">
              <a:xfrm>
                <a:off x="-1612900" y="4979815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ING Minus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RGB= 255, 0, 0</a:t>
                </a:r>
              </a:p>
            </p:txBody>
          </p:sp>
          <p:sp>
            <p:nvSpPr>
              <p:cNvPr id="91" name="Rectangle 111"/>
              <p:cNvSpPr>
                <a:spLocks noChangeArrowheads="1"/>
              </p:cNvSpPr>
              <p:nvPr userDrawn="1"/>
            </p:nvSpPr>
            <p:spPr bwMode="gray">
              <a:xfrm>
                <a:off x="-1903413" y="5343581"/>
                <a:ext cx="215900" cy="215900"/>
              </a:xfrm>
              <a:prstGeom prst="rect">
                <a:avLst/>
              </a:prstGeom>
              <a:solidFill>
                <a:srgbClr val="019649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2" name="Rectangle 112"/>
              <p:cNvSpPr>
                <a:spLocks noChangeArrowheads="1"/>
              </p:cNvSpPr>
              <p:nvPr userDrawn="1"/>
            </p:nvSpPr>
            <p:spPr bwMode="gray">
              <a:xfrm>
                <a:off x="-1612900" y="5353106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ING Plus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RGB= 52, 150, 81</a:t>
                </a:r>
              </a:p>
            </p:txBody>
          </p:sp>
          <p:sp>
            <p:nvSpPr>
              <p:cNvPr id="93" name="Rectangle 113"/>
              <p:cNvSpPr>
                <a:spLocks noChangeArrowheads="1"/>
              </p:cNvSpPr>
              <p:nvPr userDrawn="1"/>
            </p:nvSpPr>
            <p:spPr bwMode="gray">
              <a:xfrm>
                <a:off x="-1903413" y="450038"/>
                <a:ext cx="1692000" cy="165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90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b="1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Primary colours</a:t>
                </a:r>
              </a:p>
            </p:txBody>
          </p:sp>
          <p:sp>
            <p:nvSpPr>
              <p:cNvPr id="94" name="Rectangle 113"/>
              <p:cNvSpPr>
                <a:spLocks noChangeArrowheads="1"/>
              </p:cNvSpPr>
              <p:nvPr userDrawn="1"/>
            </p:nvSpPr>
            <p:spPr bwMode="gray">
              <a:xfrm>
                <a:off x="-1903413" y="2380422"/>
                <a:ext cx="1692000" cy="165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90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b="1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Secondary colours</a:t>
                </a:r>
              </a:p>
            </p:txBody>
          </p:sp>
          <p:sp>
            <p:nvSpPr>
              <p:cNvPr id="95" name="Rectangle 113"/>
              <p:cNvSpPr>
                <a:spLocks noChangeArrowheads="1"/>
              </p:cNvSpPr>
              <p:nvPr userDrawn="1"/>
            </p:nvSpPr>
            <p:spPr bwMode="gray">
              <a:xfrm>
                <a:off x="-1903413" y="4757632"/>
                <a:ext cx="1692000" cy="165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90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b="1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Functional colours</a:t>
                </a:r>
              </a:p>
            </p:txBody>
          </p:sp>
        </p:grpSp>
      </p:grpSp>
      <p:pic>
        <p:nvPicPr>
          <p:cNvPr id="39" name="D069AE76-E07F-4109-9580-BF7EDC0B5778" descr="F6043AE1-0136-4053-89C5-2D5BC0D46E24@wework"/>
          <p:cNvPicPr>
            <a:picLocks noChangeAspect="1" noChangeArrowheads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923317" y="6292639"/>
            <a:ext cx="1127396" cy="533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94532638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dirty="0"/>
              <a:t>Click to edit Master title style</a:t>
            </a:r>
            <a:endParaRPr lang="en-GB" noProof="0" dirty="0"/>
          </a:p>
        </p:txBody>
      </p:sp>
      <p:pic>
        <p:nvPicPr>
          <p:cNvPr id="4" name="D069AE76-E07F-4109-9580-BF7EDC0B5778" descr="F6043AE1-0136-4053-89C5-2D5BC0D46E24@wework"/>
          <p:cNvPicPr>
            <a:picLocks noChangeAspect="1" noChangeArrowheads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923317" y="6292639"/>
            <a:ext cx="1127396" cy="533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36599643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gray">
          <a:xfrm>
            <a:off x="6276000" y="1278384"/>
            <a:ext cx="5058750" cy="4921200"/>
          </a:xfrm>
        </p:spPr>
        <p:txBody>
          <a:bodyPr>
            <a:noAutofit/>
          </a:bodyPr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9" name="Text Placeholder 2"/>
          <p:cNvSpPr>
            <a:spLocks noGrp="1"/>
          </p:cNvSpPr>
          <p:nvPr>
            <p:ph idx="1"/>
          </p:nvPr>
        </p:nvSpPr>
        <p:spPr bwMode="gray">
          <a:xfrm>
            <a:off x="845575" y="1278384"/>
            <a:ext cx="5058000" cy="49212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45575" y="280733"/>
            <a:ext cx="10489175" cy="854075"/>
          </a:xfrm>
        </p:spPr>
        <p:txBody>
          <a:bodyPr/>
          <a:lstStyle/>
          <a:p>
            <a:r>
              <a:rPr lang="en-US" noProof="0"/>
              <a:t>Click to edit Master title style</a:t>
            </a:r>
            <a:endParaRPr lang="en-GB" noProof="0" dirty="0"/>
          </a:p>
        </p:txBody>
      </p:sp>
      <p:pic>
        <p:nvPicPr>
          <p:cNvPr id="5" name="D069AE76-E07F-4109-9580-BF7EDC0B5778" descr="F6043AE1-0136-4053-89C5-2D5BC0D46E24@wework"/>
          <p:cNvPicPr>
            <a:picLocks noChangeAspect="1" noChangeArrowheads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923317" y="6292639"/>
            <a:ext cx="1127396" cy="533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5287806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720" userDrawn="1">
          <p15:clr>
            <a:srgbClr val="FBAE40"/>
          </p15:clr>
        </p15:guide>
        <p15:guide id="2" pos="3948" userDrawn="1">
          <p15:clr>
            <a:srgbClr val="FBAE40"/>
          </p15:clr>
        </p15:guide>
      </p15:sldGuideLst>
    </p:ext>
  </p:extLst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 with titl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gray">
          <a:xfrm>
            <a:off x="6276000" y="1795636"/>
            <a:ext cx="5058750" cy="4403948"/>
          </a:xfrm>
        </p:spPr>
        <p:txBody>
          <a:bodyPr>
            <a:noAutofit/>
          </a:bodyPr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9" name="Text Placeholder 2"/>
          <p:cNvSpPr>
            <a:spLocks noGrp="1"/>
          </p:cNvSpPr>
          <p:nvPr>
            <p:ph idx="1"/>
          </p:nvPr>
        </p:nvSpPr>
        <p:spPr bwMode="gray">
          <a:xfrm>
            <a:off x="845575" y="1795636"/>
            <a:ext cx="5058000" cy="440394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45575" y="280733"/>
            <a:ext cx="10489175" cy="854075"/>
          </a:xfrm>
        </p:spPr>
        <p:txBody>
          <a:bodyPr/>
          <a:lstStyle/>
          <a:p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845574" y="1277982"/>
            <a:ext cx="5059925" cy="436017"/>
          </a:xfrm>
        </p:spPr>
        <p:txBody>
          <a:bodyPr>
            <a:noAutofit/>
          </a:bodyPr>
          <a:lstStyle>
            <a:lvl1pPr>
              <a:lnSpc>
                <a:spcPts val="1700"/>
              </a:lnSpc>
              <a:defRPr sz="1500" b="1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Click to edit title</a:t>
            </a:r>
          </a:p>
        </p:txBody>
      </p:sp>
      <p:sp>
        <p:nvSpPr>
          <p:cNvPr id="12" name="Text Placeholder 10"/>
          <p:cNvSpPr>
            <a:spLocks noGrp="1"/>
          </p:cNvSpPr>
          <p:nvPr>
            <p:ph type="body" sz="quarter" idx="13" hasCustomPrompt="1"/>
          </p:nvPr>
        </p:nvSpPr>
        <p:spPr>
          <a:xfrm>
            <a:off x="6274825" y="1277982"/>
            <a:ext cx="5059925" cy="436017"/>
          </a:xfrm>
        </p:spPr>
        <p:txBody>
          <a:bodyPr>
            <a:noAutofit/>
          </a:bodyPr>
          <a:lstStyle>
            <a:lvl1pPr>
              <a:lnSpc>
                <a:spcPts val="1700"/>
              </a:lnSpc>
              <a:defRPr sz="1500" b="1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Click to edit title</a:t>
            </a:r>
          </a:p>
        </p:txBody>
      </p:sp>
      <p:pic>
        <p:nvPicPr>
          <p:cNvPr id="7" name="D069AE76-E07F-4109-9580-BF7EDC0B5778" descr="F6043AE1-0136-4053-89C5-2D5BC0D46E24@wework"/>
          <p:cNvPicPr>
            <a:picLocks noChangeAspect="1" noChangeArrowheads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923317" y="6292639"/>
            <a:ext cx="1127396" cy="533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9976841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720">
          <p15:clr>
            <a:srgbClr val="FBAE40"/>
          </p15:clr>
        </p15:guide>
        <p15:guide id="2" pos="3948">
          <p15:clr>
            <a:srgbClr val="FBAE40"/>
          </p15:clr>
        </p15:guide>
      </p15:sldGuideLst>
    </p:ext>
  </p:extLst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with titl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gray">
          <a:xfrm>
            <a:off x="6276000" y="1278000"/>
            <a:ext cx="5058750" cy="4929584"/>
          </a:xfrm>
        </p:spPr>
        <p:txBody>
          <a:bodyPr>
            <a:noAutofit/>
          </a:bodyPr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9" name="Text Placeholder 2"/>
          <p:cNvSpPr>
            <a:spLocks noGrp="1"/>
          </p:cNvSpPr>
          <p:nvPr>
            <p:ph idx="1"/>
          </p:nvPr>
        </p:nvSpPr>
        <p:spPr bwMode="gray">
          <a:xfrm>
            <a:off x="845575" y="1795636"/>
            <a:ext cx="5058000" cy="440394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45575" y="280733"/>
            <a:ext cx="10489175" cy="854075"/>
          </a:xfrm>
        </p:spPr>
        <p:txBody>
          <a:bodyPr/>
          <a:lstStyle/>
          <a:p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845574" y="1277982"/>
            <a:ext cx="5059925" cy="436017"/>
          </a:xfrm>
        </p:spPr>
        <p:txBody>
          <a:bodyPr>
            <a:noAutofit/>
          </a:bodyPr>
          <a:lstStyle>
            <a:lvl1pPr>
              <a:lnSpc>
                <a:spcPts val="1700"/>
              </a:lnSpc>
              <a:defRPr sz="1500" b="1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Click to edit title</a:t>
            </a:r>
          </a:p>
        </p:txBody>
      </p:sp>
      <p:pic>
        <p:nvPicPr>
          <p:cNvPr id="6" name="D069AE76-E07F-4109-9580-BF7EDC0B5778" descr="F6043AE1-0136-4053-89C5-2D5BC0D46E24@wework"/>
          <p:cNvPicPr>
            <a:picLocks noChangeAspect="1" noChangeArrowheads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923317" y="6292639"/>
            <a:ext cx="1127396" cy="533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9009153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720">
          <p15:clr>
            <a:srgbClr val="FBAE40"/>
          </p15:clr>
        </p15:guide>
        <p15:guide id="2" pos="3948">
          <p15:clr>
            <a:srgbClr val="FBAE40"/>
          </p15:clr>
        </p15:guide>
      </p15:sldGuideLst>
    </p:ext>
  </p:extLst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with title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gray">
          <a:xfrm>
            <a:off x="6276000" y="1795636"/>
            <a:ext cx="5058750" cy="4403948"/>
          </a:xfrm>
        </p:spPr>
        <p:txBody>
          <a:bodyPr>
            <a:noAutofit/>
          </a:bodyPr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9" name="Text Placeholder 2"/>
          <p:cNvSpPr>
            <a:spLocks noGrp="1"/>
          </p:cNvSpPr>
          <p:nvPr>
            <p:ph idx="1"/>
          </p:nvPr>
        </p:nvSpPr>
        <p:spPr bwMode="gray">
          <a:xfrm>
            <a:off x="845575" y="1278000"/>
            <a:ext cx="5058000" cy="4929584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45575" y="280733"/>
            <a:ext cx="10489175" cy="854075"/>
          </a:xfrm>
        </p:spPr>
        <p:txBody>
          <a:bodyPr/>
          <a:lstStyle/>
          <a:p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12" name="Text Placeholder 10"/>
          <p:cNvSpPr>
            <a:spLocks noGrp="1"/>
          </p:cNvSpPr>
          <p:nvPr>
            <p:ph type="body" sz="quarter" idx="13" hasCustomPrompt="1"/>
          </p:nvPr>
        </p:nvSpPr>
        <p:spPr>
          <a:xfrm>
            <a:off x="6274825" y="1277982"/>
            <a:ext cx="5059925" cy="436017"/>
          </a:xfrm>
        </p:spPr>
        <p:txBody>
          <a:bodyPr>
            <a:noAutofit/>
          </a:bodyPr>
          <a:lstStyle>
            <a:lvl1pPr>
              <a:lnSpc>
                <a:spcPts val="1700"/>
              </a:lnSpc>
              <a:defRPr sz="1500" b="1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Click to edit title</a:t>
            </a:r>
          </a:p>
        </p:txBody>
      </p:sp>
      <p:pic>
        <p:nvPicPr>
          <p:cNvPr id="6" name="D069AE76-E07F-4109-9580-BF7EDC0B5778" descr="F6043AE1-0136-4053-89C5-2D5BC0D46E24@wework"/>
          <p:cNvPicPr>
            <a:picLocks noChangeAspect="1" noChangeArrowheads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923317" y="6292639"/>
            <a:ext cx="1127396" cy="533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0173258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720">
          <p15:clr>
            <a:srgbClr val="FBAE40"/>
          </p15:clr>
        </p15:guide>
        <p15:guide id="2" pos="3948">
          <p15:clr>
            <a:srgbClr val="FBAE40"/>
          </p15:clr>
        </p15:guide>
      </p15:sldGuideLst>
    </p:ext>
  </p:extLst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Content">
    <p:bg bwMode="gray"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Content Placeholder 3"/>
          <p:cNvSpPr>
            <a:spLocks noGrp="1"/>
          </p:cNvSpPr>
          <p:nvPr>
            <p:ph sz="half" idx="2"/>
          </p:nvPr>
        </p:nvSpPr>
        <p:spPr bwMode="gray">
          <a:xfrm>
            <a:off x="6276750" y="1278000"/>
            <a:ext cx="5058000" cy="2330177"/>
          </a:xfrm>
        </p:spPr>
        <p:txBody>
          <a:bodyPr>
            <a:noAutofit/>
          </a:bodyPr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24" name="Text Placeholder 2"/>
          <p:cNvSpPr>
            <a:spLocks noGrp="1"/>
          </p:cNvSpPr>
          <p:nvPr>
            <p:ph idx="28"/>
          </p:nvPr>
        </p:nvSpPr>
        <p:spPr bwMode="gray">
          <a:xfrm>
            <a:off x="845575" y="1278000"/>
            <a:ext cx="5058000" cy="2330177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25" name="Content Placeholder 3"/>
          <p:cNvSpPr>
            <a:spLocks noGrp="1"/>
          </p:cNvSpPr>
          <p:nvPr>
            <p:ph sz="half" idx="29"/>
          </p:nvPr>
        </p:nvSpPr>
        <p:spPr bwMode="gray">
          <a:xfrm>
            <a:off x="6276750" y="3877591"/>
            <a:ext cx="5058000" cy="2330177"/>
          </a:xfrm>
        </p:spPr>
        <p:txBody>
          <a:bodyPr>
            <a:noAutofit/>
          </a:bodyPr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26" name="Text Placeholder 2"/>
          <p:cNvSpPr>
            <a:spLocks noGrp="1"/>
          </p:cNvSpPr>
          <p:nvPr>
            <p:ph idx="30"/>
          </p:nvPr>
        </p:nvSpPr>
        <p:spPr bwMode="gray">
          <a:xfrm>
            <a:off x="845575" y="3877591"/>
            <a:ext cx="5058000" cy="2330177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845575" y="280733"/>
            <a:ext cx="10489175" cy="854075"/>
          </a:xfrm>
        </p:spPr>
        <p:txBody>
          <a:bodyPr/>
          <a:lstStyle/>
          <a:p>
            <a:r>
              <a:rPr lang="en-US" noProof="0"/>
              <a:t>Click to edit Master title style</a:t>
            </a:r>
            <a:endParaRPr lang="en-GB" noProof="0" dirty="0"/>
          </a:p>
        </p:txBody>
      </p:sp>
      <p:pic>
        <p:nvPicPr>
          <p:cNvPr id="7" name="D069AE76-E07F-4109-9580-BF7EDC0B5778" descr="F6043AE1-0136-4053-89C5-2D5BC0D46E24@wework"/>
          <p:cNvPicPr>
            <a:picLocks noChangeAspect="1" noChangeArrowheads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923317" y="6292639"/>
            <a:ext cx="1127396" cy="533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055117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0" pos="3948" userDrawn="1">
          <p15:clr>
            <a:srgbClr val="FBAE40"/>
          </p15:clr>
        </p15:guide>
        <p15:guide id="1" pos="3720" userDrawn="1">
          <p15:clr>
            <a:srgbClr val="FBAE40"/>
          </p15:clr>
        </p15:guide>
        <p15:guide id="2" orient="horz" pos="2274" userDrawn="1">
          <p15:clr>
            <a:srgbClr val="FBAE40"/>
          </p15:clr>
        </p15:guide>
        <p15:guide id="3" orient="horz" pos="2442" userDrawn="1">
          <p15:clr>
            <a:srgbClr val="FBAE40"/>
          </p15:clr>
        </p15:guide>
      </p15:sldGuideLst>
    </p:ext>
  </p:extLst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 Split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gray">
          <a:xfrm>
            <a:off x="846907" y="1278384"/>
            <a:ext cx="3265200" cy="2329200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7" name="Content Placeholder 2"/>
          <p:cNvSpPr>
            <a:spLocks noGrp="1"/>
          </p:cNvSpPr>
          <p:nvPr>
            <p:ph idx="13"/>
          </p:nvPr>
        </p:nvSpPr>
        <p:spPr bwMode="gray">
          <a:xfrm>
            <a:off x="4458228" y="1278384"/>
            <a:ext cx="3265200" cy="2329200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8" name="Content Placeholder 2"/>
          <p:cNvSpPr>
            <a:spLocks noGrp="1"/>
          </p:cNvSpPr>
          <p:nvPr>
            <p:ph idx="14"/>
          </p:nvPr>
        </p:nvSpPr>
        <p:spPr bwMode="gray">
          <a:xfrm>
            <a:off x="8069550" y="1278384"/>
            <a:ext cx="3265200" cy="2329200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13" name="Content Placeholder 2"/>
          <p:cNvSpPr>
            <a:spLocks noGrp="1"/>
          </p:cNvSpPr>
          <p:nvPr>
            <p:ph idx="15"/>
          </p:nvPr>
        </p:nvSpPr>
        <p:spPr bwMode="gray">
          <a:xfrm>
            <a:off x="846908" y="3884250"/>
            <a:ext cx="3265200" cy="2329200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6"/>
          </p:nvPr>
        </p:nvSpPr>
        <p:spPr bwMode="gray">
          <a:xfrm>
            <a:off x="4458229" y="3884250"/>
            <a:ext cx="3265200" cy="2329200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idx="17"/>
          </p:nvPr>
        </p:nvSpPr>
        <p:spPr bwMode="gray">
          <a:xfrm>
            <a:off x="8069550" y="3884250"/>
            <a:ext cx="3265200" cy="2329200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845575" y="280733"/>
            <a:ext cx="10489175" cy="854075"/>
          </a:xfrm>
        </p:spPr>
        <p:txBody>
          <a:bodyPr/>
          <a:lstStyle/>
          <a:p>
            <a:r>
              <a:rPr lang="en-US" noProof="0"/>
              <a:t>Click to edit Master title style</a:t>
            </a:r>
            <a:endParaRPr lang="en-GB" noProof="0" dirty="0"/>
          </a:p>
        </p:txBody>
      </p:sp>
      <p:pic>
        <p:nvPicPr>
          <p:cNvPr id="9" name="D069AE76-E07F-4109-9580-BF7EDC0B5778" descr="F6043AE1-0136-4053-89C5-2D5BC0D46E24@wework"/>
          <p:cNvPicPr>
            <a:picLocks noChangeAspect="1" noChangeArrowheads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923317" y="6292639"/>
            <a:ext cx="1127396" cy="533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3045479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2591" userDrawn="1">
          <p15:clr>
            <a:srgbClr val="FBAE40"/>
          </p15:clr>
        </p15:guide>
        <p15:guide id="2" pos="2808" userDrawn="1">
          <p15:clr>
            <a:srgbClr val="FBAE40"/>
          </p15:clr>
        </p15:guide>
        <p15:guide id="3" pos="4866" userDrawn="1">
          <p15:clr>
            <a:srgbClr val="FBAE40"/>
          </p15:clr>
        </p15:guide>
        <p15:guide id="4" pos="5082" userDrawn="1">
          <p15:clr>
            <a:srgbClr val="FBAE40"/>
          </p15:clr>
        </p15:guide>
        <p15:guide id="5" orient="horz" pos="2274" userDrawn="1">
          <p15:clr>
            <a:srgbClr val="FBAE40"/>
          </p15:clr>
        </p15:guide>
        <p15:guide id="6" orient="horz" pos="2442" userDrawn="1">
          <p15:clr>
            <a:srgbClr val="FBAE40"/>
          </p15:clr>
        </p15:guide>
      </p15:sldGuideLst>
    </p:ext>
  </p:extLst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 Split graph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gray">
          <a:xfrm>
            <a:off x="846907" y="1795637"/>
            <a:ext cx="3265200" cy="2696988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7" name="Content Placeholder 2"/>
          <p:cNvSpPr>
            <a:spLocks noGrp="1"/>
          </p:cNvSpPr>
          <p:nvPr>
            <p:ph idx="13"/>
          </p:nvPr>
        </p:nvSpPr>
        <p:spPr bwMode="gray">
          <a:xfrm>
            <a:off x="4458228" y="1795637"/>
            <a:ext cx="3265200" cy="2696988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8" name="Content Placeholder 2"/>
          <p:cNvSpPr>
            <a:spLocks noGrp="1"/>
          </p:cNvSpPr>
          <p:nvPr>
            <p:ph idx="14"/>
          </p:nvPr>
        </p:nvSpPr>
        <p:spPr bwMode="gray">
          <a:xfrm>
            <a:off x="8069550" y="1795637"/>
            <a:ext cx="3265200" cy="2696988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13" name="Content Placeholder 2"/>
          <p:cNvSpPr>
            <a:spLocks noGrp="1"/>
          </p:cNvSpPr>
          <p:nvPr>
            <p:ph idx="15"/>
          </p:nvPr>
        </p:nvSpPr>
        <p:spPr bwMode="gray">
          <a:xfrm>
            <a:off x="846908" y="4760734"/>
            <a:ext cx="3265200" cy="1440042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6"/>
          </p:nvPr>
        </p:nvSpPr>
        <p:spPr bwMode="gray">
          <a:xfrm>
            <a:off x="4458229" y="4760734"/>
            <a:ext cx="3265200" cy="1440042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idx="17"/>
          </p:nvPr>
        </p:nvSpPr>
        <p:spPr bwMode="gray">
          <a:xfrm>
            <a:off x="8069550" y="4760734"/>
            <a:ext cx="3265200" cy="1440042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845575" y="280733"/>
            <a:ext cx="10489175" cy="854075"/>
          </a:xfrm>
        </p:spPr>
        <p:txBody>
          <a:bodyPr/>
          <a:lstStyle/>
          <a:p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10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845574" y="1277982"/>
            <a:ext cx="3265200" cy="436017"/>
          </a:xfrm>
        </p:spPr>
        <p:txBody>
          <a:bodyPr>
            <a:noAutofit/>
          </a:bodyPr>
          <a:lstStyle>
            <a:lvl1pPr>
              <a:lnSpc>
                <a:spcPts val="1700"/>
              </a:lnSpc>
              <a:defRPr sz="1500" b="1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Click to edit title</a:t>
            </a:r>
          </a:p>
        </p:txBody>
      </p:sp>
      <p:sp>
        <p:nvSpPr>
          <p:cNvPr id="16" name="Text Placeholder 10"/>
          <p:cNvSpPr>
            <a:spLocks noGrp="1"/>
          </p:cNvSpPr>
          <p:nvPr>
            <p:ph type="body" sz="quarter" idx="20" hasCustomPrompt="1"/>
          </p:nvPr>
        </p:nvSpPr>
        <p:spPr>
          <a:xfrm>
            <a:off x="4458228" y="1277982"/>
            <a:ext cx="3265200" cy="436017"/>
          </a:xfrm>
        </p:spPr>
        <p:txBody>
          <a:bodyPr/>
          <a:lstStyle>
            <a:lvl1pPr>
              <a:lnSpc>
                <a:spcPts val="1700"/>
              </a:lnSpc>
              <a:defRPr sz="1500" b="1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Click to edit title</a:t>
            </a:r>
          </a:p>
        </p:txBody>
      </p:sp>
      <p:sp>
        <p:nvSpPr>
          <p:cNvPr id="17" name="Text Placeholder 10"/>
          <p:cNvSpPr>
            <a:spLocks noGrp="1"/>
          </p:cNvSpPr>
          <p:nvPr>
            <p:ph type="body" sz="quarter" idx="21" hasCustomPrompt="1"/>
          </p:nvPr>
        </p:nvSpPr>
        <p:spPr>
          <a:xfrm>
            <a:off x="8069550" y="1277982"/>
            <a:ext cx="3265200" cy="436017"/>
          </a:xfrm>
        </p:spPr>
        <p:txBody>
          <a:bodyPr/>
          <a:lstStyle>
            <a:lvl1pPr>
              <a:lnSpc>
                <a:spcPts val="1700"/>
              </a:lnSpc>
              <a:defRPr sz="1500" b="1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Click to edit title</a:t>
            </a:r>
          </a:p>
        </p:txBody>
      </p:sp>
      <p:pic>
        <p:nvPicPr>
          <p:cNvPr id="12" name="D069AE76-E07F-4109-9580-BF7EDC0B5778" descr="F6043AE1-0136-4053-89C5-2D5BC0D46E24@wework"/>
          <p:cNvPicPr>
            <a:picLocks noChangeAspect="1" noChangeArrowheads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923317" y="6292639"/>
            <a:ext cx="1127396" cy="533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5103879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2808">
          <p15:clr>
            <a:srgbClr val="FBAE40"/>
          </p15:clr>
        </p15:guide>
        <p15:guide id="3" pos="4866">
          <p15:clr>
            <a:srgbClr val="FBAE40"/>
          </p15:clr>
        </p15:guide>
        <p15:guide id="4" pos="5082">
          <p15:clr>
            <a:srgbClr val="FBAE40"/>
          </p15:clr>
        </p15:guide>
        <p15:guide id="5" orient="horz" pos="2830" userDrawn="1">
          <p15:clr>
            <a:srgbClr val="FBAE40"/>
          </p15:clr>
        </p15:guide>
        <p15:guide id="6" orient="horz" pos="2998" userDrawn="1">
          <p15:clr>
            <a:srgbClr val="FBAE40"/>
          </p15:clr>
        </p15:guide>
        <p15:guide id="7" pos="2592" userDrawn="1">
          <p15:clr>
            <a:srgbClr val="FBAE40"/>
          </p15:clr>
        </p15:guide>
      </p15:sldGuideLst>
    </p:ext>
  </p:extLst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Split Content">
    <p:bg bwMode="gray"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>
            <a:spLocks noGrp="1"/>
          </p:cNvSpPr>
          <p:nvPr>
            <p:ph idx="1" hasCustomPrompt="1"/>
          </p:nvPr>
        </p:nvSpPr>
        <p:spPr bwMode="gray">
          <a:xfrm>
            <a:off x="845575" y="1279981"/>
            <a:ext cx="5058000" cy="324000"/>
          </a:xfrm>
        </p:spPr>
        <p:txBody>
          <a:bodyPr>
            <a:noAutofit/>
          </a:bodyPr>
          <a:lstStyle>
            <a:lvl1pPr>
              <a:lnSpc>
                <a:spcPts val="2100"/>
              </a:lnSpc>
              <a:defRPr sz="1800" b="1"/>
            </a:lvl1pPr>
          </a:lstStyle>
          <a:p>
            <a:pPr lvl="0"/>
            <a:r>
              <a:rPr lang="en-GB" noProof="0"/>
              <a:t>Click to edit title</a:t>
            </a:r>
            <a:endParaRPr lang="en-GB" noProof="0" dirty="0"/>
          </a:p>
        </p:txBody>
      </p:sp>
      <p:sp>
        <p:nvSpPr>
          <p:cNvPr id="6" name="Content Placeholder 2"/>
          <p:cNvSpPr>
            <a:spLocks noGrp="1"/>
          </p:cNvSpPr>
          <p:nvPr>
            <p:ph idx="13" hasCustomPrompt="1"/>
          </p:nvPr>
        </p:nvSpPr>
        <p:spPr bwMode="gray">
          <a:xfrm>
            <a:off x="845575" y="1754561"/>
            <a:ext cx="5058000" cy="1854000"/>
          </a:xfrm>
        </p:spPr>
        <p:txBody>
          <a:bodyPr/>
          <a:lstStyle>
            <a:lvl3pPr>
              <a:lnSpc>
                <a:spcPts val="2200"/>
              </a:lnSpc>
              <a:defRPr sz="2000"/>
            </a:lvl3pPr>
          </a:lstStyle>
          <a:p>
            <a:pPr lvl="2"/>
            <a:r>
              <a:rPr lang="en-GB" noProof="0" dirty="0"/>
              <a:t>Text level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20" hasCustomPrompt="1"/>
          </p:nvPr>
        </p:nvSpPr>
        <p:spPr bwMode="gray">
          <a:xfrm>
            <a:off x="845575" y="3877590"/>
            <a:ext cx="5058000" cy="324000"/>
          </a:xfrm>
        </p:spPr>
        <p:txBody>
          <a:bodyPr>
            <a:noAutofit/>
          </a:bodyPr>
          <a:lstStyle>
            <a:lvl1pPr>
              <a:lnSpc>
                <a:spcPts val="2100"/>
              </a:lnSpc>
              <a:defRPr sz="1800" b="1"/>
            </a:lvl1pPr>
          </a:lstStyle>
          <a:p>
            <a:pPr lvl="0"/>
            <a:r>
              <a:rPr lang="en-GB" noProof="0"/>
              <a:t>Click to edit title</a:t>
            </a:r>
            <a:endParaRPr lang="en-GB" noProof="0" dirty="0"/>
          </a:p>
        </p:txBody>
      </p:sp>
      <p:sp>
        <p:nvSpPr>
          <p:cNvPr id="8" name="Content Placeholder 2"/>
          <p:cNvSpPr>
            <a:spLocks noGrp="1"/>
          </p:cNvSpPr>
          <p:nvPr>
            <p:ph idx="21" hasCustomPrompt="1"/>
          </p:nvPr>
        </p:nvSpPr>
        <p:spPr bwMode="gray">
          <a:xfrm>
            <a:off x="845575" y="4346775"/>
            <a:ext cx="5058000" cy="1854000"/>
          </a:xfrm>
        </p:spPr>
        <p:txBody>
          <a:bodyPr/>
          <a:lstStyle>
            <a:lvl3pPr>
              <a:lnSpc>
                <a:spcPts val="2200"/>
              </a:lnSpc>
              <a:defRPr sz="2000"/>
            </a:lvl3pPr>
          </a:lstStyle>
          <a:p>
            <a:pPr lvl="2"/>
            <a:r>
              <a:rPr lang="en-GB" noProof="0" dirty="0"/>
              <a:t>Text level</a:t>
            </a:r>
          </a:p>
        </p:txBody>
      </p:sp>
      <p:cxnSp>
        <p:nvCxnSpPr>
          <p:cNvPr id="9" name="Straight Connector 8"/>
          <p:cNvCxnSpPr/>
          <p:nvPr userDrawn="1"/>
        </p:nvCxnSpPr>
        <p:spPr bwMode="gray">
          <a:xfrm>
            <a:off x="845575" y="1682898"/>
            <a:ext cx="5058000" cy="0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 userDrawn="1"/>
        </p:nvCxnSpPr>
        <p:spPr bwMode="gray">
          <a:xfrm>
            <a:off x="845575" y="4278810"/>
            <a:ext cx="5058000" cy="0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Content Placeholder 2"/>
          <p:cNvSpPr>
            <a:spLocks noGrp="1"/>
          </p:cNvSpPr>
          <p:nvPr>
            <p:ph idx="22" hasCustomPrompt="1"/>
          </p:nvPr>
        </p:nvSpPr>
        <p:spPr bwMode="gray">
          <a:xfrm>
            <a:off x="6276750" y="1279981"/>
            <a:ext cx="5058000" cy="324000"/>
          </a:xfrm>
        </p:spPr>
        <p:txBody>
          <a:bodyPr>
            <a:noAutofit/>
          </a:bodyPr>
          <a:lstStyle>
            <a:lvl1pPr>
              <a:lnSpc>
                <a:spcPts val="2100"/>
              </a:lnSpc>
              <a:defRPr sz="1800" b="1"/>
            </a:lvl1pPr>
          </a:lstStyle>
          <a:p>
            <a:pPr lvl="0"/>
            <a:r>
              <a:rPr lang="en-GB" noProof="0"/>
              <a:t>Click to edit title</a:t>
            </a:r>
            <a:endParaRPr lang="en-GB" noProof="0" dirty="0"/>
          </a:p>
        </p:txBody>
      </p:sp>
      <p:sp>
        <p:nvSpPr>
          <p:cNvPr id="16" name="Content Placeholder 2"/>
          <p:cNvSpPr>
            <a:spLocks noGrp="1"/>
          </p:cNvSpPr>
          <p:nvPr>
            <p:ph idx="23" hasCustomPrompt="1"/>
          </p:nvPr>
        </p:nvSpPr>
        <p:spPr bwMode="gray">
          <a:xfrm>
            <a:off x="6276750" y="1754561"/>
            <a:ext cx="5058000" cy="1854000"/>
          </a:xfrm>
        </p:spPr>
        <p:txBody>
          <a:bodyPr/>
          <a:lstStyle>
            <a:lvl3pPr>
              <a:lnSpc>
                <a:spcPts val="2200"/>
              </a:lnSpc>
              <a:defRPr sz="2000"/>
            </a:lvl3pPr>
          </a:lstStyle>
          <a:p>
            <a:pPr lvl="2"/>
            <a:r>
              <a:rPr lang="en-GB" noProof="0" dirty="0"/>
              <a:t>Text level</a:t>
            </a:r>
          </a:p>
        </p:txBody>
      </p:sp>
      <p:sp>
        <p:nvSpPr>
          <p:cNvPr id="17" name="Content Placeholder 2"/>
          <p:cNvSpPr>
            <a:spLocks noGrp="1"/>
          </p:cNvSpPr>
          <p:nvPr>
            <p:ph idx="24" hasCustomPrompt="1"/>
          </p:nvPr>
        </p:nvSpPr>
        <p:spPr bwMode="gray">
          <a:xfrm>
            <a:off x="6276750" y="3877590"/>
            <a:ext cx="5058000" cy="324000"/>
          </a:xfrm>
        </p:spPr>
        <p:txBody>
          <a:bodyPr>
            <a:noAutofit/>
          </a:bodyPr>
          <a:lstStyle>
            <a:lvl1pPr>
              <a:lnSpc>
                <a:spcPts val="2100"/>
              </a:lnSpc>
              <a:defRPr sz="1800" b="1"/>
            </a:lvl1pPr>
          </a:lstStyle>
          <a:p>
            <a:pPr lvl="0"/>
            <a:r>
              <a:rPr lang="en-GB" noProof="0"/>
              <a:t>Click to edit title</a:t>
            </a:r>
            <a:endParaRPr lang="en-GB" noProof="0" dirty="0"/>
          </a:p>
        </p:txBody>
      </p:sp>
      <p:sp>
        <p:nvSpPr>
          <p:cNvPr id="18" name="Content Placeholder 2"/>
          <p:cNvSpPr>
            <a:spLocks noGrp="1"/>
          </p:cNvSpPr>
          <p:nvPr>
            <p:ph idx="25" hasCustomPrompt="1"/>
          </p:nvPr>
        </p:nvSpPr>
        <p:spPr bwMode="gray">
          <a:xfrm>
            <a:off x="6276750" y="4346775"/>
            <a:ext cx="5058000" cy="1854000"/>
          </a:xfrm>
        </p:spPr>
        <p:txBody>
          <a:bodyPr/>
          <a:lstStyle>
            <a:lvl3pPr>
              <a:lnSpc>
                <a:spcPts val="2200"/>
              </a:lnSpc>
              <a:defRPr sz="2000"/>
            </a:lvl3pPr>
          </a:lstStyle>
          <a:p>
            <a:pPr lvl="2"/>
            <a:r>
              <a:rPr lang="en-GB" noProof="0" dirty="0"/>
              <a:t>Text level</a:t>
            </a:r>
          </a:p>
        </p:txBody>
      </p:sp>
      <p:cxnSp>
        <p:nvCxnSpPr>
          <p:cNvPr id="19" name="Straight Connector 18"/>
          <p:cNvCxnSpPr/>
          <p:nvPr userDrawn="1"/>
        </p:nvCxnSpPr>
        <p:spPr bwMode="gray">
          <a:xfrm>
            <a:off x="6276750" y="1682898"/>
            <a:ext cx="5058000" cy="0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 userDrawn="1"/>
        </p:nvCxnSpPr>
        <p:spPr bwMode="gray">
          <a:xfrm>
            <a:off x="6276750" y="4278810"/>
            <a:ext cx="5058000" cy="0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845575" y="280733"/>
            <a:ext cx="10489175" cy="854075"/>
          </a:xfrm>
        </p:spPr>
        <p:txBody>
          <a:bodyPr/>
          <a:lstStyle/>
          <a:p>
            <a:r>
              <a:rPr lang="en-US" noProof="0"/>
              <a:t>Click to edit Master title style</a:t>
            </a:r>
            <a:endParaRPr lang="en-GB" noProof="0" dirty="0"/>
          </a:p>
        </p:txBody>
      </p:sp>
      <p:pic>
        <p:nvPicPr>
          <p:cNvPr id="22" name="D069AE76-E07F-4109-9580-BF7EDC0B5778" descr="F6043AE1-0136-4053-89C5-2D5BC0D46E24@wework"/>
          <p:cNvPicPr>
            <a:picLocks noChangeAspect="1" noChangeArrowheads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923317" y="6292639"/>
            <a:ext cx="1127396" cy="533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0698063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3720" userDrawn="1">
          <p15:clr>
            <a:srgbClr val="FBAE40"/>
          </p15:clr>
        </p15:guide>
        <p15:guide id="3" pos="3953" userDrawn="1">
          <p15:clr>
            <a:srgbClr val="FBAE40"/>
          </p15:clr>
        </p15:guide>
        <p15:guide id="4" orient="horz" pos="2274" userDrawn="1">
          <p15:clr>
            <a:srgbClr val="FBAE40"/>
          </p15:clr>
        </p15:guide>
        <p15:guide id="5" orient="horz" pos="2442" userDrawn="1">
          <p15:clr>
            <a:srgbClr val="FBAE40"/>
          </p15:clr>
        </p15:guide>
      </p15:sldGuideLst>
    </p:ext>
  </p:extLst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 Split Title &amp;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gray">
          <a:xfrm>
            <a:off x="845575" y="280733"/>
            <a:ext cx="10489175" cy="854075"/>
          </a:xfrm>
        </p:spPr>
        <p:txBody>
          <a:bodyPr/>
          <a:lstStyle/>
          <a:p>
            <a:r>
              <a:rPr lang="en-US" noProof="0" dirty="0"/>
              <a:t>Click to edit Master title style</a:t>
            </a:r>
            <a:endParaRPr lang="en-GB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" hasCustomPrompt="1"/>
          </p:nvPr>
        </p:nvSpPr>
        <p:spPr bwMode="gray">
          <a:xfrm>
            <a:off x="845575" y="1278384"/>
            <a:ext cx="3265200" cy="324000"/>
          </a:xfrm>
        </p:spPr>
        <p:txBody>
          <a:bodyPr/>
          <a:lstStyle>
            <a:lvl1pPr>
              <a:lnSpc>
                <a:spcPts val="2100"/>
              </a:lnSpc>
              <a:defRPr sz="1800" b="1"/>
            </a:lvl1pPr>
          </a:lstStyle>
          <a:p>
            <a:pPr lvl="0"/>
            <a:r>
              <a:rPr lang="en-GB" noProof="0" dirty="0"/>
              <a:t>Click to edit title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idx="13" hasCustomPrompt="1"/>
          </p:nvPr>
        </p:nvSpPr>
        <p:spPr bwMode="gray">
          <a:xfrm>
            <a:off x="845575" y="1757278"/>
            <a:ext cx="3265200" cy="1850305"/>
          </a:xfrm>
        </p:spPr>
        <p:txBody>
          <a:bodyPr/>
          <a:lstStyle>
            <a:lvl3pPr>
              <a:lnSpc>
                <a:spcPts val="2100"/>
              </a:lnSpc>
              <a:defRPr sz="1800"/>
            </a:lvl3pPr>
          </a:lstStyle>
          <a:p>
            <a:pPr lvl="2"/>
            <a:r>
              <a:rPr lang="en-GB" noProof="0" dirty="0"/>
              <a:t>Text level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20" hasCustomPrompt="1"/>
          </p:nvPr>
        </p:nvSpPr>
        <p:spPr bwMode="gray">
          <a:xfrm>
            <a:off x="845575" y="3878568"/>
            <a:ext cx="3265200" cy="324000"/>
          </a:xfrm>
        </p:spPr>
        <p:txBody>
          <a:bodyPr/>
          <a:lstStyle>
            <a:lvl1pPr>
              <a:lnSpc>
                <a:spcPts val="2100"/>
              </a:lnSpc>
              <a:defRPr sz="1800" b="1"/>
            </a:lvl1pPr>
          </a:lstStyle>
          <a:p>
            <a:pPr lvl="0"/>
            <a:r>
              <a:rPr lang="en-GB" noProof="0"/>
              <a:t>Click to edit title</a:t>
            </a:r>
            <a:endParaRPr lang="en-GB" noProof="0" dirty="0"/>
          </a:p>
        </p:txBody>
      </p:sp>
      <p:sp>
        <p:nvSpPr>
          <p:cNvPr id="8" name="Content Placeholder 2"/>
          <p:cNvSpPr>
            <a:spLocks noGrp="1"/>
          </p:cNvSpPr>
          <p:nvPr>
            <p:ph idx="21" hasCustomPrompt="1"/>
          </p:nvPr>
        </p:nvSpPr>
        <p:spPr bwMode="gray">
          <a:xfrm>
            <a:off x="845575" y="4346776"/>
            <a:ext cx="3265200" cy="1850400"/>
          </a:xfrm>
        </p:spPr>
        <p:txBody>
          <a:bodyPr/>
          <a:lstStyle>
            <a:lvl3pPr>
              <a:lnSpc>
                <a:spcPts val="2100"/>
              </a:lnSpc>
              <a:defRPr sz="1800"/>
            </a:lvl3pPr>
          </a:lstStyle>
          <a:p>
            <a:pPr lvl="2"/>
            <a:r>
              <a:rPr lang="en-GB" noProof="0" dirty="0"/>
              <a:t>Text level</a:t>
            </a:r>
          </a:p>
        </p:txBody>
      </p:sp>
      <p:cxnSp>
        <p:nvCxnSpPr>
          <p:cNvPr id="9" name="Straight Connector 8"/>
          <p:cNvCxnSpPr/>
          <p:nvPr userDrawn="1"/>
        </p:nvCxnSpPr>
        <p:spPr bwMode="gray">
          <a:xfrm>
            <a:off x="845575" y="1685616"/>
            <a:ext cx="3265200" cy="0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 userDrawn="1"/>
        </p:nvCxnSpPr>
        <p:spPr bwMode="gray">
          <a:xfrm>
            <a:off x="845575" y="4278810"/>
            <a:ext cx="3265200" cy="0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Content Placeholder 2"/>
          <p:cNvSpPr>
            <a:spLocks noGrp="1"/>
          </p:cNvSpPr>
          <p:nvPr>
            <p:ph idx="22" hasCustomPrompt="1"/>
          </p:nvPr>
        </p:nvSpPr>
        <p:spPr bwMode="gray">
          <a:xfrm>
            <a:off x="8069550" y="1278384"/>
            <a:ext cx="3265200" cy="324000"/>
          </a:xfrm>
        </p:spPr>
        <p:txBody>
          <a:bodyPr/>
          <a:lstStyle>
            <a:lvl1pPr>
              <a:lnSpc>
                <a:spcPts val="2100"/>
              </a:lnSpc>
              <a:defRPr sz="1800" b="1"/>
            </a:lvl1pPr>
          </a:lstStyle>
          <a:p>
            <a:pPr lvl="0"/>
            <a:r>
              <a:rPr lang="en-GB" noProof="0"/>
              <a:t>Click to edit title</a:t>
            </a:r>
            <a:endParaRPr lang="en-GB" noProof="0" dirty="0"/>
          </a:p>
        </p:txBody>
      </p:sp>
      <p:sp>
        <p:nvSpPr>
          <p:cNvPr id="41" name="Content Placeholder 2"/>
          <p:cNvSpPr>
            <a:spLocks noGrp="1"/>
          </p:cNvSpPr>
          <p:nvPr>
            <p:ph idx="23" hasCustomPrompt="1"/>
          </p:nvPr>
        </p:nvSpPr>
        <p:spPr bwMode="gray">
          <a:xfrm>
            <a:off x="8069550" y="1757278"/>
            <a:ext cx="3265200" cy="1850305"/>
          </a:xfrm>
        </p:spPr>
        <p:txBody>
          <a:bodyPr/>
          <a:lstStyle>
            <a:lvl3pPr>
              <a:lnSpc>
                <a:spcPts val="2100"/>
              </a:lnSpc>
              <a:defRPr sz="1800"/>
            </a:lvl3pPr>
          </a:lstStyle>
          <a:p>
            <a:pPr lvl="2"/>
            <a:r>
              <a:rPr lang="en-GB" noProof="0" dirty="0"/>
              <a:t>Text level</a:t>
            </a:r>
          </a:p>
        </p:txBody>
      </p:sp>
      <p:sp>
        <p:nvSpPr>
          <p:cNvPr id="42" name="Content Placeholder 2"/>
          <p:cNvSpPr>
            <a:spLocks noGrp="1"/>
          </p:cNvSpPr>
          <p:nvPr>
            <p:ph idx="24" hasCustomPrompt="1"/>
          </p:nvPr>
        </p:nvSpPr>
        <p:spPr bwMode="gray">
          <a:xfrm>
            <a:off x="8069550" y="3878568"/>
            <a:ext cx="3265200" cy="324000"/>
          </a:xfrm>
        </p:spPr>
        <p:txBody>
          <a:bodyPr/>
          <a:lstStyle>
            <a:lvl1pPr>
              <a:lnSpc>
                <a:spcPts val="2100"/>
              </a:lnSpc>
              <a:defRPr sz="1800" b="1"/>
            </a:lvl1pPr>
          </a:lstStyle>
          <a:p>
            <a:pPr lvl="0"/>
            <a:r>
              <a:rPr lang="en-GB" noProof="0"/>
              <a:t>Click to edit title</a:t>
            </a:r>
            <a:endParaRPr lang="en-GB" noProof="0" dirty="0"/>
          </a:p>
        </p:txBody>
      </p:sp>
      <p:sp>
        <p:nvSpPr>
          <p:cNvPr id="43" name="Content Placeholder 2"/>
          <p:cNvSpPr>
            <a:spLocks noGrp="1"/>
          </p:cNvSpPr>
          <p:nvPr>
            <p:ph idx="25" hasCustomPrompt="1"/>
          </p:nvPr>
        </p:nvSpPr>
        <p:spPr bwMode="gray">
          <a:xfrm>
            <a:off x="8069550" y="4346776"/>
            <a:ext cx="3265200" cy="1850400"/>
          </a:xfrm>
        </p:spPr>
        <p:txBody>
          <a:bodyPr/>
          <a:lstStyle>
            <a:lvl3pPr>
              <a:lnSpc>
                <a:spcPts val="2100"/>
              </a:lnSpc>
              <a:defRPr sz="1800"/>
            </a:lvl3pPr>
          </a:lstStyle>
          <a:p>
            <a:pPr lvl="2"/>
            <a:r>
              <a:rPr lang="en-GB" noProof="0" dirty="0"/>
              <a:t>Text level</a:t>
            </a:r>
          </a:p>
        </p:txBody>
      </p:sp>
      <p:cxnSp>
        <p:nvCxnSpPr>
          <p:cNvPr id="44" name="Straight Connector 43"/>
          <p:cNvCxnSpPr/>
          <p:nvPr userDrawn="1"/>
        </p:nvCxnSpPr>
        <p:spPr bwMode="gray">
          <a:xfrm>
            <a:off x="8069550" y="1685616"/>
            <a:ext cx="3265200" cy="0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 userDrawn="1"/>
        </p:nvCxnSpPr>
        <p:spPr bwMode="gray">
          <a:xfrm>
            <a:off x="8069550" y="4278810"/>
            <a:ext cx="3265200" cy="0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Content Placeholder 2"/>
          <p:cNvSpPr>
            <a:spLocks noGrp="1"/>
          </p:cNvSpPr>
          <p:nvPr>
            <p:ph idx="26" hasCustomPrompt="1"/>
          </p:nvPr>
        </p:nvSpPr>
        <p:spPr bwMode="gray">
          <a:xfrm>
            <a:off x="4457562" y="1278384"/>
            <a:ext cx="3265200" cy="324000"/>
          </a:xfrm>
        </p:spPr>
        <p:txBody>
          <a:bodyPr/>
          <a:lstStyle>
            <a:lvl1pPr>
              <a:lnSpc>
                <a:spcPts val="2100"/>
              </a:lnSpc>
              <a:defRPr sz="1800" b="1"/>
            </a:lvl1pPr>
          </a:lstStyle>
          <a:p>
            <a:pPr lvl="0"/>
            <a:r>
              <a:rPr lang="en-GB" noProof="0"/>
              <a:t>Click to edit title</a:t>
            </a:r>
            <a:endParaRPr lang="en-GB" noProof="0" dirty="0"/>
          </a:p>
        </p:txBody>
      </p:sp>
      <p:sp>
        <p:nvSpPr>
          <p:cNvPr id="47" name="Content Placeholder 2"/>
          <p:cNvSpPr>
            <a:spLocks noGrp="1"/>
          </p:cNvSpPr>
          <p:nvPr>
            <p:ph idx="27" hasCustomPrompt="1"/>
          </p:nvPr>
        </p:nvSpPr>
        <p:spPr bwMode="gray">
          <a:xfrm>
            <a:off x="4457562" y="1757278"/>
            <a:ext cx="3265200" cy="1850305"/>
          </a:xfrm>
        </p:spPr>
        <p:txBody>
          <a:bodyPr/>
          <a:lstStyle>
            <a:lvl3pPr>
              <a:lnSpc>
                <a:spcPts val="2100"/>
              </a:lnSpc>
              <a:defRPr sz="1800"/>
            </a:lvl3pPr>
          </a:lstStyle>
          <a:p>
            <a:pPr lvl="2"/>
            <a:r>
              <a:rPr lang="en-GB" noProof="0" dirty="0"/>
              <a:t>Text level</a:t>
            </a:r>
          </a:p>
        </p:txBody>
      </p:sp>
      <p:sp>
        <p:nvSpPr>
          <p:cNvPr id="48" name="Content Placeholder 2"/>
          <p:cNvSpPr>
            <a:spLocks noGrp="1"/>
          </p:cNvSpPr>
          <p:nvPr>
            <p:ph idx="28" hasCustomPrompt="1"/>
          </p:nvPr>
        </p:nvSpPr>
        <p:spPr bwMode="gray">
          <a:xfrm>
            <a:off x="4457562" y="3878568"/>
            <a:ext cx="3265200" cy="324000"/>
          </a:xfrm>
        </p:spPr>
        <p:txBody>
          <a:bodyPr/>
          <a:lstStyle>
            <a:lvl1pPr>
              <a:lnSpc>
                <a:spcPts val="2100"/>
              </a:lnSpc>
              <a:defRPr sz="1800" b="1"/>
            </a:lvl1pPr>
          </a:lstStyle>
          <a:p>
            <a:pPr lvl="0"/>
            <a:r>
              <a:rPr lang="en-GB" noProof="0"/>
              <a:t>Click to edit title</a:t>
            </a:r>
            <a:endParaRPr lang="en-GB" noProof="0" dirty="0"/>
          </a:p>
        </p:txBody>
      </p:sp>
      <p:sp>
        <p:nvSpPr>
          <p:cNvPr id="49" name="Content Placeholder 2"/>
          <p:cNvSpPr>
            <a:spLocks noGrp="1"/>
          </p:cNvSpPr>
          <p:nvPr>
            <p:ph idx="29" hasCustomPrompt="1"/>
          </p:nvPr>
        </p:nvSpPr>
        <p:spPr bwMode="gray">
          <a:xfrm>
            <a:off x="4457562" y="4346776"/>
            <a:ext cx="3265200" cy="1850400"/>
          </a:xfrm>
        </p:spPr>
        <p:txBody>
          <a:bodyPr/>
          <a:lstStyle>
            <a:lvl3pPr>
              <a:lnSpc>
                <a:spcPts val="2100"/>
              </a:lnSpc>
              <a:defRPr sz="1800"/>
            </a:lvl3pPr>
          </a:lstStyle>
          <a:p>
            <a:pPr lvl="2"/>
            <a:r>
              <a:rPr lang="en-GB" noProof="0" dirty="0"/>
              <a:t>Text level</a:t>
            </a:r>
          </a:p>
        </p:txBody>
      </p:sp>
      <p:cxnSp>
        <p:nvCxnSpPr>
          <p:cNvPr id="50" name="Straight Connector 49"/>
          <p:cNvCxnSpPr/>
          <p:nvPr userDrawn="1"/>
        </p:nvCxnSpPr>
        <p:spPr bwMode="gray">
          <a:xfrm>
            <a:off x="4457562" y="1685616"/>
            <a:ext cx="3265200" cy="0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 userDrawn="1"/>
        </p:nvCxnSpPr>
        <p:spPr bwMode="gray">
          <a:xfrm>
            <a:off x="4457562" y="4278810"/>
            <a:ext cx="3265200" cy="0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D069AE76-E07F-4109-9580-BF7EDC0B5778" descr="F6043AE1-0136-4053-89C5-2D5BC0D46E24@wework"/>
          <p:cNvPicPr>
            <a:picLocks noChangeAspect="1" noChangeArrowheads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923317" y="6292639"/>
            <a:ext cx="1127396" cy="533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6449753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2592" userDrawn="1">
          <p15:clr>
            <a:srgbClr val="FBAE40"/>
          </p15:clr>
        </p15:guide>
        <p15:guide id="3" pos="5082" userDrawn="1">
          <p15:clr>
            <a:srgbClr val="FBAE40"/>
          </p15:clr>
        </p15:guide>
        <p15:guide id="4" pos="2803" userDrawn="1">
          <p15:clr>
            <a:srgbClr val="FBAE40"/>
          </p15:clr>
        </p15:guide>
        <p15:guide id="5" pos="4866" userDrawn="1">
          <p15:clr>
            <a:srgbClr val="FBAE40"/>
          </p15:clr>
        </p15:guide>
        <p15:guide id="6" orient="horz" pos="2274" userDrawn="1">
          <p15:clr>
            <a:srgbClr val="FBAE40"/>
          </p15:clr>
        </p15:guide>
        <p15:guide id="7" orient="horz" pos="2442" userDrawn="1">
          <p15:clr>
            <a:srgbClr val="FBAE40"/>
          </p15:clr>
        </p15:guide>
      </p15:sldGuideLst>
    </p:ext>
  </p:extLst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 Split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gray">
          <a:xfrm>
            <a:off x="845575" y="280733"/>
            <a:ext cx="10489175" cy="854075"/>
          </a:xfrm>
        </p:spPr>
        <p:txBody>
          <a:bodyPr/>
          <a:lstStyle/>
          <a:p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" hasCustomPrompt="1"/>
          </p:nvPr>
        </p:nvSpPr>
        <p:spPr bwMode="gray">
          <a:xfrm>
            <a:off x="845574" y="1278384"/>
            <a:ext cx="2556000" cy="324000"/>
          </a:xfrm>
        </p:spPr>
        <p:txBody>
          <a:bodyPr/>
          <a:lstStyle>
            <a:lvl1pPr>
              <a:lnSpc>
                <a:spcPts val="2100"/>
              </a:lnSpc>
              <a:defRPr sz="1800" b="1"/>
            </a:lvl1pPr>
          </a:lstStyle>
          <a:p>
            <a:pPr lvl="0"/>
            <a:r>
              <a:rPr lang="en-GB" noProof="0"/>
              <a:t>Click to edit title</a:t>
            </a:r>
            <a:endParaRPr lang="en-GB" noProof="0" dirty="0"/>
          </a:p>
        </p:txBody>
      </p:sp>
      <p:sp>
        <p:nvSpPr>
          <p:cNvPr id="6" name="Content Placeholder 2"/>
          <p:cNvSpPr>
            <a:spLocks noGrp="1"/>
          </p:cNvSpPr>
          <p:nvPr>
            <p:ph idx="13" hasCustomPrompt="1"/>
          </p:nvPr>
        </p:nvSpPr>
        <p:spPr bwMode="gray">
          <a:xfrm>
            <a:off x="845574" y="1757279"/>
            <a:ext cx="2556000" cy="1850400"/>
          </a:xfrm>
        </p:spPr>
        <p:txBody>
          <a:bodyPr/>
          <a:lstStyle>
            <a:lvl3pPr>
              <a:lnSpc>
                <a:spcPts val="2100"/>
              </a:lnSpc>
              <a:defRPr sz="1800"/>
            </a:lvl3pPr>
          </a:lstStyle>
          <a:p>
            <a:pPr lvl="2"/>
            <a:r>
              <a:rPr lang="en-GB" noProof="0" dirty="0"/>
              <a:t>Text level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20" hasCustomPrompt="1"/>
          </p:nvPr>
        </p:nvSpPr>
        <p:spPr bwMode="gray">
          <a:xfrm>
            <a:off x="845574" y="3878568"/>
            <a:ext cx="2556000" cy="324000"/>
          </a:xfrm>
        </p:spPr>
        <p:txBody>
          <a:bodyPr/>
          <a:lstStyle>
            <a:lvl1pPr>
              <a:lnSpc>
                <a:spcPts val="2100"/>
              </a:lnSpc>
              <a:defRPr sz="1800" b="1"/>
            </a:lvl1pPr>
          </a:lstStyle>
          <a:p>
            <a:pPr lvl="0"/>
            <a:r>
              <a:rPr lang="en-GB" noProof="0"/>
              <a:t>Click to edit title</a:t>
            </a:r>
            <a:endParaRPr lang="en-GB" noProof="0" dirty="0"/>
          </a:p>
        </p:txBody>
      </p:sp>
      <p:sp>
        <p:nvSpPr>
          <p:cNvPr id="8" name="Content Placeholder 2"/>
          <p:cNvSpPr>
            <a:spLocks noGrp="1"/>
          </p:cNvSpPr>
          <p:nvPr>
            <p:ph idx="21" hasCustomPrompt="1"/>
          </p:nvPr>
        </p:nvSpPr>
        <p:spPr bwMode="gray">
          <a:xfrm>
            <a:off x="845574" y="4346776"/>
            <a:ext cx="2556000" cy="1850400"/>
          </a:xfrm>
        </p:spPr>
        <p:txBody>
          <a:bodyPr/>
          <a:lstStyle>
            <a:lvl3pPr>
              <a:lnSpc>
                <a:spcPts val="2100"/>
              </a:lnSpc>
              <a:defRPr sz="1800"/>
            </a:lvl3pPr>
          </a:lstStyle>
          <a:p>
            <a:pPr lvl="2"/>
            <a:r>
              <a:rPr lang="en-GB" noProof="0" dirty="0"/>
              <a:t>Text level</a:t>
            </a:r>
          </a:p>
        </p:txBody>
      </p:sp>
      <p:cxnSp>
        <p:nvCxnSpPr>
          <p:cNvPr id="9" name="Straight Connector 8"/>
          <p:cNvCxnSpPr/>
          <p:nvPr userDrawn="1"/>
        </p:nvCxnSpPr>
        <p:spPr bwMode="gray">
          <a:xfrm>
            <a:off x="845574" y="1685616"/>
            <a:ext cx="2556000" cy="0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 userDrawn="1"/>
        </p:nvCxnSpPr>
        <p:spPr bwMode="gray">
          <a:xfrm>
            <a:off x="845574" y="4278810"/>
            <a:ext cx="2556000" cy="0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Content Placeholder 2"/>
          <p:cNvSpPr>
            <a:spLocks noGrp="1"/>
          </p:cNvSpPr>
          <p:nvPr>
            <p:ph idx="22" hasCustomPrompt="1"/>
          </p:nvPr>
        </p:nvSpPr>
        <p:spPr bwMode="gray">
          <a:xfrm>
            <a:off x="3489966" y="1278384"/>
            <a:ext cx="2556000" cy="324000"/>
          </a:xfrm>
        </p:spPr>
        <p:txBody>
          <a:bodyPr/>
          <a:lstStyle>
            <a:lvl1pPr>
              <a:lnSpc>
                <a:spcPts val="2100"/>
              </a:lnSpc>
              <a:defRPr sz="1800" b="1"/>
            </a:lvl1pPr>
          </a:lstStyle>
          <a:p>
            <a:pPr lvl="0"/>
            <a:r>
              <a:rPr lang="en-GB" noProof="0"/>
              <a:t>Click to edit title</a:t>
            </a:r>
            <a:endParaRPr lang="en-GB" noProof="0" dirty="0"/>
          </a:p>
        </p:txBody>
      </p:sp>
      <p:sp>
        <p:nvSpPr>
          <p:cNvPr id="52" name="Content Placeholder 2"/>
          <p:cNvSpPr>
            <a:spLocks noGrp="1"/>
          </p:cNvSpPr>
          <p:nvPr>
            <p:ph idx="23" hasCustomPrompt="1"/>
          </p:nvPr>
        </p:nvSpPr>
        <p:spPr bwMode="gray">
          <a:xfrm>
            <a:off x="3489966" y="1757279"/>
            <a:ext cx="2556000" cy="1850400"/>
          </a:xfrm>
        </p:spPr>
        <p:txBody>
          <a:bodyPr/>
          <a:lstStyle>
            <a:lvl3pPr>
              <a:lnSpc>
                <a:spcPts val="2100"/>
              </a:lnSpc>
              <a:defRPr sz="1800"/>
            </a:lvl3pPr>
          </a:lstStyle>
          <a:p>
            <a:pPr lvl="2"/>
            <a:r>
              <a:rPr lang="en-GB" noProof="0" dirty="0"/>
              <a:t>Text level</a:t>
            </a:r>
          </a:p>
        </p:txBody>
      </p:sp>
      <p:sp>
        <p:nvSpPr>
          <p:cNvPr id="53" name="Content Placeholder 2"/>
          <p:cNvSpPr>
            <a:spLocks noGrp="1"/>
          </p:cNvSpPr>
          <p:nvPr>
            <p:ph idx="24" hasCustomPrompt="1"/>
          </p:nvPr>
        </p:nvSpPr>
        <p:spPr bwMode="gray">
          <a:xfrm>
            <a:off x="3489966" y="3878568"/>
            <a:ext cx="2556000" cy="324000"/>
          </a:xfrm>
        </p:spPr>
        <p:txBody>
          <a:bodyPr/>
          <a:lstStyle>
            <a:lvl1pPr>
              <a:lnSpc>
                <a:spcPts val="2100"/>
              </a:lnSpc>
              <a:defRPr sz="1800" b="1"/>
            </a:lvl1pPr>
          </a:lstStyle>
          <a:p>
            <a:pPr lvl="0"/>
            <a:r>
              <a:rPr lang="en-GB" noProof="0"/>
              <a:t>Click to edit title</a:t>
            </a:r>
            <a:endParaRPr lang="en-GB" noProof="0" dirty="0"/>
          </a:p>
        </p:txBody>
      </p:sp>
      <p:sp>
        <p:nvSpPr>
          <p:cNvPr id="54" name="Content Placeholder 2"/>
          <p:cNvSpPr>
            <a:spLocks noGrp="1"/>
          </p:cNvSpPr>
          <p:nvPr>
            <p:ph idx="25" hasCustomPrompt="1"/>
          </p:nvPr>
        </p:nvSpPr>
        <p:spPr bwMode="gray">
          <a:xfrm>
            <a:off x="3489966" y="4346776"/>
            <a:ext cx="2556000" cy="1850400"/>
          </a:xfrm>
        </p:spPr>
        <p:txBody>
          <a:bodyPr/>
          <a:lstStyle>
            <a:lvl3pPr>
              <a:lnSpc>
                <a:spcPts val="2100"/>
              </a:lnSpc>
              <a:defRPr sz="1800"/>
            </a:lvl3pPr>
          </a:lstStyle>
          <a:p>
            <a:pPr lvl="2"/>
            <a:r>
              <a:rPr lang="en-GB" noProof="0" dirty="0"/>
              <a:t>Text level</a:t>
            </a:r>
          </a:p>
        </p:txBody>
      </p:sp>
      <p:cxnSp>
        <p:nvCxnSpPr>
          <p:cNvPr id="55" name="Straight Connector 54"/>
          <p:cNvCxnSpPr/>
          <p:nvPr userDrawn="1"/>
        </p:nvCxnSpPr>
        <p:spPr bwMode="gray">
          <a:xfrm>
            <a:off x="3489966" y="1685616"/>
            <a:ext cx="2556000" cy="0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 userDrawn="1"/>
        </p:nvCxnSpPr>
        <p:spPr bwMode="gray">
          <a:xfrm>
            <a:off x="3489966" y="4278810"/>
            <a:ext cx="2556000" cy="0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Content Placeholder 2"/>
          <p:cNvSpPr>
            <a:spLocks noGrp="1"/>
          </p:cNvSpPr>
          <p:nvPr>
            <p:ph idx="26" hasCustomPrompt="1"/>
          </p:nvPr>
        </p:nvSpPr>
        <p:spPr bwMode="gray">
          <a:xfrm>
            <a:off x="6134358" y="1278384"/>
            <a:ext cx="2556000" cy="324000"/>
          </a:xfrm>
        </p:spPr>
        <p:txBody>
          <a:bodyPr/>
          <a:lstStyle>
            <a:lvl1pPr>
              <a:lnSpc>
                <a:spcPts val="2100"/>
              </a:lnSpc>
              <a:defRPr sz="1800" b="1"/>
            </a:lvl1pPr>
          </a:lstStyle>
          <a:p>
            <a:pPr lvl="0"/>
            <a:r>
              <a:rPr lang="en-GB" noProof="0"/>
              <a:t>Click to edit title</a:t>
            </a:r>
            <a:endParaRPr lang="en-GB" noProof="0" dirty="0"/>
          </a:p>
        </p:txBody>
      </p:sp>
      <p:sp>
        <p:nvSpPr>
          <p:cNvPr id="58" name="Content Placeholder 2"/>
          <p:cNvSpPr>
            <a:spLocks noGrp="1"/>
          </p:cNvSpPr>
          <p:nvPr>
            <p:ph idx="27" hasCustomPrompt="1"/>
          </p:nvPr>
        </p:nvSpPr>
        <p:spPr bwMode="gray">
          <a:xfrm>
            <a:off x="6134358" y="1757279"/>
            <a:ext cx="2556000" cy="1850400"/>
          </a:xfrm>
        </p:spPr>
        <p:txBody>
          <a:bodyPr/>
          <a:lstStyle>
            <a:lvl3pPr>
              <a:lnSpc>
                <a:spcPts val="2100"/>
              </a:lnSpc>
              <a:defRPr sz="1800"/>
            </a:lvl3pPr>
          </a:lstStyle>
          <a:p>
            <a:pPr lvl="2"/>
            <a:r>
              <a:rPr lang="en-GB" noProof="0" dirty="0"/>
              <a:t>Text level</a:t>
            </a:r>
          </a:p>
        </p:txBody>
      </p:sp>
      <p:sp>
        <p:nvSpPr>
          <p:cNvPr id="59" name="Content Placeholder 2"/>
          <p:cNvSpPr>
            <a:spLocks noGrp="1"/>
          </p:cNvSpPr>
          <p:nvPr>
            <p:ph idx="28" hasCustomPrompt="1"/>
          </p:nvPr>
        </p:nvSpPr>
        <p:spPr bwMode="gray">
          <a:xfrm>
            <a:off x="6134358" y="3878568"/>
            <a:ext cx="2556000" cy="324000"/>
          </a:xfrm>
        </p:spPr>
        <p:txBody>
          <a:bodyPr/>
          <a:lstStyle>
            <a:lvl1pPr>
              <a:lnSpc>
                <a:spcPts val="2100"/>
              </a:lnSpc>
              <a:defRPr sz="1800" b="1"/>
            </a:lvl1pPr>
          </a:lstStyle>
          <a:p>
            <a:pPr lvl="0"/>
            <a:r>
              <a:rPr lang="en-GB" noProof="0"/>
              <a:t>Click to edit title</a:t>
            </a:r>
            <a:endParaRPr lang="en-GB" noProof="0" dirty="0"/>
          </a:p>
        </p:txBody>
      </p:sp>
      <p:sp>
        <p:nvSpPr>
          <p:cNvPr id="60" name="Content Placeholder 2"/>
          <p:cNvSpPr>
            <a:spLocks noGrp="1"/>
          </p:cNvSpPr>
          <p:nvPr>
            <p:ph idx="29" hasCustomPrompt="1"/>
          </p:nvPr>
        </p:nvSpPr>
        <p:spPr bwMode="gray">
          <a:xfrm>
            <a:off x="6134358" y="4346776"/>
            <a:ext cx="2556000" cy="1850400"/>
          </a:xfrm>
        </p:spPr>
        <p:txBody>
          <a:bodyPr/>
          <a:lstStyle>
            <a:lvl3pPr>
              <a:lnSpc>
                <a:spcPts val="2100"/>
              </a:lnSpc>
              <a:defRPr sz="1800"/>
            </a:lvl3pPr>
          </a:lstStyle>
          <a:p>
            <a:pPr lvl="2"/>
            <a:r>
              <a:rPr lang="en-GB" noProof="0" dirty="0"/>
              <a:t>Text level</a:t>
            </a:r>
          </a:p>
        </p:txBody>
      </p:sp>
      <p:cxnSp>
        <p:nvCxnSpPr>
          <p:cNvPr id="61" name="Straight Connector 60"/>
          <p:cNvCxnSpPr/>
          <p:nvPr userDrawn="1"/>
        </p:nvCxnSpPr>
        <p:spPr bwMode="gray">
          <a:xfrm>
            <a:off x="6134358" y="1685616"/>
            <a:ext cx="2556000" cy="0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 userDrawn="1"/>
        </p:nvCxnSpPr>
        <p:spPr bwMode="gray">
          <a:xfrm>
            <a:off x="6134358" y="4278810"/>
            <a:ext cx="2556000" cy="0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Content Placeholder 2"/>
          <p:cNvSpPr>
            <a:spLocks noGrp="1"/>
          </p:cNvSpPr>
          <p:nvPr>
            <p:ph idx="30" hasCustomPrompt="1"/>
          </p:nvPr>
        </p:nvSpPr>
        <p:spPr bwMode="gray">
          <a:xfrm>
            <a:off x="8778750" y="1278384"/>
            <a:ext cx="2556000" cy="324000"/>
          </a:xfrm>
        </p:spPr>
        <p:txBody>
          <a:bodyPr/>
          <a:lstStyle>
            <a:lvl1pPr>
              <a:lnSpc>
                <a:spcPts val="2100"/>
              </a:lnSpc>
              <a:defRPr sz="1800" b="1"/>
            </a:lvl1pPr>
          </a:lstStyle>
          <a:p>
            <a:pPr lvl="0"/>
            <a:r>
              <a:rPr lang="en-GB" noProof="0"/>
              <a:t>Click to edit title</a:t>
            </a:r>
            <a:endParaRPr lang="en-GB" noProof="0" dirty="0"/>
          </a:p>
        </p:txBody>
      </p:sp>
      <p:sp>
        <p:nvSpPr>
          <p:cNvPr id="64" name="Content Placeholder 2"/>
          <p:cNvSpPr>
            <a:spLocks noGrp="1"/>
          </p:cNvSpPr>
          <p:nvPr>
            <p:ph idx="31" hasCustomPrompt="1"/>
          </p:nvPr>
        </p:nvSpPr>
        <p:spPr bwMode="gray">
          <a:xfrm>
            <a:off x="8778750" y="1757279"/>
            <a:ext cx="2556000" cy="1850400"/>
          </a:xfrm>
        </p:spPr>
        <p:txBody>
          <a:bodyPr/>
          <a:lstStyle>
            <a:lvl3pPr>
              <a:lnSpc>
                <a:spcPts val="2100"/>
              </a:lnSpc>
              <a:defRPr sz="1800"/>
            </a:lvl3pPr>
          </a:lstStyle>
          <a:p>
            <a:pPr lvl="2"/>
            <a:r>
              <a:rPr lang="en-GB" noProof="0" dirty="0"/>
              <a:t>Text level</a:t>
            </a:r>
          </a:p>
        </p:txBody>
      </p:sp>
      <p:sp>
        <p:nvSpPr>
          <p:cNvPr id="65" name="Content Placeholder 2"/>
          <p:cNvSpPr>
            <a:spLocks noGrp="1"/>
          </p:cNvSpPr>
          <p:nvPr>
            <p:ph idx="32" hasCustomPrompt="1"/>
          </p:nvPr>
        </p:nvSpPr>
        <p:spPr bwMode="gray">
          <a:xfrm>
            <a:off x="8778750" y="3878568"/>
            <a:ext cx="2556000" cy="324000"/>
          </a:xfrm>
        </p:spPr>
        <p:txBody>
          <a:bodyPr/>
          <a:lstStyle>
            <a:lvl1pPr>
              <a:lnSpc>
                <a:spcPts val="2100"/>
              </a:lnSpc>
              <a:defRPr sz="1800" b="1"/>
            </a:lvl1pPr>
          </a:lstStyle>
          <a:p>
            <a:pPr lvl="0"/>
            <a:r>
              <a:rPr lang="en-GB" noProof="0"/>
              <a:t>Click to edit title</a:t>
            </a:r>
            <a:endParaRPr lang="en-GB" noProof="0" dirty="0"/>
          </a:p>
        </p:txBody>
      </p:sp>
      <p:sp>
        <p:nvSpPr>
          <p:cNvPr id="66" name="Content Placeholder 2"/>
          <p:cNvSpPr>
            <a:spLocks noGrp="1"/>
          </p:cNvSpPr>
          <p:nvPr>
            <p:ph idx="33" hasCustomPrompt="1"/>
          </p:nvPr>
        </p:nvSpPr>
        <p:spPr bwMode="gray">
          <a:xfrm>
            <a:off x="8778750" y="4346776"/>
            <a:ext cx="2556000" cy="1850400"/>
          </a:xfrm>
        </p:spPr>
        <p:txBody>
          <a:bodyPr/>
          <a:lstStyle>
            <a:lvl3pPr>
              <a:lnSpc>
                <a:spcPts val="2100"/>
              </a:lnSpc>
              <a:defRPr sz="1800"/>
            </a:lvl3pPr>
          </a:lstStyle>
          <a:p>
            <a:pPr lvl="2"/>
            <a:r>
              <a:rPr lang="en-GB" noProof="0" dirty="0"/>
              <a:t>Text level</a:t>
            </a:r>
          </a:p>
        </p:txBody>
      </p:sp>
      <p:cxnSp>
        <p:nvCxnSpPr>
          <p:cNvPr id="67" name="Straight Connector 66"/>
          <p:cNvCxnSpPr/>
          <p:nvPr userDrawn="1"/>
        </p:nvCxnSpPr>
        <p:spPr bwMode="gray">
          <a:xfrm>
            <a:off x="8778750" y="1685616"/>
            <a:ext cx="2556000" cy="0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/>
          <p:cNvCxnSpPr/>
          <p:nvPr userDrawn="1"/>
        </p:nvCxnSpPr>
        <p:spPr bwMode="gray">
          <a:xfrm>
            <a:off x="8778750" y="4278810"/>
            <a:ext cx="2556000" cy="0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7" name="D069AE76-E07F-4109-9580-BF7EDC0B5778" descr="F6043AE1-0136-4053-89C5-2D5BC0D46E24@wework"/>
          <p:cNvPicPr>
            <a:picLocks noChangeAspect="1" noChangeArrowheads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923317" y="6292639"/>
            <a:ext cx="1127396" cy="533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0981046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2149" userDrawn="1">
          <p15:clr>
            <a:srgbClr val="FBAE40"/>
          </p15:clr>
        </p15:guide>
        <p15:guide id="4" pos="5480" userDrawn="1">
          <p15:clr>
            <a:srgbClr val="FBAE40"/>
          </p15:clr>
        </p15:guide>
        <p15:guide id="5" pos="3864" userDrawn="1">
          <p15:clr>
            <a:srgbClr val="FBAE40"/>
          </p15:clr>
        </p15:guide>
        <p15:guide id="6" pos="2196" userDrawn="1">
          <p15:clr>
            <a:srgbClr val="FBAE40"/>
          </p15:clr>
        </p15:guide>
        <p15:guide id="7" pos="3809" userDrawn="1">
          <p15:clr>
            <a:srgbClr val="FBAE40"/>
          </p15:clr>
        </p15:guide>
        <p15:guide id="8" pos="5528" userDrawn="1">
          <p15:clr>
            <a:srgbClr val="FBAE40"/>
          </p15:clr>
        </p15:guide>
        <p15:guide id="9" orient="horz" pos="2274" userDrawn="1">
          <p15:clr>
            <a:srgbClr val="FBAE40"/>
          </p15:clr>
        </p15:guide>
        <p15:guide id="10" orient="horz" pos="2442" userDrawn="1">
          <p15:clr>
            <a:srgbClr val="FBAE40"/>
          </p15:clr>
        </p15:guide>
      </p15:sldGuideLst>
    </p:ext>
  </p:extLst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Pictur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gray">
          <a:xfrm>
            <a:off x="4547528" y="1270000"/>
            <a:ext cx="6787224" cy="4978400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6"/>
          </p:nvPr>
        </p:nvSpPr>
        <p:spPr bwMode="gray">
          <a:xfrm>
            <a:off x="693739" y="280732"/>
            <a:ext cx="3443287" cy="5920066"/>
          </a:xfrm>
          <a:custGeom>
            <a:avLst/>
            <a:gdLst>
              <a:gd name="connsiteX0" fmla="*/ 95997 w 3443287"/>
              <a:gd name="connsiteY0" fmla="*/ 0 h 5920066"/>
              <a:gd name="connsiteX1" fmla="*/ 3443287 w 3443287"/>
              <a:gd name="connsiteY1" fmla="*/ 0 h 5920066"/>
              <a:gd name="connsiteX2" fmla="*/ 3443287 w 3443287"/>
              <a:gd name="connsiteY2" fmla="*/ 5920066 h 5920066"/>
              <a:gd name="connsiteX3" fmla="*/ 95989 w 3443287"/>
              <a:gd name="connsiteY3" fmla="*/ 5920066 h 5920066"/>
              <a:gd name="connsiteX4" fmla="*/ 64311 w 3443287"/>
              <a:gd name="connsiteY4" fmla="*/ 5915938 h 5920066"/>
              <a:gd name="connsiteX5" fmla="*/ 0 w 3443287"/>
              <a:gd name="connsiteY5" fmla="*/ 5823957 h 5920066"/>
              <a:gd name="connsiteX6" fmla="*/ 0 w 3443287"/>
              <a:gd name="connsiteY6" fmla="*/ 5820222 h 5920066"/>
              <a:gd name="connsiteX7" fmla="*/ 0 w 3443287"/>
              <a:gd name="connsiteY7" fmla="*/ 5811351 h 5920066"/>
              <a:gd name="connsiteX8" fmla="*/ 0 w 3443287"/>
              <a:gd name="connsiteY8" fmla="*/ 5794075 h 5920066"/>
              <a:gd name="connsiteX9" fmla="*/ 0 w 3443287"/>
              <a:gd name="connsiteY9" fmla="*/ 5765594 h 5920066"/>
              <a:gd name="connsiteX10" fmla="*/ 0 w 3443287"/>
              <a:gd name="connsiteY10" fmla="*/ 5723106 h 5920066"/>
              <a:gd name="connsiteX11" fmla="*/ 0 w 3443287"/>
              <a:gd name="connsiteY11" fmla="*/ 5663809 h 5920066"/>
              <a:gd name="connsiteX12" fmla="*/ 0 w 3443287"/>
              <a:gd name="connsiteY12" fmla="*/ 5584902 h 5920066"/>
              <a:gd name="connsiteX13" fmla="*/ 0 w 3443287"/>
              <a:gd name="connsiteY13" fmla="*/ 5549717 h 5920066"/>
              <a:gd name="connsiteX14" fmla="*/ 0 w 3443287"/>
              <a:gd name="connsiteY14" fmla="*/ 5548611 h 5920066"/>
              <a:gd name="connsiteX15" fmla="*/ 0 w 3443287"/>
              <a:gd name="connsiteY15" fmla="*/ 5540863 h 5920066"/>
              <a:gd name="connsiteX16" fmla="*/ 0 w 3443287"/>
              <a:gd name="connsiteY16" fmla="*/ 5520020 h 5920066"/>
              <a:gd name="connsiteX17" fmla="*/ 0 w 3443287"/>
              <a:gd name="connsiteY17" fmla="*/ 5519835 h 5920066"/>
              <a:gd name="connsiteX18" fmla="*/ 0 w 3443287"/>
              <a:gd name="connsiteY18" fmla="*/ 5478886 h 5920066"/>
              <a:gd name="connsiteX19" fmla="*/ 0 w 3443287"/>
              <a:gd name="connsiteY19" fmla="*/ 5448866 h 5920066"/>
              <a:gd name="connsiteX20" fmla="*/ 0 w 3443287"/>
              <a:gd name="connsiteY20" fmla="*/ 5444347 h 5920066"/>
              <a:gd name="connsiteX21" fmla="*/ 0 w 3443287"/>
              <a:gd name="connsiteY21" fmla="*/ 5411375 h 5920066"/>
              <a:gd name="connsiteX22" fmla="*/ 0 w 3443287"/>
              <a:gd name="connsiteY22" fmla="*/ 5365584 h 5920066"/>
              <a:gd name="connsiteX23" fmla="*/ 0 w 3443287"/>
              <a:gd name="connsiteY23" fmla="*/ 5357053 h 5920066"/>
              <a:gd name="connsiteX24" fmla="*/ 0 w 3443287"/>
              <a:gd name="connsiteY24" fmla="*/ 5310662 h 5920066"/>
              <a:gd name="connsiteX25" fmla="*/ 0 w 3443287"/>
              <a:gd name="connsiteY25" fmla="*/ 5257308 h 5920066"/>
              <a:gd name="connsiteX26" fmla="*/ 0 w 3443287"/>
              <a:gd name="connsiteY26" fmla="*/ 5245780 h 5920066"/>
              <a:gd name="connsiteX27" fmla="*/ 0 w 3443287"/>
              <a:gd name="connsiteY27" fmla="*/ 5170107 h 5920066"/>
              <a:gd name="connsiteX28" fmla="*/ 0 w 3443287"/>
              <a:gd name="connsiteY28" fmla="*/ 5144283 h 5920066"/>
              <a:gd name="connsiteX29" fmla="*/ 0 w 3443287"/>
              <a:gd name="connsiteY29" fmla="*/ 5082813 h 5920066"/>
              <a:gd name="connsiteX30" fmla="*/ 0 w 3443287"/>
              <a:gd name="connsiteY30" fmla="*/ 5017146 h 5920066"/>
              <a:gd name="connsiteX31" fmla="*/ 0 w 3443287"/>
              <a:gd name="connsiteY31" fmla="*/ 4983068 h 5920066"/>
              <a:gd name="connsiteX32" fmla="*/ 0 w 3443287"/>
              <a:gd name="connsiteY32" fmla="*/ 4903543 h 5920066"/>
              <a:gd name="connsiteX33" fmla="*/ 0 w 3443287"/>
              <a:gd name="connsiteY33" fmla="*/ 4899808 h 5920066"/>
              <a:gd name="connsiteX34" fmla="*/ 0 w 3443287"/>
              <a:gd name="connsiteY34" fmla="*/ 4890937 h 5920066"/>
              <a:gd name="connsiteX35" fmla="*/ 0 w 3443287"/>
              <a:gd name="connsiteY35" fmla="*/ 4875069 h 5920066"/>
              <a:gd name="connsiteX36" fmla="*/ 0 w 3443287"/>
              <a:gd name="connsiteY36" fmla="*/ 4873661 h 5920066"/>
              <a:gd name="connsiteX37" fmla="*/ 0 w 3443287"/>
              <a:gd name="connsiteY37" fmla="*/ 4870043 h 5920066"/>
              <a:gd name="connsiteX38" fmla="*/ 0 w 3443287"/>
              <a:gd name="connsiteY38" fmla="*/ 4845180 h 5920066"/>
              <a:gd name="connsiteX39" fmla="*/ 0 w 3443287"/>
              <a:gd name="connsiteY39" fmla="*/ 4802692 h 5920066"/>
              <a:gd name="connsiteX40" fmla="*/ 0 w 3443287"/>
              <a:gd name="connsiteY40" fmla="*/ 4743395 h 5920066"/>
              <a:gd name="connsiteX41" fmla="*/ 0 w 3443287"/>
              <a:gd name="connsiteY41" fmla="*/ 4742906 h 5920066"/>
              <a:gd name="connsiteX42" fmla="*/ 0 w 3443287"/>
              <a:gd name="connsiteY42" fmla="*/ 4717221 h 5920066"/>
              <a:gd name="connsiteX43" fmla="*/ 0 w 3443287"/>
              <a:gd name="connsiteY43" fmla="*/ 4664488 h 5920066"/>
              <a:gd name="connsiteX44" fmla="*/ 0 w 3443287"/>
              <a:gd name="connsiteY44" fmla="*/ 4629303 h 5920066"/>
              <a:gd name="connsiteX45" fmla="*/ 0 w 3443287"/>
              <a:gd name="connsiteY45" fmla="*/ 4628197 h 5920066"/>
              <a:gd name="connsiteX46" fmla="*/ 0 w 3443287"/>
              <a:gd name="connsiteY46" fmla="*/ 4620449 h 5920066"/>
              <a:gd name="connsiteX47" fmla="*/ 0 w 3443287"/>
              <a:gd name="connsiteY47" fmla="*/ 4600829 h 5920066"/>
              <a:gd name="connsiteX48" fmla="*/ 0 w 3443287"/>
              <a:gd name="connsiteY48" fmla="*/ 4599606 h 5920066"/>
              <a:gd name="connsiteX49" fmla="*/ 0 w 3443287"/>
              <a:gd name="connsiteY49" fmla="*/ 4599421 h 5920066"/>
              <a:gd name="connsiteX50" fmla="*/ 0 w 3443287"/>
              <a:gd name="connsiteY50" fmla="*/ 4558472 h 5920066"/>
              <a:gd name="connsiteX51" fmla="*/ 0 w 3443287"/>
              <a:gd name="connsiteY51" fmla="*/ 4542771 h 5920066"/>
              <a:gd name="connsiteX52" fmla="*/ 0 w 3443287"/>
              <a:gd name="connsiteY52" fmla="*/ 4528452 h 5920066"/>
              <a:gd name="connsiteX53" fmla="*/ 0 w 3443287"/>
              <a:gd name="connsiteY53" fmla="*/ 4523933 h 5920066"/>
              <a:gd name="connsiteX54" fmla="*/ 0 w 3443287"/>
              <a:gd name="connsiteY54" fmla="*/ 4490961 h 5920066"/>
              <a:gd name="connsiteX55" fmla="*/ 0 w 3443287"/>
              <a:gd name="connsiteY55" fmla="*/ 4445170 h 5920066"/>
              <a:gd name="connsiteX56" fmla="*/ 0 w 3443287"/>
              <a:gd name="connsiteY56" fmla="*/ 4442981 h 5920066"/>
              <a:gd name="connsiteX57" fmla="*/ 0 w 3443287"/>
              <a:gd name="connsiteY57" fmla="*/ 4436639 h 5920066"/>
              <a:gd name="connsiteX58" fmla="*/ 0 w 3443287"/>
              <a:gd name="connsiteY58" fmla="*/ 4390248 h 5920066"/>
              <a:gd name="connsiteX59" fmla="*/ 0 w 3443287"/>
              <a:gd name="connsiteY59" fmla="*/ 4350891 h 5920066"/>
              <a:gd name="connsiteX60" fmla="*/ 0 w 3443287"/>
              <a:gd name="connsiteY60" fmla="*/ 4336894 h 5920066"/>
              <a:gd name="connsiteX61" fmla="*/ 0 w 3443287"/>
              <a:gd name="connsiteY61" fmla="*/ 4325366 h 5920066"/>
              <a:gd name="connsiteX62" fmla="*/ 0 w 3443287"/>
              <a:gd name="connsiteY62" fmla="*/ 4268531 h 5920066"/>
              <a:gd name="connsiteX63" fmla="*/ 0 w 3443287"/>
              <a:gd name="connsiteY63" fmla="*/ 4249693 h 5920066"/>
              <a:gd name="connsiteX64" fmla="*/ 0 w 3443287"/>
              <a:gd name="connsiteY64" fmla="*/ 4223869 h 5920066"/>
              <a:gd name="connsiteX65" fmla="*/ 0 w 3443287"/>
              <a:gd name="connsiteY65" fmla="*/ 4162399 h 5920066"/>
              <a:gd name="connsiteX66" fmla="*/ 0 w 3443287"/>
              <a:gd name="connsiteY66" fmla="*/ 4140749 h 5920066"/>
              <a:gd name="connsiteX67" fmla="*/ 0 w 3443287"/>
              <a:gd name="connsiteY67" fmla="*/ 4096732 h 5920066"/>
              <a:gd name="connsiteX68" fmla="*/ 0 w 3443287"/>
              <a:gd name="connsiteY68" fmla="*/ 4076651 h 5920066"/>
              <a:gd name="connsiteX69" fmla="*/ 0 w 3443287"/>
              <a:gd name="connsiteY69" fmla="*/ 4062654 h 5920066"/>
              <a:gd name="connsiteX70" fmla="*/ 0 w 3443287"/>
              <a:gd name="connsiteY70" fmla="*/ 3954655 h 5920066"/>
              <a:gd name="connsiteX71" fmla="*/ 0 w 3443287"/>
              <a:gd name="connsiteY71" fmla="*/ 3949629 h 5920066"/>
              <a:gd name="connsiteX72" fmla="*/ 0 w 3443287"/>
              <a:gd name="connsiteY72" fmla="*/ 3911516 h 5920066"/>
              <a:gd name="connsiteX73" fmla="*/ 0 w 3443287"/>
              <a:gd name="connsiteY73" fmla="*/ 3866509 h 5920066"/>
              <a:gd name="connsiteX74" fmla="*/ 0 w 3443287"/>
              <a:gd name="connsiteY74" fmla="*/ 3822492 h 5920066"/>
              <a:gd name="connsiteX75" fmla="*/ 0 w 3443287"/>
              <a:gd name="connsiteY75" fmla="*/ 3796807 h 5920066"/>
              <a:gd name="connsiteX76" fmla="*/ 0 w 3443287"/>
              <a:gd name="connsiteY76" fmla="*/ 3680415 h 5920066"/>
              <a:gd name="connsiteX77" fmla="*/ 0 w 3443287"/>
              <a:gd name="connsiteY77" fmla="*/ 3662362 h 5920066"/>
              <a:gd name="connsiteX78" fmla="*/ 0 w 3443287"/>
              <a:gd name="connsiteY78" fmla="*/ 3637276 h 5920066"/>
              <a:gd name="connsiteX79" fmla="*/ 0 w 3443287"/>
              <a:gd name="connsiteY79" fmla="*/ 3622357 h 5920066"/>
              <a:gd name="connsiteX80" fmla="*/ 0 w 3443287"/>
              <a:gd name="connsiteY80" fmla="*/ 3522567 h 5920066"/>
              <a:gd name="connsiteX81" fmla="*/ 0 w 3443287"/>
              <a:gd name="connsiteY81" fmla="*/ 3430477 h 5920066"/>
              <a:gd name="connsiteX82" fmla="*/ 0 w 3443287"/>
              <a:gd name="connsiteY82" fmla="*/ 3392457 h 5920066"/>
              <a:gd name="connsiteX83" fmla="*/ 0 w 3443287"/>
              <a:gd name="connsiteY83" fmla="*/ 3388122 h 5920066"/>
              <a:gd name="connsiteX84" fmla="*/ 0 w 3443287"/>
              <a:gd name="connsiteY84" fmla="*/ 3348117 h 5920066"/>
              <a:gd name="connsiteX85" fmla="*/ 0 w 3443287"/>
              <a:gd name="connsiteY85" fmla="*/ 3220335 h 5920066"/>
              <a:gd name="connsiteX86" fmla="*/ 0 w 3443287"/>
              <a:gd name="connsiteY86" fmla="*/ 3156237 h 5920066"/>
              <a:gd name="connsiteX87" fmla="*/ 0 w 3443287"/>
              <a:gd name="connsiteY87" fmla="*/ 3118217 h 5920066"/>
              <a:gd name="connsiteX88" fmla="*/ 0 w 3443287"/>
              <a:gd name="connsiteY88" fmla="*/ 3100970 h 5920066"/>
              <a:gd name="connsiteX89" fmla="*/ 0 w 3443287"/>
              <a:gd name="connsiteY89" fmla="*/ 2991102 h 5920066"/>
              <a:gd name="connsiteX90" fmla="*/ 0 w 3443287"/>
              <a:gd name="connsiteY90" fmla="*/ 2946095 h 5920066"/>
              <a:gd name="connsiteX91" fmla="*/ 0 w 3443287"/>
              <a:gd name="connsiteY91" fmla="*/ 2826730 h 5920066"/>
              <a:gd name="connsiteX92" fmla="*/ 0 w 3443287"/>
              <a:gd name="connsiteY92" fmla="*/ 2787072 h 5920066"/>
              <a:gd name="connsiteX93" fmla="*/ 0 w 3443287"/>
              <a:gd name="connsiteY93" fmla="*/ 2741948 h 5920066"/>
              <a:gd name="connsiteX94" fmla="*/ 0 w 3443287"/>
              <a:gd name="connsiteY94" fmla="*/ 2716862 h 5920066"/>
              <a:gd name="connsiteX95" fmla="*/ 0 w 3443287"/>
              <a:gd name="connsiteY95" fmla="*/ 2512832 h 5920066"/>
              <a:gd name="connsiteX96" fmla="*/ 0 w 3443287"/>
              <a:gd name="connsiteY96" fmla="*/ 2472043 h 5920066"/>
              <a:gd name="connsiteX97" fmla="*/ 0 w 3443287"/>
              <a:gd name="connsiteY97" fmla="*/ 2467708 h 5920066"/>
              <a:gd name="connsiteX98" fmla="*/ 0 w 3443287"/>
              <a:gd name="connsiteY98" fmla="*/ 2449933 h 5920066"/>
              <a:gd name="connsiteX99" fmla="*/ 0 w 3443287"/>
              <a:gd name="connsiteY99" fmla="*/ 2197803 h 5920066"/>
              <a:gd name="connsiteX100" fmla="*/ 0 w 3443287"/>
              <a:gd name="connsiteY100" fmla="*/ 2180556 h 5920066"/>
              <a:gd name="connsiteX101" fmla="*/ 0 w 3443287"/>
              <a:gd name="connsiteY101" fmla="*/ 2175692 h 5920066"/>
              <a:gd name="connsiteX102" fmla="*/ 0 w 3443287"/>
              <a:gd name="connsiteY102" fmla="*/ 2088721 h 5920066"/>
              <a:gd name="connsiteX103" fmla="*/ 0 w 3443287"/>
              <a:gd name="connsiteY103" fmla="*/ 1906316 h 5920066"/>
              <a:gd name="connsiteX104" fmla="*/ 0 w 3443287"/>
              <a:gd name="connsiteY104" fmla="*/ 1866658 h 5920066"/>
              <a:gd name="connsiteX105" fmla="*/ 0 w 3443287"/>
              <a:gd name="connsiteY105" fmla="*/ 1814481 h 5920066"/>
              <a:gd name="connsiteX106" fmla="*/ 0 w 3443287"/>
              <a:gd name="connsiteY106" fmla="*/ 1702609 h 5920066"/>
              <a:gd name="connsiteX107" fmla="*/ 0 w 3443287"/>
              <a:gd name="connsiteY107" fmla="*/ 1592418 h 5920066"/>
              <a:gd name="connsiteX108" fmla="*/ 0 w 3443287"/>
              <a:gd name="connsiteY108" fmla="*/ 1529519 h 5920066"/>
              <a:gd name="connsiteX109" fmla="*/ 0 w 3443287"/>
              <a:gd name="connsiteY109" fmla="*/ 1428369 h 5920066"/>
              <a:gd name="connsiteX110" fmla="*/ 0 w 3443287"/>
              <a:gd name="connsiteY110" fmla="*/ 1290764 h 5920066"/>
              <a:gd name="connsiteX111" fmla="*/ 0 w 3443287"/>
              <a:gd name="connsiteY111" fmla="*/ 1255278 h 5920066"/>
              <a:gd name="connsiteX112" fmla="*/ 0 w 3443287"/>
              <a:gd name="connsiteY112" fmla="*/ 1168307 h 5920066"/>
              <a:gd name="connsiteX113" fmla="*/ 0 w 3443287"/>
              <a:gd name="connsiteY113" fmla="*/ 1016524 h 5920066"/>
              <a:gd name="connsiteX114" fmla="*/ 0 w 3443287"/>
              <a:gd name="connsiteY114" fmla="*/ 894067 h 5920066"/>
              <a:gd name="connsiteX115" fmla="*/ 0 w 3443287"/>
              <a:gd name="connsiteY115" fmla="*/ 782195 h 5920066"/>
              <a:gd name="connsiteX116" fmla="*/ 0 w 3443287"/>
              <a:gd name="connsiteY116" fmla="*/ 507955 h 5920066"/>
              <a:gd name="connsiteX117" fmla="*/ 0 w 3443287"/>
              <a:gd name="connsiteY117" fmla="*/ 370350 h 5920066"/>
              <a:gd name="connsiteX118" fmla="*/ 0 w 3443287"/>
              <a:gd name="connsiteY118" fmla="*/ 96110 h 5920066"/>
              <a:gd name="connsiteX119" fmla="*/ 95997 w 3443287"/>
              <a:gd name="connsiteY119" fmla="*/ 0 h 59200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</a:cxnLst>
            <a:rect l="l" t="t" r="r" b="b"/>
            <a:pathLst>
              <a:path w="3443287" h="5920066">
                <a:moveTo>
                  <a:pt x="95997" y="0"/>
                </a:moveTo>
                <a:lnTo>
                  <a:pt x="3443287" y="0"/>
                </a:lnTo>
                <a:lnTo>
                  <a:pt x="3443287" y="5920066"/>
                </a:lnTo>
                <a:lnTo>
                  <a:pt x="95989" y="5920066"/>
                </a:lnTo>
                <a:lnTo>
                  <a:pt x="64311" y="5915938"/>
                </a:lnTo>
                <a:cubicBezTo>
                  <a:pt x="0" y="5897541"/>
                  <a:pt x="0" y="5823957"/>
                  <a:pt x="0" y="5823957"/>
                </a:cubicBezTo>
                <a:lnTo>
                  <a:pt x="0" y="5820222"/>
                </a:lnTo>
                <a:lnTo>
                  <a:pt x="0" y="5811351"/>
                </a:lnTo>
                <a:lnTo>
                  <a:pt x="0" y="5794075"/>
                </a:lnTo>
                <a:lnTo>
                  <a:pt x="0" y="5765594"/>
                </a:lnTo>
                <a:lnTo>
                  <a:pt x="0" y="5723106"/>
                </a:lnTo>
                <a:lnTo>
                  <a:pt x="0" y="5663809"/>
                </a:lnTo>
                <a:lnTo>
                  <a:pt x="0" y="5584902"/>
                </a:lnTo>
                <a:lnTo>
                  <a:pt x="0" y="5549717"/>
                </a:lnTo>
                <a:lnTo>
                  <a:pt x="0" y="5548611"/>
                </a:lnTo>
                <a:lnTo>
                  <a:pt x="0" y="5540863"/>
                </a:lnTo>
                <a:lnTo>
                  <a:pt x="0" y="5520020"/>
                </a:lnTo>
                <a:lnTo>
                  <a:pt x="0" y="5519835"/>
                </a:lnTo>
                <a:lnTo>
                  <a:pt x="0" y="5478886"/>
                </a:lnTo>
                <a:lnTo>
                  <a:pt x="0" y="5448866"/>
                </a:lnTo>
                <a:lnTo>
                  <a:pt x="0" y="5444347"/>
                </a:lnTo>
                <a:lnTo>
                  <a:pt x="0" y="5411375"/>
                </a:lnTo>
                <a:lnTo>
                  <a:pt x="0" y="5365584"/>
                </a:lnTo>
                <a:lnTo>
                  <a:pt x="0" y="5357053"/>
                </a:lnTo>
                <a:lnTo>
                  <a:pt x="0" y="5310662"/>
                </a:lnTo>
                <a:lnTo>
                  <a:pt x="0" y="5257308"/>
                </a:lnTo>
                <a:lnTo>
                  <a:pt x="0" y="5245780"/>
                </a:lnTo>
                <a:lnTo>
                  <a:pt x="0" y="5170107"/>
                </a:lnTo>
                <a:lnTo>
                  <a:pt x="0" y="5144283"/>
                </a:lnTo>
                <a:lnTo>
                  <a:pt x="0" y="5082813"/>
                </a:lnTo>
                <a:lnTo>
                  <a:pt x="0" y="5017146"/>
                </a:lnTo>
                <a:lnTo>
                  <a:pt x="0" y="4983068"/>
                </a:lnTo>
                <a:lnTo>
                  <a:pt x="0" y="4903543"/>
                </a:lnTo>
                <a:lnTo>
                  <a:pt x="0" y="4899808"/>
                </a:lnTo>
                <a:lnTo>
                  <a:pt x="0" y="4890937"/>
                </a:lnTo>
                <a:lnTo>
                  <a:pt x="0" y="4875069"/>
                </a:lnTo>
                <a:lnTo>
                  <a:pt x="0" y="4873661"/>
                </a:lnTo>
                <a:lnTo>
                  <a:pt x="0" y="4870043"/>
                </a:lnTo>
                <a:lnTo>
                  <a:pt x="0" y="4845180"/>
                </a:lnTo>
                <a:lnTo>
                  <a:pt x="0" y="4802692"/>
                </a:lnTo>
                <a:lnTo>
                  <a:pt x="0" y="4743395"/>
                </a:lnTo>
                <a:lnTo>
                  <a:pt x="0" y="4742906"/>
                </a:lnTo>
                <a:lnTo>
                  <a:pt x="0" y="4717221"/>
                </a:lnTo>
                <a:lnTo>
                  <a:pt x="0" y="4664488"/>
                </a:lnTo>
                <a:lnTo>
                  <a:pt x="0" y="4629303"/>
                </a:lnTo>
                <a:lnTo>
                  <a:pt x="0" y="4628197"/>
                </a:lnTo>
                <a:lnTo>
                  <a:pt x="0" y="4620449"/>
                </a:lnTo>
                <a:lnTo>
                  <a:pt x="0" y="4600829"/>
                </a:lnTo>
                <a:lnTo>
                  <a:pt x="0" y="4599606"/>
                </a:lnTo>
                <a:lnTo>
                  <a:pt x="0" y="4599421"/>
                </a:lnTo>
                <a:lnTo>
                  <a:pt x="0" y="4558472"/>
                </a:lnTo>
                <a:lnTo>
                  <a:pt x="0" y="4542771"/>
                </a:lnTo>
                <a:lnTo>
                  <a:pt x="0" y="4528452"/>
                </a:lnTo>
                <a:lnTo>
                  <a:pt x="0" y="4523933"/>
                </a:lnTo>
                <a:lnTo>
                  <a:pt x="0" y="4490961"/>
                </a:lnTo>
                <a:lnTo>
                  <a:pt x="0" y="4445170"/>
                </a:lnTo>
                <a:lnTo>
                  <a:pt x="0" y="4442981"/>
                </a:lnTo>
                <a:lnTo>
                  <a:pt x="0" y="4436639"/>
                </a:lnTo>
                <a:lnTo>
                  <a:pt x="0" y="4390248"/>
                </a:lnTo>
                <a:lnTo>
                  <a:pt x="0" y="4350891"/>
                </a:lnTo>
                <a:lnTo>
                  <a:pt x="0" y="4336894"/>
                </a:lnTo>
                <a:lnTo>
                  <a:pt x="0" y="4325366"/>
                </a:lnTo>
                <a:lnTo>
                  <a:pt x="0" y="4268531"/>
                </a:lnTo>
                <a:lnTo>
                  <a:pt x="0" y="4249693"/>
                </a:lnTo>
                <a:lnTo>
                  <a:pt x="0" y="4223869"/>
                </a:lnTo>
                <a:lnTo>
                  <a:pt x="0" y="4162399"/>
                </a:lnTo>
                <a:lnTo>
                  <a:pt x="0" y="4140749"/>
                </a:lnTo>
                <a:lnTo>
                  <a:pt x="0" y="4096732"/>
                </a:lnTo>
                <a:lnTo>
                  <a:pt x="0" y="4076651"/>
                </a:lnTo>
                <a:lnTo>
                  <a:pt x="0" y="4062654"/>
                </a:lnTo>
                <a:lnTo>
                  <a:pt x="0" y="3954655"/>
                </a:lnTo>
                <a:lnTo>
                  <a:pt x="0" y="3949629"/>
                </a:lnTo>
                <a:lnTo>
                  <a:pt x="0" y="3911516"/>
                </a:lnTo>
                <a:lnTo>
                  <a:pt x="0" y="3866509"/>
                </a:lnTo>
                <a:lnTo>
                  <a:pt x="0" y="3822492"/>
                </a:lnTo>
                <a:lnTo>
                  <a:pt x="0" y="3796807"/>
                </a:lnTo>
                <a:lnTo>
                  <a:pt x="0" y="3680415"/>
                </a:lnTo>
                <a:lnTo>
                  <a:pt x="0" y="3662362"/>
                </a:lnTo>
                <a:lnTo>
                  <a:pt x="0" y="3637276"/>
                </a:lnTo>
                <a:lnTo>
                  <a:pt x="0" y="3622357"/>
                </a:lnTo>
                <a:lnTo>
                  <a:pt x="0" y="3522567"/>
                </a:lnTo>
                <a:lnTo>
                  <a:pt x="0" y="3430477"/>
                </a:lnTo>
                <a:lnTo>
                  <a:pt x="0" y="3392457"/>
                </a:lnTo>
                <a:lnTo>
                  <a:pt x="0" y="3388122"/>
                </a:lnTo>
                <a:lnTo>
                  <a:pt x="0" y="3348117"/>
                </a:lnTo>
                <a:lnTo>
                  <a:pt x="0" y="3220335"/>
                </a:lnTo>
                <a:lnTo>
                  <a:pt x="0" y="3156237"/>
                </a:lnTo>
                <a:lnTo>
                  <a:pt x="0" y="3118217"/>
                </a:lnTo>
                <a:lnTo>
                  <a:pt x="0" y="3100970"/>
                </a:lnTo>
                <a:lnTo>
                  <a:pt x="0" y="2991102"/>
                </a:lnTo>
                <a:lnTo>
                  <a:pt x="0" y="2946095"/>
                </a:lnTo>
                <a:lnTo>
                  <a:pt x="0" y="2826730"/>
                </a:lnTo>
                <a:lnTo>
                  <a:pt x="0" y="2787072"/>
                </a:lnTo>
                <a:lnTo>
                  <a:pt x="0" y="2741948"/>
                </a:lnTo>
                <a:lnTo>
                  <a:pt x="0" y="2716862"/>
                </a:lnTo>
                <a:lnTo>
                  <a:pt x="0" y="2512832"/>
                </a:lnTo>
                <a:lnTo>
                  <a:pt x="0" y="2472043"/>
                </a:lnTo>
                <a:lnTo>
                  <a:pt x="0" y="2467708"/>
                </a:lnTo>
                <a:lnTo>
                  <a:pt x="0" y="2449933"/>
                </a:lnTo>
                <a:lnTo>
                  <a:pt x="0" y="2197803"/>
                </a:lnTo>
                <a:lnTo>
                  <a:pt x="0" y="2180556"/>
                </a:lnTo>
                <a:lnTo>
                  <a:pt x="0" y="2175692"/>
                </a:lnTo>
                <a:lnTo>
                  <a:pt x="0" y="2088721"/>
                </a:lnTo>
                <a:lnTo>
                  <a:pt x="0" y="1906316"/>
                </a:lnTo>
                <a:lnTo>
                  <a:pt x="0" y="1866658"/>
                </a:lnTo>
                <a:lnTo>
                  <a:pt x="0" y="1814481"/>
                </a:lnTo>
                <a:lnTo>
                  <a:pt x="0" y="1702609"/>
                </a:lnTo>
                <a:lnTo>
                  <a:pt x="0" y="1592418"/>
                </a:lnTo>
                <a:lnTo>
                  <a:pt x="0" y="1529519"/>
                </a:lnTo>
                <a:lnTo>
                  <a:pt x="0" y="1428369"/>
                </a:lnTo>
                <a:lnTo>
                  <a:pt x="0" y="1290764"/>
                </a:lnTo>
                <a:lnTo>
                  <a:pt x="0" y="1255278"/>
                </a:lnTo>
                <a:lnTo>
                  <a:pt x="0" y="1168307"/>
                </a:lnTo>
                <a:lnTo>
                  <a:pt x="0" y="1016524"/>
                </a:lnTo>
                <a:lnTo>
                  <a:pt x="0" y="894067"/>
                </a:lnTo>
                <a:lnTo>
                  <a:pt x="0" y="782195"/>
                </a:lnTo>
                <a:lnTo>
                  <a:pt x="0" y="507955"/>
                </a:lnTo>
                <a:lnTo>
                  <a:pt x="0" y="370350"/>
                </a:lnTo>
                <a:lnTo>
                  <a:pt x="0" y="96110"/>
                </a:lnTo>
                <a:cubicBezTo>
                  <a:pt x="0" y="0"/>
                  <a:pt x="95997" y="0"/>
                  <a:pt x="95997" y="0"/>
                </a:cubicBezTo>
                <a:close/>
              </a:path>
            </a:pathLst>
          </a:custGeom>
          <a:solidFill>
            <a:srgbClr val="EBEBEB">
              <a:alpha val="10000"/>
            </a:srgbClr>
          </a:solidFill>
        </p:spPr>
        <p:txBody>
          <a:bodyPr wrap="square" lIns="360000" tIns="360000">
            <a:noAutofit/>
          </a:bodyPr>
          <a:lstStyle>
            <a:lvl1pPr algn="ctr">
              <a:defRPr sz="1400" b="0"/>
            </a:lvl1pPr>
          </a:lstStyle>
          <a:p>
            <a:r>
              <a:rPr lang="en-US" noProof="0"/>
              <a:t>Click icon to add picture</a:t>
            </a:r>
            <a:endParaRPr lang="en-GB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47527" y="280733"/>
            <a:ext cx="6787223" cy="854075"/>
          </a:xfrm>
        </p:spPr>
        <p:txBody>
          <a:bodyPr/>
          <a:lstStyle/>
          <a:p>
            <a:r>
              <a:rPr lang="en-US" noProof="0"/>
              <a:t>Click to edit Master title style</a:t>
            </a:r>
            <a:endParaRPr lang="en-GB" noProof="0" dirty="0"/>
          </a:p>
        </p:txBody>
      </p:sp>
      <p:pic>
        <p:nvPicPr>
          <p:cNvPr id="5" name="D069AE76-E07F-4109-9580-BF7EDC0B5778" descr="F6043AE1-0136-4053-89C5-2D5BC0D46E24@wework"/>
          <p:cNvPicPr>
            <a:picLocks noChangeAspect="1" noChangeArrowheads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923317" y="6292639"/>
            <a:ext cx="1127396" cy="533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9266775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2854" userDrawn="1">
          <p15:clr>
            <a:srgbClr val="FBAE40"/>
          </p15:clr>
        </p15:guide>
        <p15:guide id="2" pos="2610" userDrawn="1">
          <p15:clr>
            <a:srgbClr val="FBAE40"/>
          </p15:clr>
        </p15:guide>
      </p15:sldGuideLst>
    </p:ext>
  </p:extLst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Picture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gray">
          <a:xfrm>
            <a:off x="838200" y="1270000"/>
            <a:ext cx="6786000" cy="4978400"/>
          </a:xfrm>
        </p:spPr>
        <p:txBody>
          <a:bodyPr/>
          <a:lstStyle/>
          <a:p>
            <a:pPr lvl="0"/>
            <a:r>
              <a:rPr lang="en-US" noProof="0" dirty="0"/>
              <a:t>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GB" noProof="0" dirty="0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6"/>
          </p:nvPr>
        </p:nvSpPr>
        <p:spPr bwMode="gray">
          <a:xfrm>
            <a:off x="8454232" y="280732"/>
            <a:ext cx="3442280" cy="5920066"/>
          </a:xfrm>
          <a:custGeom>
            <a:avLst/>
            <a:gdLst>
              <a:gd name="connsiteX0" fmla="*/ 0 w 3442280"/>
              <a:gd name="connsiteY0" fmla="*/ 0 h 5920066"/>
              <a:gd name="connsiteX1" fmla="*/ 3346283 w 3442280"/>
              <a:gd name="connsiteY1" fmla="*/ 0 h 5920066"/>
              <a:gd name="connsiteX2" fmla="*/ 3442280 w 3442280"/>
              <a:gd name="connsiteY2" fmla="*/ 96110 h 5920066"/>
              <a:gd name="connsiteX3" fmla="*/ 3442280 w 3442280"/>
              <a:gd name="connsiteY3" fmla="*/ 335165 h 5920066"/>
              <a:gd name="connsiteX4" fmla="*/ 3442280 w 3442280"/>
              <a:gd name="connsiteY4" fmla="*/ 370350 h 5920066"/>
              <a:gd name="connsiteX5" fmla="*/ 3442280 w 3442280"/>
              <a:gd name="connsiteY5" fmla="*/ 379204 h 5920066"/>
              <a:gd name="connsiteX6" fmla="*/ 3442280 w 3442280"/>
              <a:gd name="connsiteY6" fmla="*/ 400048 h 5920066"/>
              <a:gd name="connsiteX7" fmla="*/ 3442280 w 3442280"/>
              <a:gd name="connsiteY7" fmla="*/ 400232 h 5920066"/>
              <a:gd name="connsiteX8" fmla="*/ 3442280 w 3442280"/>
              <a:gd name="connsiteY8" fmla="*/ 471202 h 5920066"/>
              <a:gd name="connsiteX9" fmla="*/ 3442280 w 3442280"/>
              <a:gd name="connsiteY9" fmla="*/ 475721 h 5920066"/>
              <a:gd name="connsiteX10" fmla="*/ 3442280 w 3442280"/>
              <a:gd name="connsiteY10" fmla="*/ 508692 h 5920066"/>
              <a:gd name="connsiteX11" fmla="*/ 3442280 w 3442280"/>
              <a:gd name="connsiteY11" fmla="*/ 554484 h 5920066"/>
              <a:gd name="connsiteX12" fmla="*/ 3442280 w 3442280"/>
              <a:gd name="connsiteY12" fmla="*/ 563015 h 5920066"/>
              <a:gd name="connsiteX13" fmla="*/ 3442280 w 3442280"/>
              <a:gd name="connsiteY13" fmla="*/ 609405 h 5920066"/>
              <a:gd name="connsiteX14" fmla="*/ 3442280 w 3442280"/>
              <a:gd name="connsiteY14" fmla="*/ 662759 h 5920066"/>
              <a:gd name="connsiteX15" fmla="*/ 3442280 w 3442280"/>
              <a:gd name="connsiteY15" fmla="*/ 674288 h 5920066"/>
              <a:gd name="connsiteX16" fmla="*/ 3442280 w 3442280"/>
              <a:gd name="connsiteY16" fmla="*/ 749961 h 5920066"/>
              <a:gd name="connsiteX17" fmla="*/ 3442280 w 3442280"/>
              <a:gd name="connsiteY17" fmla="*/ 775785 h 5920066"/>
              <a:gd name="connsiteX18" fmla="*/ 3442280 w 3442280"/>
              <a:gd name="connsiteY18" fmla="*/ 837255 h 5920066"/>
              <a:gd name="connsiteX19" fmla="*/ 3442280 w 3442280"/>
              <a:gd name="connsiteY19" fmla="*/ 902921 h 5920066"/>
              <a:gd name="connsiteX20" fmla="*/ 3442280 w 3442280"/>
              <a:gd name="connsiteY20" fmla="*/ 936999 h 5920066"/>
              <a:gd name="connsiteX21" fmla="*/ 3442280 w 3442280"/>
              <a:gd name="connsiteY21" fmla="*/ 1016524 h 5920066"/>
              <a:gd name="connsiteX22" fmla="*/ 3442280 w 3442280"/>
              <a:gd name="connsiteY22" fmla="*/ 1029131 h 5920066"/>
              <a:gd name="connsiteX23" fmla="*/ 3442280 w 3442280"/>
              <a:gd name="connsiteY23" fmla="*/ 1044999 h 5920066"/>
              <a:gd name="connsiteX24" fmla="*/ 3442280 w 3442280"/>
              <a:gd name="connsiteY24" fmla="*/ 1046406 h 5920066"/>
              <a:gd name="connsiteX25" fmla="*/ 3442280 w 3442280"/>
              <a:gd name="connsiteY25" fmla="*/ 1050025 h 5920066"/>
              <a:gd name="connsiteX26" fmla="*/ 3442280 w 3442280"/>
              <a:gd name="connsiteY26" fmla="*/ 1074887 h 5920066"/>
              <a:gd name="connsiteX27" fmla="*/ 3442280 w 3442280"/>
              <a:gd name="connsiteY27" fmla="*/ 1176672 h 5920066"/>
              <a:gd name="connsiteX28" fmla="*/ 3442280 w 3442280"/>
              <a:gd name="connsiteY28" fmla="*/ 1177161 h 5920066"/>
              <a:gd name="connsiteX29" fmla="*/ 3442280 w 3442280"/>
              <a:gd name="connsiteY29" fmla="*/ 1202847 h 5920066"/>
              <a:gd name="connsiteX30" fmla="*/ 3442280 w 3442280"/>
              <a:gd name="connsiteY30" fmla="*/ 1255579 h 5920066"/>
              <a:gd name="connsiteX31" fmla="*/ 3442280 w 3442280"/>
              <a:gd name="connsiteY31" fmla="*/ 1290764 h 5920066"/>
              <a:gd name="connsiteX32" fmla="*/ 3442280 w 3442280"/>
              <a:gd name="connsiteY32" fmla="*/ 1299618 h 5920066"/>
              <a:gd name="connsiteX33" fmla="*/ 3442280 w 3442280"/>
              <a:gd name="connsiteY33" fmla="*/ 1319239 h 5920066"/>
              <a:gd name="connsiteX34" fmla="*/ 3442280 w 3442280"/>
              <a:gd name="connsiteY34" fmla="*/ 1320462 h 5920066"/>
              <a:gd name="connsiteX35" fmla="*/ 3442280 w 3442280"/>
              <a:gd name="connsiteY35" fmla="*/ 1320646 h 5920066"/>
              <a:gd name="connsiteX36" fmla="*/ 3442280 w 3442280"/>
              <a:gd name="connsiteY36" fmla="*/ 1349128 h 5920066"/>
              <a:gd name="connsiteX37" fmla="*/ 3442280 w 3442280"/>
              <a:gd name="connsiteY37" fmla="*/ 1377296 h 5920066"/>
              <a:gd name="connsiteX38" fmla="*/ 3442280 w 3442280"/>
              <a:gd name="connsiteY38" fmla="*/ 1391616 h 5920066"/>
              <a:gd name="connsiteX39" fmla="*/ 3442280 w 3442280"/>
              <a:gd name="connsiteY39" fmla="*/ 1396135 h 5920066"/>
              <a:gd name="connsiteX40" fmla="*/ 3442280 w 3442280"/>
              <a:gd name="connsiteY40" fmla="*/ 1429106 h 5920066"/>
              <a:gd name="connsiteX41" fmla="*/ 3442280 w 3442280"/>
              <a:gd name="connsiteY41" fmla="*/ 1474898 h 5920066"/>
              <a:gd name="connsiteX42" fmla="*/ 3442280 w 3442280"/>
              <a:gd name="connsiteY42" fmla="*/ 1477087 h 5920066"/>
              <a:gd name="connsiteX43" fmla="*/ 3442280 w 3442280"/>
              <a:gd name="connsiteY43" fmla="*/ 1483429 h 5920066"/>
              <a:gd name="connsiteX44" fmla="*/ 3442280 w 3442280"/>
              <a:gd name="connsiteY44" fmla="*/ 1529819 h 5920066"/>
              <a:gd name="connsiteX45" fmla="*/ 3442280 w 3442280"/>
              <a:gd name="connsiteY45" fmla="*/ 1569177 h 5920066"/>
              <a:gd name="connsiteX46" fmla="*/ 3442280 w 3442280"/>
              <a:gd name="connsiteY46" fmla="*/ 1583173 h 5920066"/>
              <a:gd name="connsiteX47" fmla="*/ 3442280 w 3442280"/>
              <a:gd name="connsiteY47" fmla="*/ 1594702 h 5920066"/>
              <a:gd name="connsiteX48" fmla="*/ 3442280 w 3442280"/>
              <a:gd name="connsiteY48" fmla="*/ 1651536 h 5920066"/>
              <a:gd name="connsiteX49" fmla="*/ 3442280 w 3442280"/>
              <a:gd name="connsiteY49" fmla="*/ 1670375 h 5920066"/>
              <a:gd name="connsiteX50" fmla="*/ 3442280 w 3442280"/>
              <a:gd name="connsiteY50" fmla="*/ 1696199 h 5920066"/>
              <a:gd name="connsiteX51" fmla="*/ 3442280 w 3442280"/>
              <a:gd name="connsiteY51" fmla="*/ 1757669 h 5920066"/>
              <a:gd name="connsiteX52" fmla="*/ 3442280 w 3442280"/>
              <a:gd name="connsiteY52" fmla="*/ 1779318 h 5920066"/>
              <a:gd name="connsiteX53" fmla="*/ 3442280 w 3442280"/>
              <a:gd name="connsiteY53" fmla="*/ 1823335 h 5920066"/>
              <a:gd name="connsiteX54" fmla="*/ 3442280 w 3442280"/>
              <a:gd name="connsiteY54" fmla="*/ 1843417 h 5920066"/>
              <a:gd name="connsiteX55" fmla="*/ 3442280 w 3442280"/>
              <a:gd name="connsiteY55" fmla="*/ 1857413 h 5920066"/>
              <a:gd name="connsiteX56" fmla="*/ 3442280 w 3442280"/>
              <a:gd name="connsiteY56" fmla="*/ 1965413 h 5920066"/>
              <a:gd name="connsiteX57" fmla="*/ 3442280 w 3442280"/>
              <a:gd name="connsiteY57" fmla="*/ 1970439 h 5920066"/>
              <a:gd name="connsiteX58" fmla="*/ 3442280 w 3442280"/>
              <a:gd name="connsiteY58" fmla="*/ 2008551 h 5920066"/>
              <a:gd name="connsiteX59" fmla="*/ 3442280 w 3442280"/>
              <a:gd name="connsiteY59" fmla="*/ 2053558 h 5920066"/>
              <a:gd name="connsiteX60" fmla="*/ 3442280 w 3442280"/>
              <a:gd name="connsiteY60" fmla="*/ 2097575 h 5920066"/>
              <a:gd name="connsiteX61" fmla="*/ 3442280 w 3442280"/>
              <a:gd name="connsiteY61" fmla="*/ 2123261 h 5920066"/>
              <a:gd name="connsiteX62" fmla="*/ 3442280 w 3442280"/>
              <a:gd name="connsiteY62" fmla="*/ 2239653 h 5920066"/>
              <a:gd name="connsiteX63" fmla="*/ 3442280 w 3442280"/>
              <a:gd name="connsiteY63" fmla="*/ 2257705 h 5920066"/>
              <a:gd name="connsiteX64" fmla="*/ 3442280 w 3442280"/>
              <a:gd name="connsiteY64" fmla="*/ 2282791 h 5920066"/>
              <a:gd name="connsiteX65" fmla="*/ 3442280 w 3442280"/>
              <a:gd name="connsiteY65" fmla="*/ 2297710 h 5920066"/>
              <a:gd name="connsiteX66" fmla="*/ 3442280 w 3442280"/>
              <a:gd name="connsiteY66" fmla="*/ 2397501 h 5920066"/>
              <a:gd name="connsiteX67" fmla="*/ 3442280 w 3442280"/>
              <a:gd name="connsiteY67" fmla="*/ 2489591 h 5920066"/>
              <a:gd name="connsiteX68" fmla="*/ 3442280 w 3442280"/>
              <a:gd name="connsiteY68" fmla="*/ 2527610 h 5920066"/>
              <a:gd name="connsiteX69" fmla="*/ 3442280 w 3442280"/>
              <a:gd name="connsiteY69" fmla="*/ 2531945 h 5920066"/>
              <a:gd name="connsiteX70" fmla="*/ 3442280 w 3442280"/>
              <a:gd name="connsiteY70" fmla="*/ 2571950 h 5920066"/>
              <a:gd name="connsiteX71" fmla="*/ 3442280 w 3442280"/>
              <a:gd name="connsiteY71" fmla="*/ 2699732 h 5920066"/>
              <a:gd name="connsiteX72" fmla="*/ 3442280 w 3442280"/>
              <a:gd name="connsiteY72" fmla="*/ 2763831 h 5920066"/>
              <a:gd name="connsiteX73" fmla="*/ 3442280 w 3442280"/>
              <a:gd name="connsiteY73" fmla="*/ 2801851 h 5920066"/>
              <a:gd name="connsiteX74" fmla="*/ 3442280 w 3442280"/>
              <a:gd name="connsiteY74" fmla="*/ 2819097 h 5920066"/>
              <a:gd name="connsiteX75" fmla="*/ 3442280 w 3442280"/>
              <a:gd name="connsiteY75" fmla="*/ 2928965 h 5920066"/>
              <a:gd name="connsiteX76" fmla="*/ 3442280 w 3442280"/>
              <a:gd name="connsiteY76" fmla="*/ 2973972 h 5920066"/>
              <a:gd name="connsiteX77" fmla="*/ 3442280 w 3442280"/>
              <a:gd name="connsiteY77" fmla="*/ 3093337 h 5920066"/>
              <a:gd name="connsiteX78" fmla="*/ 3442280 w 3442280"/>
              <a:gd name="connsiteY78" fmla="*/ 3132995 h 5920066"/>
              <a:gd name="connsiteX79" fmla="*/ 3442280 w 3442280"/>
              <a:gd name="connsiteY79" fmla="*/ 3178119 h 5920066"/>
              <a:gd name="connsiteX80" fmla="*/ 3442280 w 3442280"/>
              <a:gd name="connsiteY80" fmla="*/ 3203205 h 5920066"/>
              <a:gd name="connsiteX81" fmla="*/ 3442280 w 3442280"/>
              <a:gd name="connsiteY81" fmla="*/ 3407236 h 5920066"/>
              <a:gd name="connsiteX82" fmla="*/ 3442280 w 3442280"/>
              <a:gd name="connsiteY82" fmla="*/ 3448024 h 5920066"/>
              <a:gd name="connsiteX83" fmla="*/ 3442280 w 3442280"/>
              <a:gd name="connsiteY83" fmla="*/ 3452359 h 5920066"/>
              <a:gd name="connsiteX84" fmla="*/ 3442280 w 3442280"/>
              <a:gd name="connsiteY84" fmla="*/ 3470135 h 5920066"/>
              <a:gd name="connsiteX85" fmla="*/ 3442280 w 3442280"/>
              <a:gd name="connsiteY85" fmla="*/ 3722265 h 5920066"/>
              <a:gd name="connsiteX86" fmla="*/ 3442280 w 3442280"/>
              <a:gd name="connsiteY86" fmla="*/ 3739511 h 5920066"/>
              <a:gd name="connsiteX87" fmla="*/ 3442280 w 3442280"/>
              <a:gd name="connsiteY87" fmla="*/ 3744375 h 5920066"/>
              <a:gd name="connsiteX88" fmla="*/ 3442280 w 3442280"/>
              <a:gd name="connsiteY88" fmla="*/ 3831346 h 5920066"/>
              <a:gd name="connsiteX89" fmla="*/ 3442280 w 3442280"/>
              <a:gd name="connsiteY89" fmla="*/ 4013751 h 5920066"/>
              <a:gd name="connsiteX90" fmla="*/ 3442280 w 3442280"/>
              <a:gd name="connsiteY90" fmla="*/ 4053409 h 5920066"/>
              <a:gd name="connsiteX91" fmla="*/ 3442280 w 3442280"/>
              <a:gd name="connsiteY91" fmla="*/ 4105586 h 5920066"/>
              <a:gd name="connsiteX92" fmla="*/ 3442280 w 3442280"/>
              <a:gd name="connsiteY92" fmla="*/ 4217459 h 5920066"/>
              <a:gd name="connsiteX93" fmla="*/ 3442280 w 3442280"/>
              <a:gd name="connsiteY93" fmla="*/ 4327650 h 5920066"/>
              <a:gd name="connsiteX94" fmla="*/ 3442280 w 3442280"/>
              <a:gd name="connsiteY94" fmla="*/ 4390549 h 5920066"/>
              <a:gd name="connsiteX95" fmla="*/ 3442280 w 3442280"/>
              <a:gd name="connsiteY95" fmla="*/ 4491699 h 5920066"/>
              <a:gd name="connsiteX96" fmla="*/ 3442280 w 3442280"/>
              <a:gd name="connsiteY96" fmla="*/ 4629303 h 5920066"/>
              <a:gd name="connsiteX97" fmla="*/ 3442280 w 3442280"/>
              <a:gd name="connsiteY97" fmla="*/ 4664789 h 5920066"/>
              <a:gd name="connsiteX98" fmla="*/ 3442280 w 3442280"/>
              <a:gd name="connsiteY98" fmla="*/ 4751760 h 5920066"/>
              <a:gd name="connsiteX99" fmla="*/ 3442280 w 3442280"/>
              <a:gd name="connsiteY99" fmla="*/ 4903543 h 5920066"/>
              <a:gd name="connsiteX100" fmla="*/ 3442280 w 3442280"/>
              <a:gd name="connsiteY100" fmla="*/ 5026000 h 5920066"/>
              <a:gd name="connsiteX101" fmla="*/ 3442280 w 3442280"/>
              <a:gd name="connsiteY101" fmla="*/ 5137873 h 5920066"/>
              <a:gd name="connsiteX102" fmla="*/ 3442280 w 3442280"/>
              <a:gd name="connsiteY102" fmla="*/ 5412113 h 5920066"/>
              <a:gd name="connsiteX103" fmla="*/ 3442280 w 3442280"/>
              <a:gd name="connsiteY103" fmla="*/ 5549717 h 5920066"/>
              <a:gd name="connsiteX104" fmla="*/ 3442280 w 3442280"/>
              <a:gd name="connsiteY104" fmla="*/ 5823957 h 5920066"/>
              <a:gd name="connsiteX105" fmla="*/ 3361283 w 3442280"/>
              <a:gd name="connsiteY105" fmla="*/ 5918566 h 5920066"/>
              <a:gd name="connsiteX106" fmla="*/ 3346294 w 3442280"/>
              <a:gd name="connsiteY106" fmla="*/ 5920066 h 5920066"/>
              <a:gd name="connsiteX107" fmla="*/ 0 w 3442280"/>
              <a:gd name="connsiteY107" fmla="*/ 5920066 h 59200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</a:cxnLst>
            <a:rect l="l" t="t" r="r" b="b"/>
            <a:pathLst>
              <a:path w="3442280" h="5920066">
                <a:moveTo>
                  <a:pt x="0" y="0"/>
                </a:moveTo>
                <a:lnTo>
                  <a:pt x="3346283" y="0"/>
                </a:lnTo>
                <a:cubicBezTo>
                  <a:pt x="3442280" y="0"/>
                  <a:pt x="3442280" y="96110"/>
                  <a:pt x="3442280" y="96110"/>
                </a:cubicBezTo>
                <a:cubicBezTo>
                  <a:pt x="3442280" y="96110"/>
                  <a:pt x="3442280" y="96110"/>
                  <a:pt x="3442280" y="335165"/>
                </a:cubicBezTo>
                <a:lnTo>
                  <a:pt x="3442280" y="370350"/>
                </a:lnTo>
                <a:cubicBezTo>
                  <a:pt x="3442280" y="370350"/>
                  <a:pt x="3442280" y="370350"/>
                  <a:pt x="3442280" y="379204"/>
                </a:cubicBezTo>
                <a:lnTo>
                  <a:pt x="3442280" y="400048"/>
                </a:lnTo>
                <a:lnTo>
                  <a:pt x="3442280" y="400232"/>
                </a:lnTo>
                <a:cubicBezTo>
                  <a:pt x="3442280" y="415173"/>
                  <a:pt x="3442280" y="437585"/>
                  <a:pt x="3442280" y="471202"/>
                </a:cubicBezTo>
                <a:lnTo>
                  <a:pt x="3442280" y="475721"/>
                </a:lnTo>
                <a:lnTo>
                  <a:pt x="3442280" y="508692"/>
                </a:lnTo>
                <a:cubicBezTo>
                  <a:pt x="3442280" y="522527"/>
                  <a:pt x="3442280" y="537744"/>
                  <a:pt x="3442280" y="554484"/>
                </a:cubicBezTo>
                <a:lnTo>
                  <a:pt x="3442280" y="563015"/>
                </a:lnTo>
                <a:lnTo>
                  <a:pt x="3442280" y="609405"/>
                </a:lnTo>
                <a:lnTo>
                  <a:pt x="3442280" y="662759"/>
                </a:lnTo>
                <a:lnTo>
                  <a:pt x="3442280" y="674288"/>
                </a:lnTo>
                <a:cubicBezTo>
                  <a:pt x="3442280" y="697668"/>
                  <a:pt x="3442280" y="722846"/>
                  <a:pt x="3442280" y="749961"/>
                </a:cubicBezTo>
                <a:lnTo>
                  <a:pt x="3442280" y="775785"/>
                </a:lnTo>
                <a:lnTo>
                  <a:pt x="3442280" y="837255"/>
                </a:lnTo>
                <a:lnTo>
                  <a:pt x="3442280" y="902921"/>
                </a:lnTo>
                <a:lnTo>
                  <a:pt x="3442280" y="936999"/>
                </a:lnTo>
                <a:lnTo>
                  <a:pt x="3442280" y="1016524"/>
                </a:lnTo>
                <a:cubicBezTo>
                  <a:pt x="3442280" y="1016524"/>
                  <a:pt x="3442280" y="1016524"/>
                  <a:pt x="3442280" y="1029131"/>
                </a:cubicBezTo>
                <a:lnTo>
                  <a:pt x="3442280" y="1044999"/>
                </a:lnTo>
                <a:lnTo>
                  <a:pt x="3442280" y="1046406"/>
                </a:lnTo>
                <a:lnTo>
                  <a:pt x="3442280" y="1050025"/>
                </a:lnTo>
                <a:lnTo>
                  <a:pt x="3442280" y="1074887"/>
                </a:lnTo>
                <a:cubicBezTo>
                  <a:pt x="3442280" y="1098232"/>
                  <a:pt x="3442280" y="1130916"/>
                  <a:pt x="3442280" y="1176672"/>
                </a:cubicBezTo>
                <a:lnTo>
                  <a:pt x="3442280" y="1177161"/>
                </a:lnTo>
                <a:lnTo>
                  <a:pt x="3442280" y="1202847"/>
                </a:lnTo>
                <a:lnTo>
                  <a:pt x="3442280" y="1255579"/>
                </a:lnTo>
                <a:lnTo>
                  <a:pt x="3442280" y="1290764"/>
                </a:lnTo>
                <a:cubicBezTo>
                  <a:pt x="3442280" y="1290764"/>
                  <a:pt x="3442280" y="1290764"/>
                  <a:pt x="3442280" y="1299618"/>
                </a:cubicBezTo>
                <a:lnTo>
                  <a:pt x="3442280" y="1319239"/>
                </a:lnTo>
                <a:lnTo>
                  <a:pt x="3442280" y="1320462"/>
                </a:lnTo>
                <a:lnTo>
                  <a:pt x="3442280" y="1320646"/>
                </a:lnTo>
                <a:cubicBezTo>
                  <a:pt x="3442280" y="1328117"/>
                  <a:pt x="3442280" y="1337455"/>
                  <a:pt x="3442280" y="1349128"/>
                </a:cubicBezTo>
                <a:lnTo>
                  <a:pt x="3442280" y="1377296"/>
                </a:lnTo>
                <a:lnTo>
                  <a:pt x="3442280" y="1391616"/>
                </a:lnTo>
                <a:lnTo>
                  <a:pt x="3442280" y="1396135"/>
                </a:lnTo>
                <a:lnTo>
                  <a:pt x="3442280" y="1429106"/>
                </a:lnTo>
                <a:cubicBezTo>
                  <a:pt x="3442280" y="1442941"/>
                  <a:pt x="3442280" y="1458158"/>
                  <a:pt x="3442280" y="1474898"/>
                </a:cubicBezTo>
                <a:lnTo>
                  <a:pt x="3442280" y="1477087"/>
                </a:lnTo>
                <a:lnTo>
                  <a:pt x="3442280" y="1483429"/>
                </a:lnTo>
                <a:lnTo>
                  <a:pt x="3442280" y="1529819"/>
                </a:lnTo>
                <a:lnTo>
                  <a:pt x="3442280" y="1569177"/>
                </a:lnTo>
                <a:lnTo>
                  <a:pt x="3442280" y="1583173"/>
                </a:lnTo>
                <a:lnTo>
                  <a:pt x="3442280" y="1594702"/>
                </a:lnTo>
                <a:lnTo>
                  <a:pt x="3442280" y="1651536"/>
                </a:lnTo>
                <a:lnTo>
                  <a:pt x="3442280" y="1670375"/>
                </a:lnTo>
                <a:lnTo>
                  <a:pt x="3442280" y="1696199"/>
                </a:lnTo>
                <a:lnTo>
                  <a:pt x="3442280" y="1757669"/>
                </a:lnTo>
                <a:lnTo>
                  <a:pt x="3442280" y="1779318"/>
                </a:lnTo>
                <a:lnTo>
                  <a:pt x="3442280" y="1823335"/>
                </a:lnTo>
                <a:lnTo>
                  <a:pt x="3442280" y="1843417"/>
                </a:lnTo>
                <a:lnTo>
                  <a:pt x="3442280" y="1857413"/>
                </a:lnTo>
                <a:lnTo>
                  <a:pt x="3442280" y="1965413"/>
                </a:lnTo>
                <a:lnTo>
                  <a:pt x="3442280" y="1970439"/>
                </a:lnTo>
                <a:lnTo>
                  <a:pt x="3442280" y="2008551"/>
                </a:lnTo>
                <a:lnTo>
                  <a:pt x="3442280" y="2053558"/>
                </a:lnTo>
                <a:lnTo>
                  <a:pt x="3442280" y="2097575"/>
                </a:lnTo>
                <a:lnTo>
                  <a:pt x="3442280" y="2123261"/>
                </a:lnTo>
                <a:lnTo>
                  <a:pt x="3442280" y="2239653"/>
                </a:lnTo>
                <a:lnTo>
                  <a:pt x="3442280" y="2257705"/>
                </a:lnTo>
                <a:lnTo>
                  <a:pt x="3442280" y="2282791"/>
                </a:lnTo>
                <a:lnTo>
                  <a:pt x="3442280" y="2297710"/>
                </a:lnTo>
                <a:lnTo>
                  <a:pt x="3442280" y="2397501"/>
                </a:lnTo>
                <a:lnTo>
                  <a:pt x="3442280" y="2489591"/>
                </a:lnTo>
                <a:lnTo>
                  <a:pt x="3442280" y="2527610"/>
                </a:lnTo>
                <a:lnTo>
                  <a:pt x="3442280" y="2531945"/>
                </a:lnTo>
                <a:lnTo>
                  <a:pt x="3442280" y="2571950"/>
                </a:lnTo>
                <a:lnTo>
                  <a:pt x="3442280" y="2699732"/>
                </a:lnTo>
                <a:lnTo>
                  <a:pt x="3442280" y="2763831"/>
                </a:lnTo>
                <a:lnTo>
                  <a:pt x="3442280" y="2801851"/>
                </a:lnTo>
                <a:lnTo>
                  <a:pt x="3442280" y="2819097"/>
                </a:lnTo>
                <a:lnTo>
                  <a:pt x="3442280" y="2928965"/>
                </a:lnTo>
                <a:lnTo>
                  <a:pt x="3442280" y="2973972"/>
                </a:lnTo>
                <a:lnTo>
                  <a:pt x="3442280" y="3093337"/>
                </a:lnTo>
                <a:lnTo>
                  <a:pt x="3442280" y="3132995"/>
                </a:lnTo>
                <a:lnTo>
                  <a:pt x="3442280" y="3178119"/>
                </a:lnTo>
                <a:lnTo>
                  <a:pt x="3442280" y="3203205"/>
                </a:lnTo>
                <a:lnTo>
                  <a:pt x="3442280" y="3407236"/>
                </a:lnTo>
                <a:lnTo>
                  <a:pt x="3442280" y="3448024"/>
                </a:lnTo>
                <a:lnTo>
                  <a:pt x="3442280" y="3452359"/>
                </a:lnTo>
                <a:lnTo>
                  <a:pt x="3442280" y="3470135"/>
                </a:lnTo>
                <a:lnTo>
                  <a:pt x="3442280" y="3722265"/>
                </a:lnTo>
                <a:lnTo>
                  <a:pt x="3442280" y="3739511"/>
                </a:lnTo>
                <a:lnTo>
                  <a:pt x="3442280" y="3744375"/>
                </a:lnTo>
                <a:lnTo>
                  <a:pt x="3442280" y="3831346"/>
                </a:lnTo>
                <a:lnTo>
                  <a:pt x="3442280" y="4013751"/>
                </a:lnTo>
                <a:lnTo>
                  <a:pt x="3442280" y="4053409"/>
                </a:lnTo>
                <a:lnTo>
                  <a:pt x="3442280" y="4105586"/>
                </a:lnTo>
                <a:lnTo>
                  <a:pt x="3442280" y="4217459"/>
                </a:lnTo>
                <a:lnTo>
                  <a:pt x="3442280" y="4327650"/>
                </a:lnTo>
                <a:lnTo>
                  <a:pt x="3442280" y="4390549"/>
                </a:lnTo>
                <a:lnTo>
                  <a:pt x="3442280" y="4491699"/>
                </a:lnTo>
                <a:lnTo>
                  <a:pt x="3442280" y="4629303"/>
                </a:lnTo>
                <a:lnTo>
                  <a:pt x="3442280" y="4664789"/>
                </a:lnTo>
                <a:lnTo>
                  <a:pt x="3442280" y="4751760"/>
                </a:lnTo>
                <a:lnTo>
                  <a:pt x="3442280" y="4903543"/>
                </a:lnTo>
                <a:lnTo>
                  <a:pt x="3442280" y="5026000"/>
                </a:lnTo>
                <a:lnTo>
                  <a:pt x="3442280" y="5137873"/>
                </a:lnTo>
                <a:lnTo>
                  <a:pt x="3442280" y="5412113"/>
                </a:lnTo>
                <a:lnTo>
                  <a:pt x="3442280" y="5549717"/>
                </a:lnTo>
                <a:lnTo>
                  <a:pt x="3442280" y="5823957"/>
                </a:lnTo>
                <a:cubicBezTo>
                  <a:pt x="3442280" y="5896040"/>
                  <a:pt x="3388282" y="5914060"/>
                  <a:pt x="3361283" y="5918566"/>
                </a:cubicBezTo>
                <a:lnTo>
                  <a:pt x="3346294" y="5920066"/>
                </a:lnTo>
                <a:lnTo>
                  <a:pt x="0" y="5920066"/>
                </a:lnTo>
                <a:close/>
              </a:path>
            </a:pathLst>
          </a:custGeom>
          <a:solidFill>
            <a:srgbClr val="EBEBEB">
              <a:alpha val="10000"/>
            </a:srgbClr>
          </a:solidFill>
        </p:spPr>
        <p:txBody>
          <a:bodyPr wrap="square" lIns="360000" tIns="360000">
            <a:noAutofit/>
          </a:bodyPr>
          <a:lstStyle>
            <a:lvl1pPr algn="ctr">
              <a:defRPr sz="1400" b="0"/>
            </a:lvl1pPr>
          </a:lstStyle>
          <a:p>
            <a:r>
              <a:rPr lang="en-US" noProof="0"/>
              <a:t>Click icon to add picture</a:t>
            </a:r>
            <a:endParaRPr lang="en-GB" noProof="0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45575" y="280733"/>
            <a:ext cx="6778625" cy="854075"/>
          </a:xfrm>
        </p:spPr>
        <p:txBody>
          <a:bodyPr/>
          <a:lstStyle/>
          <a:p>
            <a:r>
              <a:rPr lang="en-US" noProof="0"/>
              <a:t>Click to edit Master title style</a:t>
            </a:r>
            <a:endParaRPr lang="en-GB" noProof="0" dirty="0"/>
          </a:p>
        </p:txBody>
      </p:sp>
      <p:pic>
        <p:nvPicPr>
          <p:cNvPr id="5" name="D069AE76-E07F-4109-9580-BF7EDC0B5778" descr="F6043AE1-0136-4053-89C5-2D5BC0D46E24@wework"/>
          <p:cNvPicPr>
            <a:picLocks noChangeAspect="1" noChangeArrowheads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923317" y="6292639"/>
            <a:ext cx="1127396" cy="533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9100325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4806" userDrawn="1">
          <p15:clr>
            <a:srgbClr val="FBAE40"/>
          </p15:clr>
        </p15:guide>
        <p15:guide id="2" pos="5322" userDrawn="1">
          <p15:clr>
            <a:srgbClr val="FBAE40"/>
          </p15:clr>
        </p15:guide>
      </p15:sldGuideLst>
    </p:ext>
  </p:extLst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dirty="0"/>
              <a:t>Click to edit Master title style</a:t>
            </a:r>
            <a:endParaRPr lang="en-GB" noProof="0" dirty="0"/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19"/>
          </p:nvPr>
        </p:nvSpPr>
        <p:spPr bwMode="gray">
          <a:xfrm>
            <a:off x="696912" y="1201147"/>
            <a:ext cx="11199600" cy="4999652"/>
          </a:xfrm>
          <a:custGeom>
            <a:avLst/>
            <a:gdLst>
              <a:gd name="connsiteX0" fmla="*/ 95997 w 11199600"/>
              <a:gd name="connsiteY0" fmla="*/ 0 h 4999652"/>
              <a:gd name="connsiteX1" fmla="*/ 11103603 w 11199600"/>
              <a:gd name="connsiteY1" fmla="*/ 0 h 4999652"/>
              <a:gd name="connsiteX2" fmla="*/ 11199600 w 11199600"/>
              <a:gd name="connsiteY2" fmla="*/ 96110 h 4999652"/>
              <a:gd name="connsiteX3" fmla="*/ 11199600 w 11199600"/>
              <a:gd name="connsiteY3" fmla="*/ 335165 h 4999652"/>
              <a:gd name="connsiteX4" fmla="*/ 11199600 w 11199600"/>
              <a:gd name="connsiteY4" fmla="*/ 370350 h 4999652"/>
              <a:gd name="connsiteX5" fmla="*/ 11199600 w 11199600"/>
              <a:gd name="connsiteY5" fmla="*/ 379204 h 4999652"/>
              <a:gd name="connsiteX6" fmla="*/ 11199600 w 11199600"/>
              <a:gd name="connsiteY6" fmla="*/ 400048 h 4999652"/>
              <a:gd name="connsiteX7" fmla="*/ 11199600 w 11199600"/>
              <a:gd name="connsiteY7" fmla="*/ 400232 h 4999652"/>
              <a:gd name="connsiteX8" fmla="*/ 11199600 w 11199600"/>
              <a:gd name="connsiteY8" fmla="*/ 471202 h 4999652"/>
              <a:gd name="connsiteX9" fmla="*/ 11199600 w 11199600"/>
              <a:gd name="connsiteY9" fmla="*/ 475721 h 4999652"/>
              <a:gd name="connsiteX10" fmla="*/ 11199600 w 11199600"/>
              <a:gd name="connsiteY10" fmla="*/ 508692 h 4999652"/>
              <a:gd name="connsiteX11" fmla="*/ 11199600 w 11199600"/>
              <a:gd name="connsiteY11" fmla="*/ 554484 h 4999652"/>
              <a:gd name="connsiteX12" fmla="*/ 11199600 w 11199600"/>
              <a:gd name="connsiteY12" fmla="*/ 563015 h 4999652"/>
              <a:gd name="connsiteX13" fmla="*/ 11199600 w 11199600"/>
              <a:gd name="connsiteY13" fmla="*/ 609405 h 4999652"/>
              <a:gd name="connsiteX14" fmla="*/ 11199600 w 11199600"/>
              <a:gd name="connsiteY14" fmla="*/ 662759 h 4999652"/>
              <a:gd name="connsiteX15" fmla="*/ 11199600 w 11199600"/>
              <a:gd name="connsiteY15" fmla="*/ 674288 h 4999652"/>
              <a:gd name="connsiteX16" fmla="*/ 11199600 w 11199600"/>
              <a:gd name="connsiteY16" fmla="*/ 749961 h 4999652"/>
              <a:gd name="connsiteX17" fmla="*/ 11199600 w 11199600"/>
              <a:gd name="connsiteY17" fmla="*/ 775785 h 4999652"/>
              <a:gd name="connsiteX18" fmla="*/ 11199600 w 11199600"/>
              <a:gd name="connsiteY18" fmla="*/ 837255 h 4999652"/>
              <a:gd name="connsiteX19" fmla="*/ 11199600 w 11199600"/>
              <a:gd name="connsiteY19" fmla="*/ 902921 h 4999652"/>
              <a:gd name="connsiteX20" fmla="*/ 11199600 w 11199600"/>
              <a:gd name="connsiteY20" fmla="*/ 936999 h 4999652"/>
              <a:gd name="connsiteX21" fmla="*/ 11199600 w 11199600"/>
              <a:gd name="connsiteY21" fmla="*/ 1016524 h 4999652"/>
              <a:gd name="connsiteX22" fmla="*/ 11199600 w 11199600"/>
              <a:gd name="connsiteY22" fmla="*/ 1029131 h 4999652"/>
              <a:gd name="connsiteX23" fmla="*/ 11199600 w 11199600"/>
              <a:gd name="connsiteY23" fmla="*/ 1044999 h 4999652"/>
              <a:gd name="connsiteX24" fmla="*/ 11199600 w 11199600"/>
              <a:gd name="connsiteY24" fmla="*/ 1046406 h 4999652"/>
              <a:gd name="connsiteX25" fmla="*/ 11199600 w 11199600"/>
              <a:gd name="connsiteY25" fmla="*/ 1050025 h 4999652"/>
              <a:gd name="connsiteX26" fmla="*/ 11199600 w 11199600"/>
              <a:gd name="connsiteY26" fmla="*/ 1074887 h 4999652"/>
              <a:gd name="connsiteX27" fmla="*/ 11199600 w 11199600"/>
              <a:gd name="connsiteY27" fmla="*/ 1176672 h 4999652"/>
              <a:gd name="connsiteX28" fmla="*/ 11199600 w 11199600"/>
              <a:gd name="connsiteY28" fmla="*/ 1177161 h 4999652"/>
              <a:gd name="connsiteX29" fmla="*/ 11199600 w 11199600"/>
              <a:gd name="connsiteY29" fmla="*/ 1202847 h 4999652"/>
              <a:gd name="connsiteX30" fmla="*/ 11199600 w 11199600"/>
              <a:gd name="connsiteY30" fmla="*/ 1208224 h 4999652"/>
              <a:gd name="connsiteX31" fmla="*/ 11199600 w 11199600"/>
              <a:gd name="connsiteY31" fmla="*/ 1255579 h 4999652"/>
              <a:gd name="connsiteX32" fmla="*/ 11199600 w 11199600"/>
              <a:gd name="connsiteY32" fmla="*/ 1290764 h 4999652"/>
              <a:gd name="connsiteX33" fmla="*/ 11199600 w 11199600"/>
              <a:gd name="connsiteY33" fmla="*/ 1299618 h 4999652"/>
              <a:gd name="connsiteX34" fmla="*/ 11199600 w 11199600"/>
              <a:gd name="connsiteY34" fmla="*/ 1319238 h 4999652"/>
              <a:gd name="connsiteX35" fmla="*/ 11199600 w 11199600"/>
              <a:gd name="connsiteY35" fmla="*/ 1319239 h 4999652"/>
              <a:gd name="connsiteX36" fmla="*/ 11199600 w 11199600"/>
              <a:gd name="connsiteY36" fmla="*/ 1320462 h 4999652"/>
              <a:gd name="connsiteX37" fmla="*/ 11199600 w 11199600"/>
              <a:gd name="connsiteY37" fmla="*/ 1320646 h 4999652"/>
              <a:gd name="connsiteX38" fmla="*/ 11199600 w 11199600"/>
              <a:gd name="connsiteY38" fmla="*/ 1337290 h 4999652"/>
              <a:gd name="connsiteX39" fmla="*/ 11199600 w 11199600"/>
              <a:gd name="connsiteY39" fmla="*/ 1349128 h 4999652"/>
              <a:gd name="connsiteX40" fmla="*/ 11199600 w 11199600"/>
              <a:gd name="connsiteY40" fmla="*/ 1362376 h 4999652"/>
              <a:gd name="connsiteX41" fmla="*/ 11199600 w 11199600"/>
              <a:gd name="connsiteY41" fmla="*/ 1377295 h 4999652"/>
              <a:gd name="connsiteX42" fmla="*/ 11199600 w 11199600"/>
              <a:gd name="connsiteY42" fmla="*/ 1377296 h 4999652"/>
              <a:gd name="connsiteX43" fmla="*/ 11199600 w 11199600"/>
              <a:gd name="connsiteY43" fmla="*/ 1391616 h 4999652"/>
              <a:gd name="connsiteX44" fmla="*/ 11199600 w 11199600"/>
              <a:gd name="connsiteY44" fmla="*/ 1396135 h 4999652"/>
              <a:gd name="connsiteX45" fmla="*/ 11199600 w 11199600"/>
              <a:gd name="connsiteY45" fmla="*/ 1429106 h 4999652"/>
              <a:gd name="connsiteX46" fmla="*/ 11199600 w 11199600"/>
              <a:gd name="connsiteY46" fmla="*/ 1474898 h 4999652"/>
              <a:gd name="connsiteX47" fmla="*/ 11199600 w 11199600"/>
              <a:gd name="connsiteY47" fmla="*/ 1477086 h 4999652"/>
              <a:gd name="connsiteX48" fmla="*/ 11199600 w 11199600"/>
              <a:gd name="connsiteY48" fmla="*/ 1477087 h 4999652"/>
              <a:gd name="connsiteX49" fmla="*/ 11199600 w 11199600"/>
              <a:gd name="connsiteY49" fmla="*/ 1483429 h 4999652"/>
              <a:gd name="connsiteX50" fmla="*/ 11199600 w 11199600"/>
              <a:gd name="connsiteY50" fmla="*/ 1529819 h 4999652"/>
              <a:gd name="connsiteX51" fmla="*/ 11199600 w 11199600"/>
              <a:gd name="connsiteY51" fmla="*/ 1569176 h 4999652"/>
              <a:gd name="connsiteX52" fmla="*/ 11199600 w 11199600"/>
              <a:gd name="connsiteY52" fmla="*/ 1569177 h 4999652"/>
              <a:gd name="connsiteX53" fmla="*/ 11199600 w 11199600"/>
              <a:gd name="connsiteY53" fmla="*/ 1583173 h 4999652"/>
              <a:gd name="connsiteX54" fmla="*/ 11199600 w 11199600"/>
              <a:gd name="connsiteY54" fmla="*/ 1594702 h 4999652"/>
              <a:gd name="connsiteX55" fmla="*/ 11199600 w 11199600"/>
              <a:gd name="connsiteY55" fmla="*/ 1607195 h 4999652"/>
              <a:gd name="connsiteX56" fmla="*/ 11199600 w 11199600"/>
              <a:gd name="connsiteY56" fmla="*/ 1611530 h 4999652"/>
              <a:gd name="connsiteX57" fmla="*/ 11199600 w 11199600"/>
              <a:gd name="connsiteY57" fmla="*/ 1651535 h 4999652"/>
              <a:gd name="connsiteX58" fmla="*/ 11199600 w 11199600"/>
              <a:gd name="connsiteY58" fmla="*/ 1651536 h 4999652"/>
              <a:gd name="connsiteX59" fmla="*/ 11199600 w 11199600"/>
              <a:gd name="connsiteY59" fmla="*/ 1670375 h 4999652"/>
              <a:gd name="connsiteX60" fmla="*/ 11199600 w 11199600"/>
              <a:gd name="connsiteY60" fmla="*/ 1696199 h 4999652"/>
              <a:gd name="connsiteX61" fmla="*/ 11199600 w 11199600"/>
              <a:gd name="connsiteY61" fmla="*/ 1757669 h 4999652"/>
              <a:gd name="connsiteX62" fmla="*/ 11199600 w 11199600"/>
              <a:gd name="connsiteY62" fmla="*/ 1779317 h 4999652"/>
              <a:gd name="connsiteX63" fmla="*/ 11199600 w 11199600"/>
              <a:gd name="connsiteY63" fmla="*/ 1779318 h 4999652"/>
              <a:gd name="connsiteX64" fmla="*/ 11199600 w 11199600"/>
              <a:gd name="connsiteY64" fmla="*/ 1823335 h 4999652"/>
              <a:gd name="connsiteX65" fmla="*/ 11199600 w 11199600"/>
              <a:gd name="connsiteY65" fmla="*/ 1843416 h 4999652"/>
              <a:gd name="connsiteX66" fmla="*/ 11199600 w 11199600"/>
              <a:gd name="connsiteY66" fmla="*/ 1843417 h 4999652"/>
              <a:gd name="connsiteX67" fmla="*/ 11199600 w 11199600"/>
              <a:gd name="connsiteY67" fmla="*/ 1857413 h 4999652"/>
              <a:gd name="connsiteX68" fmla="*/ 11199600 w 11199600"/>
              <a:gd name="connsiteY68" fmla="*/ 1881436 h 4999652"/>
              <a:gd name="connsiteX69" fmla="*/ 11199600 w 11199600"/>
              <a:gd name="connsiteY69" fmla="*/ 1898682 h 4999652"/>
              <a:gd name="connsiteX70" fmla="*/ 11199600 w 11199600"/>
              <a:gd name="connsiteY70" fmla="*/ 1965413 h 4999652"/>
              <a:gd name="connsiteX71" fmla="*/ 11199600 w 11199600"/>
              <a:gd name="connsiteY71" fmla="*/ 1970439 h 4999652"/>
              <a:gd name="connsiteX72" fmla="*/ 11199600 w 11199600"/>
              <a:gd name="connsiteY72" fmla="*/ 2008550 h 4999652"/>
              <a:gd name="connsiteX73" fmla="*/ 11199600 w 11199600"/>
              <a:gd name="connsiteY73" fmla="*/ 2008551 h 4999652"/>
              <a:gd name="connsiteX74" fmla="*/ 11199600 w 11199600"/>
              <a:gd name="connsiteY74" fmla="*/ 2053557 h 4999652"/>
              <a:gd name="connsiteX75" fmla="*/ 11199600 w 11199600"/>
              <a:gd name="connsiteY75" fmla="*/ 2053558 h 4999652"/>
              <a:gd name="connsiteX76" fmla="*/ 11199600 w 11199600"/>
              <a:gd name="connsiteY76" fmla="*/ 2097575 h 4999652"/>
              <a:gd name="connsiteX77" fmla="*/ 11199600 w 11199600"/>
              <a:gd name="connsiteY77" fmla="*/ 2123261 h 4999652"/>
              <a:gd name="connsiteX78" fmla="*/ 11199600 w 11199600"/>
              <a:gd name="connsiteY78" fmla="*/ 2172922 h 4999652"/>
              <a:gd name="connsiteX79" fmla="*/ 11199600 w 11199600"/>
              <a:gd name="connsiteY79" fmla="*/ 2212580 h 4999652"/>
              <a:gd name="connsiteX80" fmla="*/ 11199600 w 11199600"/>
              <a:gd name="connsiteY80" fmla="*/ 2239653 h 4999652"/>
              <a:gd name="connsiteX81" fmla="*/ 11199600 w 11199600"/>
              <a:gd name="connsiteY81" fmla="*/ 2257704 h 4999652"/>
              <a:gd name="connsiteX82" fmla="*/ 11199600 w 11199600"/>
              <a:gd name="connsiteY82" fmla="*/ 2257705 h 4999652"/>
              <a:gd name="connsiteX83" fmla="*/ 11199600 w 11199600"/>
              <a:gd name="connsiteY83" fmla="*/ 2282790 h 4999652"/>
              <a:gd name="connsiteX84" fmla="*/ 11199600 w 11199600"/>
              <a:gd name="connsiteY84" fmla="*/ 2282791 h 4999652"/>
              <a:gd name="connsiteX85" fmla="*/ 11199600 w 11199600"/>
              <a:gd name="connsiteY85" fmla="*/ 2297710 h 4999652"/>
              <a:gd name="connsiteX86" fmla="*/ 11199600 w 11199600"/>
              <a:gd name="connsiteY86" fmla="*/ 2397501 h 4999652"/>
              <a:gd name="connsiteX87" fmla="*/ 11199600 w 11199600"/>
              <a:gd name="connsiteY87" fmla="*/ 2486821 h 4999652"/>
              <a:gd name="connsiteX88" fmla="*/ 11199600 w 11199600"/>
              <a:gd name="connsiteY88" fmla="*/ 2489591 h 4999652"/>
              <a:gd name="connsiteX89" fmla="*/ 11199600 w 11199600"/>
              <a:gd name="connsiteY89" fmla="*/ 2527609 h 4999652"/>
              <a:gd name="connsiteX90" fmla="*/ 11199600 w 11199600"/>
              <a:gd name="connsiteY90" fmla="*/ 2527610 h 4999652"/>
              <a:gd name="connsiteX91" fmla="*/ 11199600 w 11199600"/>
              <a:gd name="connsiteY91" fmla="*/ 2531944 h 4999652"/>
              <a:gd name="connsiteX92" fmla="*/ 11199600 w 11199600"/>
              <a:gd name="connsiteY92" fmla="*/ 2531945 h 4999652"/>
              <a:gd name="connsiteX93" fmla="*/ 11199600 w 11199600"/>
              <a:gd name="connsiteY93" fmla="*/ 2549720 h 4999652"/>
              <a:gd name="connsiteX94" fmla="*/ 11199600 w 11199600"/>
              <a:gd name="connsiteY94" fmla="*/ 2571950 h 4999652"/>
              <a:gd name="connsiteX95" fmla="*/ 11199600 w 11199600"/>
              <a:gd name="connsiteY95" fmla="*/ 2699732 h 4999652"/>
              <a:gd name="connsiteX96" fmla="*/ 11199600 w 11199600"/>
              <a:gd name="connsiteY96" fmla="*/ 2763831 h 4999652"/>
              <a:gd name="connsiteX97" fmla="*/ 11199600 w 11199600"/>
              <a:gd name="connsiteY97" fmla="*/ 2790282 h 4999652"/>
              <a:gd name="connsiteX98" fmla="*/ 11199600 w 11199600"/>
              <a:gd name="connsiteY98" fmla="*/ 2801850 h 4999652"/>
              <a:gd name="connsiteX99" fmla="*/ 11199600 w 11199600"/>
              <a:gd name="connsiteY99" fmla="*/ 2819096 h 4999652"/>
              <a:gd name="connsiteX100" fmla="*/ 11199600 w 11199600"/>
              <a:gd name="connsiteY100" fmla="*/ 2823960 h 4999652"/>
              <a:gd name="connsiteX101" fmla="*/ 11199600 w 11199600"/>
              <a:gd name="connsiteY101" fmla="*/ 2910931 h 4999652"/>
              <a:gd name="connsiteX102" fmla="*/ 11199600 w 11199600"/>
              <a:gd name="connsiteY102" fmla="*/ 3093336 h 4999652"/>
              <a:gd name="connsiteX103" fmla="*/ 11199600 w 11199600"/>
              <a:gd name="connsiteY103" fmla="*/ 3132994 h 4999652"/>
              <a:gd name="connsiteX104" fmla="*/ 11199600 w 11199600"/>
              <a:gd name="connsiteY104" fmla="*/ 3185171 h 4999652"/>
              <a:gd name="connsiteX105" fmla="*/ 11199600 w 11199600"/>
              <a:gd name="connsiteY105" fmla="*/ 3297044 h 4999652"/>
              <a:gd name="connsiteX106" fmla="*/ 11199600 w 11199600"/>
              <a:gd name="connsiteY106" fmla="*/ 3407235 h 4999652"/>
              <a:gd name="connsiteX107" fmla="*/ 11199600 w 11199600"/>
              <a:gd name="connsiteY107" fmla="*/ 3470134 h 4999652"/>
              <a:gd name="connsiteX108" fmla="*/ 11199600 w 11199600"/>
              <a:gd name="connsiteY108" fmla="*/ 3571284 h 4999652"/>
              <a:gd name="connsiteX109" fmla="*/ 11199600 w 11199600"/>
              <a:gd name="connsiteY109" fmla="*/ 3708888 h 4999652"/>
              <a:gd name="connsiteX110" fmla="*/ 11199600 w 11199600"/>
              <a:gd name="connsiteY110" fmla="*/ 3744374 h 4999652"/>
              <a:gd name="connsiteX111" fmla="*/ 11199600 w 11199600"/>
              <a:gd name="connsiteY111" fmla="*/ 3831345 h 4999652"/>
              <a:gd name="connsiteX112" fmla="*/ 11199600 w 11199600"/>
              <a:gd name="connsiteY112" fmla="*/ 3983128 h 4999652"/>
              <a:gd name="connsiteX113" fmla="*/ 11199600 w 11199600"/>
              <a:gd name="connsiteY113" fmla="*/ 4105585 h 4999652"/>
              <a:gd name="connsiteX114" fmla="*/ 11199600 w 11199600"/>
              <a:gd name="connsiteY114" fmla="*/ 4217458 h 4999652"/>
              <a:gd name="connsiteX115" fmla="*/ 11199600 w 11199600"/>
              <a:gd name="connsiteY115" fmla="*/ 4491698 h 4999652"/>
              <a:gd name="connsiteX116" fmla="*/ 11199600 w 11199600"/>
              <a:gd name="connsiteY116" fmla="*/ 4629302 h 4999652"/>
              <a:gd name="connsiteX117" fmla="*/ 11199600 w 11199600"/>
              <a:gd name="connsiteY117" fmla="*/ 4903542 h 4999652"/>
              <a:gd name="connsiteX118" fmla="*/ 11103603 w 11199600"/>
              <a:gd name="connsiteY118" fmla="*/ 4999652 h 4999652"/>
              <a:gd name="connsiteX119" fmla="*/ 95997 w 11199600"/>
              <a:gd name="connsiteY119" fmla="*/ 4999652 h 4999652"/>
              <a:gd name="connsiteX120" fmla="*/ 0 w 11199600"/>
              <a:gd name="connsiteY120" fmla="*/ 4903542 h 4999652"/>
              <a:gd name="connsiteX121" fmla="*/ 0 w 11199600"/>
              <a:gd name="connsiteY121" fmla="*/ 4899807 h 4999652"/>
              <a:gd name="connsiteX122" fmla="*/ 0 w 11199600"/>
              <a:gd name="connsiteY122" fmla="*/ 4890936 h 4999652"/>
              <a:gd name="connsiteX123" fmla="*/ 0 w 11199600"/>
              <a:gd name="connsiteY123" fmla="*/ 4873660 h 4999652"/>
              <a:gd name="connsiteX124" fmla="*/ 0 w 11199600"/>
              <a:gd name="connsiteY124" fmla="*/ 4845179 h 4999652"/>
              <a:gd name="connsiteX125" fmla="*/ 0 w 11199600"/>
              <a:gd name="connsiteY125" fmla="*/ 4802691 h 4999652"/>
              <a:gd name="connsiteX126" fmla="*/ 0 w 11199600"/>
              <a:gd name="connsiteY126" fmla="*/ 4743394 h 4999652"/>
              <a:gd name="connsiteX127" fmla="*/ 0 w 11199600"/>
              <a:gd name="connsiteY127" fmla="*/ 4664487 h 4999652"/>
              <a:gd name="connsiteX128" fmla="*/ 0 w 11199600"/>
              <a:gd name="connsiteY128" fmla="*/ 4629302 h 4999652"/>
              <a:gd name="connsiteX129" fmla="*/ 0 w 11199600"/>
              <a:gd name="connsiteY129" fmla="*/ 4628196 h 4999652"/>
              <a:gd name="connsiteX130" fmla="*/ 0 w 11199600"/>
              <a:gd name="connsiteY130" fmla="*/ 4620448 h 4999652"/>
              <a:gd name="connsiteX131" fmla="*/ 0 w 11199600"/>
              <a:gd name="connsiteY131" fmla="*/ 4599605 h 4999652"/>
              <a:gd name="connsiteX132" fmla="*/ 0 w 11199600"/>
              <a:gd name="connsiteY132" fmla="*/ 4599420 h 4999652"/>
              <a:gd name="connsiteX133" fmla="*/ 0 w 11199600"/>
              <a:gd name="connsiteY133" fmla="*/ 4558471 h 4999652"/>
              <a:gd name="connsiteX134" fmla="*/ 0 w 11199600"/>
              <a:gd name="connsiteY134" fmla="*/ 4528451 h 4999652"/>
              <a:gd name="connsiteX135" fmla="*/ 0 w 11199600"/>
              <a:gd name="connsiteY135" fmla="*/ 4523932 h 4999652"/>
              <a:gd name="connsiteX136" fmla="*/ 0 w 11199600"/>
              <a:gd name="connsiteY136" fmla="*/ 4490960 h 4999652"/>
              <a:gd name="connsiteX137" fmla="*/ 0 w 11199600"/>
              <a:gd name="connsiteY137" fmla="*/ 4445169 h 4999652"/>
              <a:gd name="connsiteX138" fmla="*/ 0 w 11199600"/>
              <a:gd name="connsiteY138" fmla="*/ 4436638 h 4999652"/>
              <a:gd name="connsiteX139" fmla="*/ 0 w 11199600"/>
              <a:gd name="connsiteY139" fmla="*/ 4390247 h 4999652"/>
              <a:gd name="connsiteX140" fmla="*/ 0 w 11199600"/>
              <a:gd name="connsiteY140" fmla="*/ 4336893 h 4999652"/>
              <a:gd name="connsiteX141" fmla="*/ 0 w 11199600"/>
              <a:gd name="connsiteY141" fmla="*/ 4325365 h 4999652"/>
              <a:gd name="connsiteX142" fmla="*/ 0 w 11199600"/>
              <a:gd name="connsiteY142" fmla="*/ 4249692 h 4999652"/>
              <a:gd name="connsiteX143" fmla="*/ 0 w 11199600"/>
              <a:gd name="connsiteY143" fmla="*/ 4223868 h 4999652"/>
              <a:gd name="connsiteX144" fmla="*/ 0 w 11199600"/>
              <a:gd name="connsiteY144" fmla="*/ 4162398 h 4999652"/>
              <a:gd name="connsiteX145" fmla="*/ 0 w 11199600"/>
              <a:gd name="connsiteY145" fmla="*/ 4096731 h 4999652"/>
              <a:gd name="connsiteX146" fmla="*/ 0 w 11199600"/>
              <a:gd name="connsiteY146" fmla="*/ 4062653 h 4999652"/>
              <a:gd name="connsiteX147" fmla="*/ 0 w 11199600"/>
              <a:gd name="connsiteY147" fmla="*/ 3983128 h 4999652"/>
              <a:gd name="connsiteX148" fmla="*/ 0 w 11199600"/>
              <a:gd name="connsiteY148" fmla="*/ 3979393 h 4999652"/>
              <a:gd name="connsiteX149" fmla="*/ 0 w 11199600"/>
              <a:gd name="connsiteY149" fmla="*/ 3970522 h 4999652"/>
              <a:gd name="connsiteX150" fmla="*/ 0 w 11199600"/>
              <a:gd name="connsiteY150" fmla="*/ 3954654 h 4999652"/>
              <a:gd name="connsiteX151" fmla="*/ 0 w 11199600"/>
              <a:gd name="connsiteY151" fmla="*/ 3953246 h 4999652"/>
              <a:gd name="connsiteX152" fmla="*/ 0 w 11199600"/>
              <a:gd name="connsiteY152" fmla="*/ 3949628 h 4999652"/>
              <a:gd name="connsiteX153" fmla="*/ 0 w 11199600"/>
              <a:gd name="connsiteY153" fmla="*/ 3924765 h 4999652"/>
              <a:gd name="connsiteX154" fmla="*/ 0 w 11199600"/>
              <a:gd name="connsiteY154" fmla="*/ 3882277 h 4999652"/>
              <a:gd name="connsiteX155" fmla="*/ 0 w 11199600"/>
              <a:gd name="connsiteY155" fmla="*/ 3822980 h 4999652"/>
              <a:gd name="connsiteX156" fmla="*/ 0 w 11199600"/>
              <a:gd name="connsiteY156" fmla="*/ 3822491 h 4999652"/>
              <a:gd name="connsiteX157" fmla="*/ 0 w 11199600"/>
              <a:gd name="connsiteY157" fmla="*/ 3796806 h 4999652"/>
              <a:gd name="connsiteX158" fmla="*/ 0 w 11199600"/>
              <a:gd name="connsiteY158" fmla="*/ 3744073 h 4999652"/>
              <a:gd name="connsiteX159" fmla="*/ 0 w 11199600"/>
              <a:gd name="connsiteY159" fmla="*/ 3708888 h 4999652"/>
              <a:gd name="connsiteX160" fmla="*/ 0 w 11199600"/>
              <a:gd name="connsiteY160" fmla="*/ 3707782 h 4999652"/>
              <a:gd name="connsiteX161" fmla="*/ 0 w 11199600"/>
              <a:gd name="connsiteY161" fmla="*/ 3700034 h 4999652"/>
              <a:gd name="connsiteX162" fmla="*/ 0 w 11199600"/>
              <a:gd name="connsiteY162" fmla="*/ 3680414 h 4999652"/>
              <a:gd name="connsiteX163" fmla="*/ 0 w 11199600"/>
              <a:gd name="connsiteY163" fmla="*/ 3679191 h 4999652"/>
              <a:gd name="connsiteX164" fmla="*/ 0 w 11199600"/>
              <a:gd name="connsiteY164" fmla="*/ 3679006 h 4999652"/>
              <a:gd name="connsiteX165" fmla="*/ 0 w 11199600"/>
              <a:gd name="connsiteY165" fmla="*/ 3638057 h 4999652"/>
              <a:gd name="connsiteX166" fmla="*/ 0 w 11199600"/>
              <a:gd name="connsiteY166" fmla="*/ 3622356 h 4999652"/>
              <a:gd name="connsiteX167" fmla="*/ 0 w 11199600"/>
              <a:gd name="connsiteY167" fmla="*/ 3608037 h 4999652"/>
              <a:gd name="connsiteX168" fmla="*/ 0 w 11199600"/>
              <a:gd name="connsiteY168" fmla="*/ 3603518 h 4999652"/>
              <a:gd name="connsiteX169" fmla="*/ 0 w 11199600"/>
              <a:gd name="connsiteY169" fmla="*/ 3570546 h 4999652"/>
              <a:gd name="connsiteX170" fmla="*/ 0 w 11199600"/>
              <a:gd name="connsiteY170" fmla="*/ 3524755 h 4999652"/>
              <a:gd name="connsiteX171" fmla="*/ 0 w 11199600"/>
              <a:gd name="connsiteY171" fmla="*/ 3522566 h 4999652"/>
              <a:gd name="connsiteX172" fmla="*/ 0 w 11199600"/>
              <a:gd name="connsiteY172" fmla="*/ 3516224 h 4999652"/>
              <a:gd name="connsiteX173" fmla="*/ 0 w 11199600"/>
              <a:gd name="connsiteY173" fmla="*/ 3469833 h 4999652"/>
              <a:gd name="connsiteX174" fmla="*/ 0 w 11199600"/>
              <a:gd name="connsiteY174" fmla="*/ 3430476 h 4999652"/>
              <a:gd name="connsiteX175" fmla="*/ 0 w 11199600"/>
              <a:gd name="connsiteY175" fmla="*/ 3416479 h 4999652"/>
              <a:gd name="connsiteX176" fmla="*/ 0 w 11199600"/>
              <a:gd name="connsiteY176" fmla="*/ 3404951 h 4999652"/>
              <a:gd name="connsiteX177" fmla="*/ 0 w 11199600"/>
              <a:gd name="connsiteY177" fmla="*/ 3348116 h 4999652"/>
              <a:gd name="connsiteX178" fmla="*/ 0 w 11199600"/>
              <a:gd name="connsiteY178" fmla="*/ 3329278 h 4999652"/>
              <a:gd name="connsiteX179" fmla="*/ 0 w 11199600"/>
              <a:gd name="connsiteY179" fmla="*/ 3303454 h 4999652"/>
              <a:gd name="connsiteX180" fmla="*/ 0 w 11199600"/>
              <a:gd name="connsiteY180" fmla="*/ 3241984 h 4999652"/>
              <a:gd name="connsiteX181" fmla="*/ 0 w 11199600"/>
              <a:gd name="connsiteY181" fmla="*/ 3220334 h 4999652"/>
              <a:gd name="connsiteX182" fmla="*/ 0 w 11199600"/>
              <a:gd name="connsiteY182" fmla="*/ 3176317 h 4999652"/>
              <a:gd name="connsiteX183" fmla="*/ 0 w 11199600"/>
              <a:gd name="connsiteY183" fmla="*/ 3156236 h 4999652"/>
              <a:gd name="connsiteX184" fmla="*/ 0 w 11199600"/>
              <a:gd name="connsiteY184" fmla="*/ 3142239 h 4999652"/>
              <a:gd name="connsiteX185" fmla="*/ 0 w 11199600"/>
              <a:gd name="connsiteY185" fmla="*/ 3034240 h 4999652"/>
              <a:gd name="connsiteX186" fmla="*/ 0 w 11199600"/>
              <a:gd name="connsiteY186" fmla="*/ 3029214 h 4999652"/>
              <a:gd name="connsiteX187" fmla="*/ 0 w 11199600"/>
              <a:gd name="connsiteY187" fmla="*/ 2991101 h 4999652"/>
              <a:gd name="connsiteX188" fmla="*/ 0 w 11199600"/>
              <a:gd name="connsiteY188" fmla="*/ 2946094 h 4999652"/>
              <a:gd name="connsiteX189" fmla="*/ 0 w 11199600"/>
              <a:gd name="connsiteY189" fmla="*/ 2902077 h 4999652"/>
              <a:gd name="connsiteX190" fmla="*/ 0 w 11199600"/>
              <a:gd name="connsiteY190" fmla="*/ 2876392 h 4999652"/>
              <a:gd name="connsiteX191" fmla="*/ 0 w 11199600"/>
              <a:gd name="connsiteY191" fmla="*/ 2790282 h 4999652"/>
              <a:gd name="connsiteX192" fmla="*/ 0 w 11199600"/>
              <a:gd name="connsiteY192" fmla="*/ 2787072 h 4999652"/>
              <a:gd name="connsiteX193" fmla="*/ 0 w 11199600"/>
              <a:gd name="connsiteY193" fmla="*/ 2760000 h 4999652"/>
              <a:gd name="connsiteX194" fmla="*/ 0 w 11199600"/>
              <a:gd name="connsiteY194" fmla="*/ 2741948 h 4999652"/>
              <a:gd name="connsiteX195" fmla="*/ 0 w 11199600"/>
              <a:gd name="connsiteY195" fmla="*/ 2741947 h 4999652"/>
              <a:gd name="connsiteX196" fmla="*/ 0 w 11199600"/>
              <a:gd name="connsiteY196" fmla="*/ 2716862 h 4999652"/>
              <a:gd name="connsiteX197" fmla="*/ 0 w 11199600"/>
              <a:gd name="connsiteY197" fmla="*/ 2716861 h 4999652"/>
              <a:gd name="connsiteX198" fmla="*/ 0 w 11199600"/>
              <a:gd name="connsiteY198" fmla="*/ 2701942 h 4999652"/>
              <a:gd name="connsiteX199" fmla="*/ 0 w 11199600"/>
              <a:gd name="connsiteY199" fmla="*/ 2602152 h 4999652"/>
              <a:gd name="connsiteX200" fmla="*/ 0 w 11199600"/>
              <a:gd name="connsiteY200" fmla="*/ 2512832 h 4999652"/>
              <a:gd name="connsiteX201" fmla="*/ 0 w 11199600"/>
              <a:gd name="connsiteY201" fmla="*/ 2510062 h 4999652"/>
              <a:gd name="connsiteX202" fmla="*/ 0 w 11199600"/>
              <a:gd name="connsiteY202" fmla="*/ 2472043 h 4999652"/>
              <a:gd name="connsiteX203" fmla="*/ 0 w 11199600"/>
              <a:gd name="connsiteY203" fmla="*/ 2472042 h 4999652"/>
              <a:gd name="connsiteX204" fmla="*/ 0 w 11199600"/>
              <a:gd name="connsiteY204" fmla="*/ 2467708 h 4999652"/>
              <a:gd name="connsiteX205" fmla="*/ 0 w 11199600"/>
              <a:gd name="connsiteY205" fmla="*/ 2467707 h 4999652"/>
              <a:gd name="connsiteX206" fmla="*/ 0 w 11199600"/>
              <a:gd name="connsiteY206" fmla="*/ 2449933 h 4999652"/>
              <a:gd name="connsiteX207" fmla="*/ 0 w 11199600"/>
              <a:gd name="connsiteY207" fmla="*/ 2427702 h 4999652"/>
              <a:gd name="connsiteX208" fmla="*/ 0 w 11199600"/>
              <a:gd name="connsiteY208" fmla="*/ 2299920 h 4999652"/>
              <a:gd name="connsiteX209" fmla="*/ 0 w 11199600"/>
              <a:gd name="connsiteY209" fmla="*/ 2235822 h 4999652"/>
              <a:gd name="connsiteX210" fmla="*/ 0 w 11199600"/>
              <a:gd name="connsiteY210" fmla="*/ 2197803 h 4999652"/>
              <a:gd name="connsiteX211" fmla="*/ 0 w 11199600"/>
              <a:gd name="connsiteY211" fmla="*/ 2197802 h 4999652"/>
              <a:gd name="connsiteX212" fmla="*/ 0 w 11199600"/>
              <a:gd name="connsiteY212" fmla="*/ 2180556 h 4999652"/>
              <a:gd name="connsiteX213" fmla="*/ 0 w 11199600"/>
              <a:gd name="connsiteY213" fmla="*/ 2180555 h 4999652"/>
              <a:gd name="connsiteX214" fmla="*/ 0 w 11199600"/>
              <a:gd name="connsiteY214" fmla="*/ 2175692 h 4999652"/>
              <a:gd name="connsiteX215" fmla="*/ 0 w 11199600"/>
              <a:gd name="connsiteY215" fmla="*/ 2088721 h 4999652"/>
              <a:gd name="connsiteX216" fmla="*/ 0 w 11199600"/>
              <a:gd name="connsiteY216" fmla="*/ 2070687 h 4999652"/>
              <a:gd name="connsiteX217" fmla="*/ 0 w 11199600"/>
              <a:gd name="connsiteY217" fmla="*/ 2025680 h 4999652"/>
              <a:gd name="connsiteX218" fmla="*/ 0 w 11199600"/>
              <a:gd name="connsiteY218" fmla="*/ 1906316 h 4999652"/>
              <a:gd name="connsiteX219" fmla="*/ 0 w 11199600"/>
              <a:gd name="connsiteY219" fmla="*/ 1906315 h 4999652"/>
              <a:gd name="connsiteX220" fmla="*/ 0 w 11199600"/>
              <a:gd name="connsiteY220" fmla="*/ 1866658 h 4999652"/>
              <a:gd name="connsiteX221" fmla="*/ 0 w 11199600"/>
              <a:gd name="connsiteY221" fmla="*/ 1866657 h 4999652"/>
              <a:gd name="connsiteX222" fmla="*/ 0 w 11199600"/>
              <a:gd name="connsiteY222" fmla="*/ 1821533 h 4999652"/>
              <a:gd name="connsiteX223" fmla="*/ 0 w 11199600"/>
              <a:gd name="connsiteY223" fmla="*/ 1814481 h 4999652"/>
              <a:gd name="connsiteX224" fmla="*/ 0 w 11199600"/>
              <a:gd name="connsiteY224" fmla="*/ 1796447 h 4999652"/>
              <a:gd name="connsiteX225" fmla="*/ 0 w 11199600"/>
              <a:gd name="connsiteY225" fmla="*/ 1702609 h 4999652"/>
              <a:gd name="connsiteX226" fmla="*/ 0 w 11199600"/>
              <a:gd name="connsiteY226" fmla="*/ 1592418 h 4999652"/>
              <a:gd name="connsiteX227" fmla="*/ 0 w 11199600"/>
              <a:gd name="connsiteY227" fmla="*/ 1592417 h 4999652"/>
              <a:gd name="connsiteX228" fmla="*/ 0 w 11199600"/>
              <a:gd name="connsiteY228" fmla="*/ 1551628 h 4999652"/>
              <a:gd name="connsiteX229" fmla="*/ 0 w 11199600"/>
              <a:gd name="connsiteY229" fmla="*/ 1547293 h 4999652"/>
              <a:gd name="connsiteX230" fmla="*/ 0 w 11199600"/>
              <a:gd name="connsiteY230" fmla="*/ 1529519 h 4999652"/>
              <a:gd name="connsiteX231" fmla="*/ 0 w 11199600"/>
              <a:gd name="connsiteY231" fmla="*/ 1529518 h 4999652"/>
              <a:gd name="connsiteX232" fmla="*/ 0 w 11199600"/>
              <a:gd name="connsiteY232" fmla="*/ 1428369 h 4999652"/>
              <a:gd name="connsiteX233" fmla="*/ 0 w 11199600"/>
              <a:gd name="connsiteY233" fmla="*/ 1290764 h 4999652"/>
              <a:gd name="connsiteX234" fmla="*/ 0 w 11199600"/>
              <a:gd name="connsiteY234" fmla="*/ 1277388 h 4999652"/>
              <a:gd name="connsiteX235" fmla="*/ 0 w 11199600"/>
              <a:gd name="connsiteY235" fmla="*/ 1260141 h 4999652"/>
              <a:gd name="connsiteX236" fmla="*/ 0 w 11199600"/>
              <a:gd name="connsiteY236" fmla="*/ 1255278 h 4999652"/>
              <a:gd name="connsiteX237" fmla="*/ 0 w 11199600"/>
              <a:gd name="connsiteY237" fmla="*/ 1255277 h 4999652"/>
              <a:gd name="connsiteX238" fmla="*/ 0 w 11199600"/>
              <a:gd name="connsiteY238" fmla="*/ 1208224 h 4999652"/>
              <a:gd name="connsiteX239" fmla="*/ 0 w 11199600"/>
              <a:gd name="connsiteY239" fmla="*/ 1168307 h 4999652"/>
              <a:gd name="connsiteX240" fmla="*/ 0 w 11199600"/>
              <a:gd name="connsiteY240" fmla="*/ 1016524 h 4999652"/>
              <a:gd name="connsiteX241" fmla="*/ 0 w 11199600"/>
              <a:gd name="connsiteY241" fmla="*/ 894067 h 4999652"/>
              <a:gd name="connsiteX242" fmla="*/ 0 w 11199600"/>
              <a:gd name="connsiteY242" fmla="*/ 782195 h 4999652"/>
              <a:gd name="connsiteX243" fmla="*/ 0 w 11199600"/>
              <a:gd name="connsiteY243" fmla="*/ 507955 h 4999652"/>
              <a:gd name="connsiteX244" fmla="*/ 0 w 11199600"/>
              <a:gd name="connsiteY244" fmla="*/ 370350 h 4999652"/>
              <a:gd name="connsiteX245" fmla="*/ 0 w 11199600"/>
              <a:gd name="connsiteY245" fmla="*/ 96110 h 4999652"/>
              <a:gd name="connsiteX246" fmla="*/ 95997 w 11199600"/>
              <a:gd name="connsiteY246" fmla="*/ 0 h 49996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</a:cxnLst>
            <a:rect l="l" t="t" r="r" b="b"/>
            <a:pathLst>
              <a:path w="11199600" h="4999652">
                <a:moveTo>
                  <a:pt x="95997" y="0"/>
                </a:moveTo>
                <a:lnTo>
                  <a:pt x="11103603" y="0"/>
                </a:lnTo>
                <a:cubicBezTo>
                  <a:pt x="11199600" y="0"/>
                  <a:pt x="11199600" y="96110"/>
                  <a:pt x="11199600" y="96110"/>
                </a:cubicBezTo>
                <a:cubicBezTo>
                  <a:pt x="11199600" y="96110"/>
                  <a:pt x="11199600" y="96110"/>
                  <a:pt x="11199600" y="335165"/>
                </a:cubicBezTo>
                <a:lnTo>
                  <a:pt x="11199600" y="370350"/>
                </a:lnTo>
                <a:cubicBezTo>
                  <a:pt x="11199600" y="370350"/>
                  <a:pt x="11199600" y="370350"/>
                  <a:pt x="11199600" y="379204"/>
                </a:cubicBezTo>
                <a:lnTo>
                  <a:pt x="11199600" y="400048"/>
                </a:lnTo>
                <a:lnTo>
                  <a:pt x="11199600" y="400232"/>
                </a:lnTo>
                <a:cubicBezTo>
                  <a:pt x="11199600" y="415173"/>
                  <a:pt x="11199600" y="437585"/>
                  <a:pt x="11199600" y="471202"/>
                </a:cubicBezTo>
                <a:lnTo>
                  <a:pt x="11199600" y="475721"/>
                </a:lnTo>
                <a:lnTo>
                  <a:pt x="11199600" y="508692"/>
                </a:lnTo>
                <a:cubicBezTo>
                  <a:pt x="11199600" y="522527"/>
                  <a:pt x="11199600" y="537744"/>
                  <a:pt x="11199600" y="554484"/>
                </a:cubicBezTo>
                <a:lnTo>
                  <a:pt x="11199600" y="563015"/>
                </a:lnTo>
                <a:lnTo>
                  <a:pt x="11199600" y="609405"/>
                </a:lnTo>
                <a:lnTo>
                  <a:pt x="11199600" y="662759"/>
                </a:lnTo>
                <a:lnTo>
                  <a:pt x="11199600" y="674288"/>
                </a:lnTo>
                <a:cubicBezTo>
                  <a:pt x="11199600" y="697668"/>
                  <a:pt x="11199600" y="722846"/>
                  <a:pt x="11199600" y="749961"/>
                </a:cubicBezTo>
                <a:lnTo>
                  <a:pt x="11199600" y="775785"/>
                </a:lnTo>
                <a:lnTo>
                  <a:pt x="11199600" y="837255"/>
                </a:lnTo>
                <a:lnTo>
                  <a:pt x="11199600" y="902921"/>
                </a:lnTo>
                <a:lnTo>
                  <a:pt x="11199600" y="936999"/>
                </a:lnTo>
                <a:lnTo>
                  <a:pt x="11199600" y="1016524"/>
                </a:lnTo>
                <a:cubicBezTo>
                  <a:pt x="11199600" y="1016524"/>
                  <a:pt x="11199600" y="1016524"/>
                  <a:pt x="11199600" y="1029131"/>
                </a:cubicBezTo>
                <a:lnTo>
                  <a:pt x="11199600" y="1044999"/>
                </a:lnTo>
                <a:lnTo>
                  <a:pt x="11199600" y="1046406"/>
                </a:lnTo>
                <a:lnTo>
                  <a:pt x="11199600" y="1050025"/>
                </a:lnTo>
                <a:lnTo>
                  <a:pt x="11199600" y="1074887"/>
                </a:lnTo>
                <a:cubicBezTo>
                  <a:pt x="11199600" y="1098232"/>
                  <a:pt x="11199600" y="1130916"/>
                  <a:pt x="11199600" y="1176672"/>
                </a:cubicBezTo>
                <a:lnTo>
                  <a:pt x="11199600" y="1177161"/>
                </a:lnTo>
                <a:lnTo>
                  <a:pt x="11199600" y="1202847"/>
                </a:lnTo>
                <a:lnTo>
                  <a:pt x="11199600" y="1208224"/>
                </a:lnTo>
                <a:lnTo>
                  <a:pt x="11199600" y="1255579"/>
                </a:lnTo>
                <a:lnTo>
                  <a:pt x="11199600" y="1290764"/>
                </a:lnTo>
                <a:cubicBezTo>
                  <a:pt x="11199600" y="1290764"/>
                  <a:pt x="11199600" y="1290764"/>
                  <a:pt x="11199600" y="1299618"/>
                </a:cubicBezTo>
                <a:lnTo>
                  <a:pt x="11199600" y="1319238"/>
                </a:lnTo>
                <a:lnTo>
                  <a:pt x="11199600" y="1319239"/>
                </a:lnTo>
                <a:lnTo>
                  <a:pt x="11199600" y="1320462"/>
                </a:lnTo>
                <a:lnTo>
                  <a:pt x="11199600" y="1320646"/>
                </a:lnTo>
                <a:lnTo>
                  <a:pt x="11199600" y="1337290"/>
                </a:lnTo>
                <a:lnTo>
                  <a:pt x="11199600" y="1349128"/>
                </a:lnTo>
                <a:lnTo>
                  <a:pt x="11199600" y="1362376"/>
                </a:lnTo>
                <a:lnTo>
                  <a:pt x="11199600" y="1377295"/>
                </a:lnTo>
                <a:lnTo>
                  <a:pt x="11199600" y="1377296"/>
                </a:lnTo>
                <a:lnTo>
                  <a:pt x="11199600" y="1391616"/>
                </a:lnTo>
                <a:lnTo>
                  <a:pt x="11199600" y="1396135"/>
                </a:lnTo>
                <a:lnTo>
                  <a:pt x="11199600" y="1429106"/>
                </a:lnTo>
                <a:cubicBezTo>
                  <a:pt x="11199600" y="1442941"/>
                  <a:pt x="11199600" y="1458158"/>
                  <a:pt x="11199600" y="1474898"/>
                </a:cubicBezTo>
                <a:lnTo>
                  <a:pt x="11199600" y="1477086"/>
                </a:lnTo>
                <a:lnTo>
                  <a:pt x="11199600" y="1477087"/>
                </a:lnTo>
                <a:lnTo>
                  <a:pt x="11199600" y="1483429"/>
                </a:lnTo>
                <a:lnTo>
                  <a:pt x="11199600" y="1529819"/>
                </a:lnTo>
                <a:lnTo>
                  <a:pt x="11199600" y="1569176"/>
                </a:lnTo>
                <a:lnTo>
                  <a:pt x="11199600" y="1569177"/>
                </a:lnTo>
                <a:lnTo>
                  <a:pt x="11199600" y="1583173"/>
                </a:lnTo>
                <a:lnTo>
                  <a:pt x="11199600" y="1594702"/>
                </a:lnTo>
                <a:lnTo>
                  <a:pt x="11199600" y="1607195"/>
                </a:lnTo>
                <a:lnTo>
                  <a:pt x="11199600" y="1611530"/>
                </a:lnTo>
                <a:lnTo>
                  <a:pt x="11199600" y="1651535"/>
                </a:lnTo>
                <a:lnTo>
                  <a:pt x="11199600" y="1651536"/>
                </a:lnTo>
                <a:lnTo>
                  <a:pt x="11199600" y="1670375"/>
                </a:lnTo>
                <a:lnTo>
                  <a:pt x="11199600" y="1696199"/>
                </a:lnTo>
                <a:lnTo>
                  <a:pt x="11199600" y="1757669"/>
                </a:lnTo>
                <a:lnTo>
                  <a:pt x="11199600" y="1779317"/>
                </a:lnTo>
                <a:lnTo>
                  <a:pt x="11199600" y="1779318"/>
                </a:lnTo>
                <a:lnTo>
                  <a:pt x="11199600" y="1823335"/>
                </a:lnTo>
                <a:lnTo>
                  <a:pt x="11199600" y="1843416"/>
                </a:lnTo>
                <a:lnTo>
                  <a:pt x="11199600" y="1843417"/>
                </a:lnTo>
                <a:lnTo>
                  <a:pt x="11199600" y="1857413"/>
                </a:lnTo>
                <a:lnTo>
                  <a:pt x="11199600" y="1881436"/>
                </a:lnTo>
                <a:lnTo>
                  <a:pt x="11199600" y="1898682"/>
                </a:lnTo>
                <a:lnTo>
                  <a:pt x="11199600" y="1965413"/>
                </a:lnTo>
                <a:lnTo>
                  <a:pt x="11199600" y="1970439"/>
                </a:lnTo>
                <a:lnTo>
                  <a:pt x="11199600" y="2008550"/>
                </a:lnTo>
                <a:lnTo>
                  <a:pt x="11199600" y="2008551"/>
                </a:lnTo>
                <a:lnTo>
                  <a:pt x="11199600" y="2053557"/>
                </a:lnTo>
                <a:lnTo>
                  <a:pt x="11199600" y="2053558"/>
                </a:lnTo>
                <a:lnTo>
                  <a:pt x="11199600" y="2097575"/>
                </a:lnTo>
                <a:lnTo>
                  <a:pt x="11199600" y="2123261"/>
                </a:lnTo>
                <a:lnTo>
                  <a:pt x="11199600" y="2172922"/>
                </a:lnTo>
                <a:lnTo>
                  <a:pt x="11199600" y="2212580"/>
                </a:lnTo>
                <a:lnTo>
                  <a:pt x="11199600" y="2239653"/>
                </a:lnTo>
                <a:lnTo>
                  <a:pt x="11199600" y="2257704"/>
                </a:lnTo>
                <a:lnTo>
                  <a:pt x="11199600" y="2257705"/>
                </a:lnTo>
                <a:lnTo>
                  <a:pt x="11199600" y="2282790"/>
                </a:lnTo>
                <a:lnTo>
                  <a:pt x="11199600" y="2282791"/>
                </a:lnTo>
                <a:lnTo>
                  <a:pt x="11199600" y="2297710"/>
                </a:lnTo>
                <a:lnTo>
                  <a:pt x="11199600" y="2397501"/>
                </a:lnTo>
                <a:lnTo>
                  <a:pt x="11199600" y="2486821"/>
                </a:lnTo>
                <a:lnTo>
                  <a:pt x="11199600" y="2489591"/>
                </a:lnTo>
                <a:lnTo>
                  <a:pt x="11199600" y="2527609"/>
                </a:lnTo>
                <a:lnTo>
                  <a:pt x="11199600" y="2527610"/>
                </a:lnTo>
                <a:lnTo>
                  <a:pt x="11199600" y="2531944"/>
                </a:lnTo>
                <a:lnTo>
                  <a:pt x="11199600" y="2531945"/>
                </a:lnTo>
                <a:lnTo>
                  <a:pt x="11199600" y="2549720"/>
                </a:lnTo>
                <a:lnTo>
                  <a:pt x="11199600" y="2571950"/>
                </a:lnTo>
                <a:lnTo>
                  <a:pt x="11199600" y="2699732"/>
                </a:lnTo>
                <a:lnTo>
                  <a:pt x="11199600" y="2763831"/>
                </a:lnTo>
                <a:lnTo>
                  <a:pt x="11199600" y="2790282"/>
                </a:lnTo>
                <a:lnTo>
                  <a:pt x="11199600" y="2801850"/>
                </a:lnTo>
                <a:lnTo>
                  <a:pt x="11199600" y="2819096"/>
                </a:lnTo>
                <a:lnTo>
                  <a:pt x="11199600" y="2823960"/>
                </a:lnTo>
                <a:lnTo>
                  <a:pt x="11199600" y="2910931"/>
                </a:lnTo>
                <a:lnTo>
                  <a:pt x="11199600" y="3093336"/>
                </a:lnTo>
                <a:lnTo>
                  <a:pt x="11199600" y="3132994"/>
                </a:lnTo>
                <a:lnTo>
                  <a:pt x="11199600" y="3185171"/>
                </a:lnTo>
                <a:lnTo>
                  <a:pt x="11199600" y="3297044"/>
                </a:lnTo>
                <a:lnTo>
                  <a:pt x="11199600" y="3407235"/>
                </a:lnTo>
                <a:lnTo>
                  <a:pt x="11199600" y="3470134"/>
                </a:lnTo>
                <a:lnTo>
                  <a:pt x="11199600" y="3571284"/>
                </a:lnTo>
                <a:lnTo>
                  <a:pt x="11199600" y="3708888"/>
                </a:lnTo>
                <a:lnTo>
                  <a:pt x="11199600" y="3744374"/>
                </a:lnTo>
                <a:lnTo>
                  <a:pt x="11199600" y="3831345"/>
                </a:lnTo>
                <a:lnTo>
                  <a:pt x="11199600" y="3983128"/>
                </a:lnTo>
                <a:lnTo>
                  <a:pt x="11199600" y="4105585"/>
                </a:lnTo>
                <a:lnTo>
                  <a:pt x="11199600" y="4217458"/>
                </a:lnTo>
                <a:lnTo>
                  <a:pt x="11199600" y="4491698"/>
                </a:lnTo>
                <a:lnTo>
                  <a:pt x="11199600" y="4629302"/>
                </a:lnTo>
                <a:lnTo>
                  <a:pt x="11199600" y="4903542"/>
                </a:lnTo>
                <a:cubicBezTo>
                  <a:pt x="11199600" y="4999652"/>
                  <a:pt x="11103603" y="4999652"/>
                  <a:pt x="11103603" y="4999652"/>
                </a:cubicBezTo>
                <a:cubicBezTo>
                  <a:pt x="11103603" y="4999652"/>
                  <a:pt x="11103603" y="4999652"/>
                  <a:pt x="95997" y="4999652"/>
                </a:cubicBezTo>
                <a:cubicBezTo>
                  <a:pt x="0" y="4999652"/>
                  <a:pt x="0" y="4903542"/>
                  <a:pt x="0" y="4903542"/>
                </a:cubicBezTo>
                <a:lnTo>
                  <a:pt x="0" y="4899807"/>
                </a:lnTo>
                <a:lnTo>
                  <a:pt x="0" y="4890936"/>
                </a:lnTo>
                <a:lnTo>
                  <a:pt x="0" y="4873660"/>
                </a:lnTo>
                <a:lnTo>
                  <a:pt x="0" y="4845179"/>
                </a:lnTo>
                <a:lnTo>
                  <a:pt x="0" y="4802691"/>
                </a:lnTo>
                <a:lnTo>
                  <a:pt x="0" y="4743394"/>
                </a:lnTo>
                <a:lnTo>
                  <a:pt x="0" y="4664487"/>
                </a:lnTo>
                <a:lnTo>
                  <a:pt x="0" y="4629302"/>
                </a:lnTo>
                <a:lnTo>
                  <a:pt x="0" y="4628196"/>
                </a:lnTo>
                <a:lnTo>
                  <a:pt x="0" y="4620448"/>
                </a:lnTo>
                <a:lnTo>
                  <a:pt x="0" y="4599605"/>
                </a:lnTo>
                <a:lnTo>
                  <a:pt x="0" y="4599420"/>
                </a:lnTo>
                <a:lnTo>
                  <a:pt x="0" y="4558471"/>
                </a:lnTo>
                <a:lnTo>
                  <a:pt x="0" y="4528451"/>
                </a:lnTo>
                <a:lnTo>
                  <a:pt x="0" y="4523932"/>
                </a:lnTo>
                <a:lnTo>
                  <a:pt x="0" y="4490960"/>
                </a:lnTo>
                <a:lnTo>
                  <a:pt x="0" y="4445169"/>
                </a:lnTo>
                <a:lnTo>
                  <a:pt x="0" y="4436638"/>
                </a:lnTo>
                <a:lnTo>
                  <a:pt x="0" y="4390247"/>
                </a:lnTo>
                <a:lnTo>
                  <a:pt x="0" y="4336893"/>
                </a:lnTo>
                <a:lnTo>
                  <a:pt x="0" y="4325365"/>
                </a:lnTo>
                <a:lnTo>
                  <a:pt x="0" y="4249692"/>
                </a:lnTo>
                <a:lnTo>
                  <a:pt x="0" y="4223868"/>
                </a:lnTo>
                <a:lnTo>
                  <a:pt x="0" y="4162398"/>
                </a:lnTo>
                <a:lnTo>
                  <a:pt x="0" y="4096731"/>
                </a:lnTo>
                <a:lnTo>
                  <a:pt x="0" y="4062653"/>
                </a:lnTo>
                <a:lnTo>
                  <a:pt x="0" y="3983128"/>
                </a:lnTo>
                <a:lnTo>
                  <a:pt x="0" y="3979393"/>
                </a:lnTo>
                <a:lnTo>
                  <a:pt x="0" y="3970522"/>
                </a:lnTo>
                <a:lnTo>
                  <a:pt x="0" y="3954654"/>
                </a:lnTo>
                <a:lnTo>
                  <a:pt x="0" y="3953246"/>
                </a:lnTo>
                <a:lnTo>
                  <a:pt x="0" y="3949628"/>
                </a:lnTo>
                <a:lnTo>
                  <a:pt x="0" y="3924765"/>
                </a:lnTo>
                <a:lnTo>
                  <a:pt x="0" y="3882277"/>
                </a:lnTo>
                <a:lnTo>
                  <a:pt x="0" y="3822980"/>
                </a:lnTo>
                <a:lnTo>
                  <a:pt x="0" y="3822491"/>
                </a:lnTo>
                <a:lnTo>
                  <a:pt x="0" y="3796806"/>
                </a:lnTo>
                <a:lnTo>
                  <a:pt x="0" y="3744073"/>
                </a:lnTo>
                <a:lnTo>
                  <a:pt x="0" y="3708888"/>
                </a:lnTo>
                <a:lnTo>
                  <a:pt x="0" y="3707782"/>
                </a:lnTo>
                <a:lnTo>
                  <a:pt x="0" y="3700034"/>
                </a:lnTo>
                <a:lnTo>
                  <a:pt x="0" y="3680414"/>
                </a:lnTo>
                <a:lnTo>
                  <a:pt x="0" y="3679191"/>
                </a:lnTo>
                <a:lnTo>
                  <a:pt x="0" y="3679006"/>
                </a:lnTo>
                <a:lnTo>
                  <a:pt x="0" y="3638057"/>
                </a:lnTo>
                <a:lnTo>
                  <a:pt x="0" y="3622356"/>
                </a:lnTo>
                <a:lnTo>
                  <a:pt x="0" y="3608037"/>
                </a:lnTo>
                <a:lnTo>
                  <a:pt x="0" y="3603518"/>
                </a:lnTo>
                <a:lnTo>
                  <a:pt x="0" y="3570546"/>
                </a:lnTo>
                <a:lnTo>
                  <a:pt x="0" y="3524755"/>
                </a:lnTo>
                <a:lnTo>
                  <a:pt x="0" y="3522566"/>
                </a:lnTo>
                <a:lnTo>
                  <a:pt x="0" y="3516224"/>
                </a:lnTo>
                <a:lnTo>
                  <a:pt x="0" y="3469833"/>
                </a:lnTo>
                <a:lnTo>
                  <a:pt x="0" y="3430476"/>
                </a:lnTo>
                <a:lnTo>
                  <a:pt x="0" y="3416479"/>
                </a:lnTo>
                <a:lnTo>
                  <a:pt x="0" y="3404951"/>
                </a:lnTo>
                <a:lnTo>
                  <a:pt x="0" y="3348116"/>
                </a:lnTo>
                <a:lnTo>
                  <a:pt x="0" y="3329278"/>
                </a:lnTo>
                <a:lnTo>
                  <a:pt x="0" y="3303454"/>
                </a:lnTo>
                <a:lnTo>
                  <a:pt x="0" y="3241984"/>
                </a:lnTo>
                <a:lnTo>
                  <a:pt x="0" y="3220334"/>
                </a:lnTo>
                <a:lnTo>
                  <a:pt x="0" y="3176317"/>
                </a:lnTo>
                <a:lnTo>
                  <a:pt x="0" y="3156236"/>
                </a:lnTo>
                <a:lnTo>
                  <a:pt x="0" y="3142239"/>
                </a:lnTo>
                <a:lnTo>
                  <a:pt x="0" y="3034240"/>
                </a:lnTo>
                <a:lnTo>
                  <a:pt x="0" y="3029214"/>
                </a:lnTo>
                <a:lnTo>
                  <a:pt x="0" y="2991101"/>
                </a:lnTo>
                <a:lnTo>
                  <a:pt x="0" y="2946094"/>
                </a:lnTo>
                <a:lnTo>
                  <a:pt x="0" y="2902077"/>
                </a:lnTo>
                <a:lnTo>
                  <a:pt x="0" y="2876392"/>
                </a:lnTo>
                <a:lnTo>
                  <a:pt x="0" y="2790282"/>
                </a:lnTo>
                <a:lnTo>
                  <a:pt x="0" y="2787072"/>
                </a:lnTo>
                <a:lnTo>
                  <a:pt x="0" y="2760000"/>
                </a:lnTo>
                <a:lnTo>
                  <a:pt x="0" y="2741948"/>
                </a:lnTo>
                <a:lnTo>
                  <a:pt x="0" y="2741947"/>
                </a:lnTo>
                <a:lnTo>
                  <a:pt x="0" y="2716862"/>
                </a:lnTo>
                <a:lnTo>
                  <a:pt x="0" y="2716861"/>
                </a:lnTo>
                <a:lnTo>
                  <a:pt x="0" y="2701942"/>
                </a:lnTo>
                <a:lnTo>
                  <a:pt x="0" y="2602152"/>
                </a:lnTo>
                <a:lnTo>
                  <a:pt x="0" y="2512832"/>
                </a:lnTo>
                <a:lnTo>
                  <a:pt x="0" y="2510062"/>
                </a:lnTo>
                <a:lnTo>
                  <a:pt x="0" y="2472043"/>
                </a:lnTo>
                <a:lnTo>
                  <a:pt x="0" y="2472042"/>
                </a:lnTo>
                <a:lnTo>
                  <a:pt x="0" y="2467708"/>
                </a:lnTo>
                <a:lnTo>
                  <a:pt x="0" y="2467707"/>
                </a:lnTo>
                <a:lnTo>
                  <a:pt x="0" y="2449933"/>
                </a:lnTo>
                <a:lnTo>
                  <a:pt x="0" y="2427702"/>
                </a:lnTo>
                <a:lnTo>
                  <a:pt x="0" y="2299920"/>
                </a:lnTo>
                <a:lnTo>
                  <a:pt x="0" y="2235822"/>
                </a:lnTo>
                <a:lnTo>
                  <a:pt x="0" y="2197803"/>
                </a:lnTo>
                <a:lnTo>
                  <a:pt x="0" y="2197802"/>
                </a:lnTo>
                <a:lnTo>
                  <a:pt x="0" y="2180556"/>
                </a:lnTo>
                <a:lnTo>
                  <a:pt x="0" y="2180555"/>
                </a:lnTo>
                <a:lnTo>
                  <a:pt x="0" y="2175692"/>
                </a:lnTo>
                <a:lnTo>
                  <a:pt x="0" y="2088721"/>
                </a:lnTo>
                <a:lnTo>
                  <a:pt x="0" y="2070687"/>
                </a:lnTo>
                <a:lnTo>
                  <a:pt x="0" y="2025680"/>
                </a:lnTo>
                <a:lnTo>
                  <a:pt x="0" y="1906316"/>
                </a:lnTo>
                <a:lnTo>
                  <a:pt x="0" y="1906315"/>
                </a:lnTo>
                <a:lnTo>
                  <a:pt x="0" y="1866658"/>
                </a:lnTo>
                <a:lnTo>
                  <a:pt x="0" y="1866657"/>
                </a:lnTo>
                <a:lnTo>
                  <a:pt x="0" y="1821533"/>
                </a:lnTo>
                <a:lnTo>
                  <a:pt x="0" y="1814481"/>
                </a:lnTo>
                <a:lnTo>
                  <a:pt x="0" y="1796447"/>
                </a:lnTo>
                <a:lnTo>
                  <a:pt x="0" y="1702609"/>
                </a:lnTo>
                <a:lnTo>
                  <a:pt x="0" y="1592418"/>
                </a:lnTo>
                <a:lnTo>
                  <a:pt x="0" y="1592417"/>
                </a:lnTo>
                <a:lnTo>
                  <a:pt x="0" y="1551628"/>
                </a:lnTo>
                <a:lnTo>
                  <a:pt x="0" y="1547293"/>
                </a:lnTo>
                <a:lnTo>
                  <a:pt x="0" y="1529519"/>
                </a:lnTo>
                <a:lnTo>
                  <a:pt x="0" y="1529518"/>
                </a:lnTo>
                <a:lnTo>
                  <a:pt x="0" y="1428369"/>
                </a:lnTo>
                <a:lnTo>
                  <a:pt x="0" y="1290764"/>
                </a:lnTo>
                <a:lnTo>
                  <a:pt x="0" y="1277388"/>
                </a:lnTo>
                <a:lnTo>
                  <a:pt x="0" y="1260141"/>
                </a:lnTo>
                <a:lnTo>
                  <a:pt x="0" y="1255278"/>
                </a:lnTo>
                <a:lnTo>
                  <a:pt x="0" y="1255277"/>
                </a:lnTo>
                <a:lnTo>
                  <a:pt x="0" y="1208224"/>
                </a:lnTo>
                <a:lnTo>
                  <a:pt x="0" y="1168307"/>
                </a:lnTo>
                <a:lnTo>
                  <a:pt x="0" y="1016524"/>
                </a:lnTo>
                <a:lnTo>
                  <a:pt x="0" y="894067"/>
                </a:lnTo>
                <a:lnTo>
                  <a:pt x="0" y="782195"/>
                </a:lnTo>
                <a:lnTo>
                  <a:pt x="0" y="507955"/>
                </a:lnTo>
                <a:lnTo>
                  <a:pt x="0" y="370350"/>
                </a:lnTo>
                <a:lnTo>
                  <a:pt x="0" y="96110"/>
                </a:lnTo>
                <a:cubicBezTo>
                  <a:pt x="0" y="0"/>
                  <a:pt x="95997" y="0"/>
                  <a:pt x="95997" y="0"/>
                </a:cubicBezTo>
                <a:close/>
              </a:path>
            </a:pathLst>
          </a:custGeom>
          <a:solidFill>
            <a:schemeClr val="bg1">
              <a:lumMod val="95000"/>
              <a:alpha val="10000"/>
            </a:schemeClr>
          </a:solidFill>
        </p:spPr>
        <p:txBody>
          <a:bodyPr wrap="square" lIns="3240000" tIns="36000" rIns="36000" bIns="36000" anchor="ctr" anchorCtr="0">
            <a:noAutofit/>
          </a:bodyPr>
          <a:lstStyle>
            <a:lvl1pPr algn="ctr">
              <a:defRPr sz="1400" b="0"/>
            </a:lvl1pPr>
          </a:lstStyle>
          <a:p>
            <a:r>
              <a:rPr lang="en-US" noProof="0" dirty="0"/>
              <a:t>Click icon to add picture</a:t>
            </a:r>
            <a:endParaRPr lang="en-GB" noProof="0" dirty="0"/>
          </a:p>
        </p:txBody>
      </p:sp>
      <p:pic>
        <p:nvPicPr>
          <p:cNvPr id="4" name="D069AE76-E07F-4109-9580-BF7EDC0B5778" descr="F6043AE1-0136-4053-89C5-2D5BC0D46E24@wework"/>
          <p:cNvPicPr>
            <a:picLocks noChangeAspect="1" noChangeArrowheads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923317" y="6292639"/>
            <a:ext cx="1127396" cy="533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8464085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02">
          <p15:clr>
            <a:srgbClr val="FBAE40"/>
          </p15:clr>
        </p15:guide>
      </p15:sldGuideLst>
    </p:ext>
  </p:extLst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4"/>
          </p:nvPr>
        </p:nvSpPr>
        <p:spPr bwMode="gray">
          <a:xfrm>
            <a:off x="696912" y="280733"/>
            <a:ext cx="11199600" cy="5920067"/>
          </a:xfrm>
          <a:custGeom>
            <a:avLst/>
            <a:gdLst>
              <a:gd name="connsiteX0" fmla="*/ 95997 w 11199600"/>
              <a:gd name="connsiteY0" fmla="*/ 0 h 5920067"/>
              <a:gd name="connsiteX1" fmla="*/ 11103603 w 11199600"/>
              <a:gd name="connsiteY1" fmla="*/ 0 h 5920067"/>
              <a:gd name="connsiteX2" fmla="*/ 11199600 w 11199600"/>
              <a:gd name="connsiteY2" fmla="*/ 96110 h 5920067"/>
              <a:gd name="connsiteX3" fmla="*/ 11199600 w 11199600"/>
              <a:gd name="connsiteY3" fmla="*/ 335165 h 5920067"/>
              <a:gd name="connsiteX4" fmla="*/ 11199600 w 11199600"/>
              <a:gd name="connsiteY4" fmla="*/ 370350 h 5920067"/>
              <a:gd name="connsiteX5" fmla="*/ 11199600 w 11199600"/>
              <a:gd name="connsiteY5" fmla="*/ 379204 h 5920067"/>
              <a:gd name="connsiteX6" fmla="*/ 11199600 w 11199600"/>
              <a:gd name="connsiteY6" fmla="*/ 400048 h 5920067"/>
              <a:gd name="connsiteX7" fmla="*/ 11199600 w 11199600"/>
              <a:gd name="connsiteY7" fmla="*/ 400232 h 5920067"/>
              <a:gd name="connsiteX8" fmla="*/ 11199600 w 11199600"/>
              <a:gd name="connsiteY8" fmla="*/ 471202 h 5920067"/>
              <a:gd name="connsiteX9" fmla="*/ 11199600 w 11199600"/>
              <a:gd name="connsiteY9" fmla="*/ 475721 h 5920067"/>
              <a:gd name="connsiteX10" fmla="*/ 11199600 w 11199600"/>
              <a:gd name="connsiteY10" fmla="*/ 508692 h 5920067"/>
              <a:gd name="connsiteX11" fmla="*/ 11199600 w 11199600"/>
              <a:gd name="connsiteY11" fmla="*/ 554484 h 5920067"/>
              <a:gd name="connsiteX12" fmla="*/ 11199600 w 11199600"/>
              <a:gd name="connsiteY12" fmla="*/ 563015 h 5920067"/>
              <a:gd name="connsiteX13" fmla="*/ 11199600 w 11199600"/>
              <a:gd name="connsiteY13" fmla="*/ 609405 h 5920067"/>
              <a:gd name="connsiteX14" fmla="*/ 11199600 w 11199600"/>
              <a:gd name="connsiteY14" fmla="*/ 662759 h 5920067"/>
              <a:gd name="connsiteX15" fmla="*/ 11199600 w 11199600"/>
              <a:gd name="connsiteY15" fmla="*/ 674288 h 5920067"/>
              <a:gd name="connsiteX16" fmla="*/ 11199600 w 11199600"/>
              <a:gd name="connsiteY16" fmla="*/ 749961 h 5920067"/>
              <a:gd name="connsiteX17" fmla="*/ 11199600 w 11199600"/>
              <a:gd name="connsiteY17" fmla="*/ 775785 h 5920067"/>
              <a:gd name="connsiteX18" fmla="*/ 11199600 w 11199600"/>
              <a:gd name="connsiteY18" fmla="*/ 837255 h 5920067"/>
              <a:gd name="connsiteX19" fmla="*/ 11199600 w 11199600"/>
              <a:gd name="connsiteY19" fmla="*/ 902921 h 5920067"/>
              <a:gd name="connsiteX20" fmla="*/ 11199600 w 11199600"/>
              <a:gd name="connsiteY20" fmla="*/ 936999 h 5920067"/>
              <a:gd name="connsiteX21" fmla="*/ 11199600 w 11199600"/>
              <a:gd name="connsiteY21" fmla="*/ 1016524 h 5920067"/>
              <a:gd name="connsiteX22" fmla="*/ 11199600 w 11199600"/>
              <a:gd name="connsiteY22" fmla="*/ 1029131 h 5920067"/>
              <a:gd name="connsiteX23" fmla="*/ 11199600 w 11199600"/>
              <a:gd name="connsiteY23" fmla="*/ 1044999 h 5920067"/>
              <a:gd name="connsiteX24" fmla="*/ 11199600 w 11199600"/>
              <a:gd name="connsiteY24" fmla="*/ 1046406 h 5920067"/>
              <a:gd name="connsiteX25" fmla="*/ 11199600 w 11199600"/>
              <a:gd name="connsiteY25" fmla="*/ 1050025 h 5920067"/>
              <a:gd name="connsiteX26" fmla="*/ 11199600 w 11199600"/>
              <a:gd name="connsiteY26" fmla="*/ 1074887 h 5920067"/>
              <a:gd name="connsiteX27" fmla="*/ 11199600 w 11199600"/>
              <a:gd name="connsiteY27" fmla="*/ 1176672 h 5920067"/>
              <a:gd name="connsiteX28" fmla="*/ 11199600 w 11199600"/>
              <a:gd name="connsiteY28" fmla="*/ 1177161 h 5920067"/>
              <a:gd name="connsiteX29" fmla="*/ 11199600 w 11199600"/>
              <a:gd name="connsiteY29" fmla="*/ 1202847 h 5920067"/>
              <a:gd name="connsiteX30" fmla="*/ 11199600 w 11199600"/>
              <a:gd name="connsiteY30" fmla="*/ 1255579 h 5920067"/>
              <a:gd name="connsiteX31" fmla="*/ 11199600 w 11199600"/>
              <a:gd name="connsiteY31" fmla="*/ 1290764 h 5920067"/>
              <a:gd name="connsiteX32" fmla="*/ 11199600 w 11199600"/>
              <a:gd name="connsiteY32" fmla="*/ 1299618 h 5920067"/>
              <a:gd name="connsiteX33" fmla="*/ 11199600 w 11199600"/>
              <a:gd name="connsiteY33" fmla="*/ 1319239 h 5920067"/>
              <a:gd name="connsiteX34" fmla="*/ 11199600 w 11199600"/>
              <a:gd name="connsiteY34" fmla="*/ 1320462 h 5920067"/>
              <a:gd name="connsiteX35" fmla="*/ 11199600 w 11199600"/>
              <a:gd name="connsiteY35" fmla="*/ 1320646 h 5920067"/>
              <a:gd name="connsiteX36" fmla="*/ 11199600 w 11199600"/>
              <a:gd name="connsiteY36" fmla="*/ 1349128 h 5920067"/>
              <a:gd name="connsiteX37" fmla="*/ 11199600 w 11199600"/>
              <a:gd name="connsiteY37" fmla="*/ 1377296 h 5920067"/>
              <a:gd name="connsiteX38" fmla="*/ 11199600 w 11199600"/>
              <a:gd name="connsiteY38" fmla="*/ 1391616 h 5920067"/>
              <a:gd name="connsiteX39" fmla="*/ 11199600 w 11199600"/>
              <a:gd name="connsiteY39" fmla="*/ 1396135 h 5920067"/>
              <a:gd name="connsiteX40" fmla="*/ 11199600 w 11199600"/>
              <a:gd name="connsiteY40" fmla="*/ 1429106 h 5920067"/>
              <a:gd name="connsiteX41" fmla="*/ 11199600 w 11199600"/>
              <a:gd name="connsiteY41" fmla="*/ 1474898 h 5920067"/>
              <a:gd name="connsiteX42" fmla="*/ 11199600 w 11199600"/>
              <a:gd name="connsiteY42" fmla="*/ 1477087 h 5920067"/>
              <a:gd name="connsiteX43" fmla="*/ 11199600 w 11199600"/>
              <a:gd name="connsiteY43" fmla="*/ 1483429 h 5920067"/>
              <a:gd name="connsiteX44" fmla="*/ 11199600 w 11199600"/>
              <a:gd name="connsiteY44" fmla="*/ 1529819 h 5920067"/>
              <a:gd name="connsiteX45" fmla="*/ 11199600 w 11199600"/>
              <a:gd name="connsiteY45" fmla="*/ 1569177 h 5920067"/>
              <a:gd name="connsiteX46" fmla="*/ 11199600 w 11199600"/>
              <a:gd name="connsiteY46" fmla="*/ 1583173 h 5920067"/>
              <a:gd name="connsiteX47" fmla="*/ 11199600 w 11199600"/>
              <a:gd name="connsiteY47" fmla="*/ 1594702 h 5920067"/>
              <a:gd name="connsiteX48" fmla="*/ 11199600 w 11199600"/>
              <a:gd name="connsiteY48" fmla="*/ 1651536 h 5920067"/>
              <a:gd name="connsiteX49" fmla="*/ 11199600 w 11199600"/>
              <a:gd name="connsiteY49" fmla="*/ 1670375 h 5920067"/>
              <a:gd name="connsiteX50" fmla="*/ 11199600 w 11199600"/>
              <a:gd name="connsiteY50" fmla="*/ 1696199 h 5920067"/>
              <a:gd name="connsiteX51" fmla="*/ 11199600 w 11199600"/>
              <a:gd name="connsiteY51" fmla="*/ 1757669 h 5920067"/>
              <a:gd name="connsiteX52" fmla="*/ 11199600 w 11199600"/>
              <a:gd name="connsiteY52" fmla="*/ 1779318 h 5920067"/>
              <a:gd name="connsiteX53" fmla="*/ 11199600 w 11199600"/>
              <a:gd name="connsiteY53" fmla="*/ 1823335 h 5920067"/>
              <a:gd name="connsiteX54" fmla="*/ 11199600 w 11199600"/>
              <a:gd name="connsiteY54" fmla="*/ 1843417 h 5920067"/>
              <a:gd name="connsiteX55" fmla="*/ 11199600 w 11199600"/>
              <a:gd name="connsiteY55" fmla="*/ 1857413 h 5920067"/>
              <a:gd name="connsiteX56" fmla="*/ 11199600 w 11199600"/>
              <a:gd name="connsiteY56" fmla="*/ 1965413 h 5920067"/>
              <a:gd name="connsiteX57" fmla="*/ 11199600 w 11199600"/>
              <a:gd name="connsiteY57" fmla="*/ 1970439 h 5920067"/>
              <a:gd name="connsiteX58" fmla="*/ 11199600 w 11199600"/>
              <a:gd name="connsiteY58" fmla="*/ 2008551 h 5920067"/>
              <a:gd name="connsiteX59" fmla="*/ 11199600 w 11199600"/>
              <a:gd name="connsiteY59" fmla="*/ 2053558 h 5920067"/>
              <a:gd name="connsiteX60" fmla="*/ 11199600 w 11199600"/>
              <a:gd name="connsiteY60" fmla="*/ 2097575 h 5920067"/>
              <a:gd name="connsiteX61" fmla="*/ 11199600 w 11199600"/>
              <a:gd name="connsiteY61" fmla="*/ 2123261 h 5920067"/>
              <a:gd name="connsiteX62" fmla="*/ 11199600 w 11199600"/>
              <a:gd name="connsiteY62" fmla="*/ 2239653 h 5920067"/>
              <a:gd name="connsiteX63" fmla="*/ 11199600 w 11199600"/>
              <a:gd name="connsiteY63" fmla="*/ 2257705 h 5920067"/>
              <a:gd name="connsiteX64" fmla="*/ 11199600 w 11199600"/>
              <a:gd name="connsiteY64" fmla="*/ 2282791 h 5920067"/>
              <a:gd name="connsiteX65" fmla="*/ 11199600 w 11199600"/>
              <a:gd name="connsiteY65" fmla="*/ 2297710 h 5920067"/>
              <a:gd name="connsiteX66" fmla="*/ 11199600 w 11199600"/>
              <a:gd name="connsiteY66" fmla="*/ 2397501 h 5920067"/>
              <a:gd name="connsiteX67" fmla="*/ 11199600 w 11199600"/>
              <a:gd name="connsiteY67" fmla="*/ 2489591 h 5920067"/>
              <a:gd name="connsiteX68" fmla="*/ 11199600 w 11199600"/>
              <a:gd name="connsiteY68" fmla="*/ 2527610 h 5920067"/>
              <a:gd name="connsiteX69" fmla="*/ 11199600 w 11199600"/>
              <a:gd name="connsiteY69" fmla="*/ 2531945 h 5920067"/>
              <a:gd name="connsiteX70" fmla="*/ 11199600 w 11199600"/>
              <a:gd name="connsiteY70" fmla="*/ 2571950 h 5920067"/>
              <a:gd name="connsiteX71" fmla="*/ 11199600 w 11199600"/>
              <a:gd name="connsiteY71" fmla="*/ 2699732 h 5920067"/>
              <a:gd name="connsiteX72" fmla="*/ 11199600 w 11199600"/>
              <a:gd name="connsiteY72" fmla="*/ 2763831 h 5920067"/>
              <a:gd name="connsiteX73" fmla="*/ 11199600 w 11199600"/>
              <a:gd name="connsiteY73" fmla="*/ 2801851 h 5920067"/>
              <a:gd name="connsiteX74" fmla="*/ 11199600 w 11199600"/>
              <a:gd name="connsiteY74" fmla="*/ 2819097 h 5920067"/>
              <a:gd name="connsiteX75" fmla="*/ 11199600 w 11199600"/>
              <a:gd name="connsiteY75" fmla="*/ 2928965 h 5920067"/>
              <a:gd name="connsiteX76" fmla="*/ 11199600 w 11199600"/>
              <a:gd name="connsiteY76" fmla="*/ 2973972 h 5920067"/>
              <a:gd name="connsiteX77" fmla="*/ 11199600 w 11199600"/>
              <a:gd name="connsiteY77" fmla="*/ 3093337 h 5920067"/>
              <a:gd name="connsiteX78" fmla="*/ 11199600 w 11199600"/>
              <a:gd name="connsiteY78" fmla="*/ 3132995 h 5920067"/>
              <a:gd name="connsiteX79" fmla="*/ 11199600 w 11199600"/>
              <a:gd name="connsiteY79" fmla="*/ 3178119 h 5920067"/>
              <a:gd name="connsiteX80" fmla="*/ 11199600 w 11199600"/>
              <a:gd name="connsiteY80" fmla="*/ 3203205 h 5920067"/>
              <a:gd name="connsiteX81" fmla="*/ 11199600 w 11199600"/>
              <a:gd name="connsiteY81" fmla="*/ 3407236 h 5920067"/>
              <a:gd name="connsiteX82" fmla="*/ 11199600 w 11199600"/>
              <a:gd name="connsiteY82" fmla="*/ 3448024 h 5920067"/>
              <a:gd name="connsiteX83" fmla="*/ 11199600 w 11199600"/>
              <a:gd name="connsiteY83" fmla="*/ 3452359 h 5920067"/>
              <a:gd name="connsiteX84" fmla="*/ 11199600 w 11199600"/>
              <a:gd name="connsiteY84" fmla="*/ 3470135 h 5920067"/>
              <a:gd name="connsiteX85" fmla="*/ 11199600 w 11199600"/>
              <a:gd name="connsiteY85" fmla="*/ 3722265 h 5920067"/>
              <a:gd name="connsiteX86" fmla="*/ 11199600 w 11199600"/>
              <a:gd name="connsiteY86" fmla="*/ 3739511 h 5920067"/>
              <a:gd name="connsiteX87" fmla="*/ 11199600 w 11199600"/>
              <a:gd name="connsiteY87" fmla="*/ 3744375 h 5920067"/>
              <a:gd name="connsiteX88" fmla="*/ 11199600 w 11199600"/>
              <a:gd name="connsiteY88" fmla="*/ 3831346 h 5920067"/>
              <a:gd name="connsiteX89" fmla="*/ 11199600 w 11199600"/>
              <a:gd name="connsiteY89" fmla="*/ 4013751 h 5920067"/>
              <a:gd name="connsiteX90" fmla="*/ 11199600 w 11199600"/>
              <a:gd name="connsiteY90" fmla="*/ 4053409 h 5920067"/>
              <a:gd name="connsiteX91" fmla="*/ 11199600 w 11199600"/>
              <a:gd name="connsiteY91" fmla="*/ 4105586 h 5920067"/>
              <a:gd name="connsiteX92" fmla="*/ 11199600 w 11199600"/>
              <a:gd name="connsiteY92" fmla="*/ 4217459 h 5920067"/>
              <a:gd name="connsiteX93" fmla="*/ 11199600 w 11199600"/>
              <a:gd name="connsiteY93" fmla="*/ 4327650 h 5920067"/>
              <a:gd name="connsiteX94" fmla="*/ 11199600 w 11199600"/>
              <a:gd name="connsiteY94" fmla="*/ 4390549 h 5920067"/>
              <a:gd name="connsiteX95" fmla="*/ 11199600 w 11199600"/>
              <a:gd name="connsiteY95" fmla="*/ 4491699 h 5920067"/>
              <a:gd name="connsiteX96" fmla="*/ 11199600 w 11199600"/>
              <a:gd name="connsiteY96" fmla="*/ 4629303 h 5920067"/>
              <a:gd name="connsiteX97" fmla="*/ 11199600 w 11199600"/>
              <a:gd name="connsiteY97" fmla="*/ 4664789 h 5920067"/>
              <a:gd name="connsiteX98" fmla="*/ 11199600 w 11199600"/>
              <a:gd name="connsiteY98" fmla="*/ 4751760 h 5920067"/>
              <a:gd name="connsiteX99" fmla="*/ 11199600 w 11199600"/>
              <a:gd name="connsiteY99" fmla="*/ 4903543 h 5920067"/>
              <a:gd name="connsiteX100" fmla="*/ 11199600 w 11199600"/>
              <a:gd name="connsiteY100" fmla="*/ 5026000 h 5920067"/>
              <a:gd name="connsiteX101" fmla="*/ 11199600 w 11199600"/>
              <a:gd name="connsiteY101" fmla="*/ 5137873 h 5920067"/>
              <a:gd name="connsiteX102" fmla="*/ 11199600 w 11199600"/>
              <a:gd name="connsiteY102" fmla="*/ 5412113 h 5920067"/>
              <a:gd name="connsiteX103" fmla="*/ 11199600 w 11199600"/>
              <a:gd name="connsiteY103" fmla="*/ 5549717 h 5920067"/>
              <a:gd name="connsiteX104" fmla="*/ 11199600 w 11199600"/>
              <a:gd name="connsiteY104" fmla="*/ 5823957 h 5920067"/>
              <a:gd name="connsiteX105" fmla="*/ 11103603 w 11199600"/>
              <a:gd name="connsiteY105" fmla="*/ 5920067 h 5920067"/>
              <a:gd name="connsiteX106" fmla="*/ 95997 w 11199600"/>
              <a:gd name="connsiteY106" fmla="*/ 5920067 h 5920067"/>
              <a:gd name="connsiteX107" fmla="*/ 0 w 11199600"/>
              <a:gd name="connsiteY107" fmla="*/ 5823957 h 5920067"/>
              <a:gd name="connsiteX108" fmla="*/ 0 w 11199600"/>
              <a:gd name="connsiteY108" fmla="*/ 5820222 h 5920067"/>
              <a:gd name="connsiteX109" fmla="*/ 0 w 11199600"/>
              <a:gd name="connsiteY109" fmla="*/ 5811351 h 5920067"/>
              <a:gd name="connsiteX110" fmla="*/ 0 w 11199600"/>
              <a:gd name="connsiteY110" fmla="*/ 5794075 h 5920067"/>
              <a:gd name="connsiteX111" fmla="*/ 0 w 11199600"/>
              <a:gd name="connsiteY111" fmla="*/ 5765594 h 5920067"/>
              <a:gd name="connsiteX112" fmla="*/ 0 w 11199600"/>
              <a:gd name="connsiteY112" fmla="*/ 5723106 h 5920067"/>
              <a:gd name="connsiteX113" fmla="*/ 0 w 11199600"/>
              <a:gd name="connsiteY113" fmla="*/ 5663809 h 5920067"/>
              <a:gd name="connsiteX114" fmla="*/ 0 w 11199600"/>
              <a:gd name="connsiteY114" fmla="*/ 5584902 h 5920067"/>
              <a:gd name="connsiteX115" fmla="*/ 0 w 11199600"/>
              <a:gd name="connsiteY115" fmla="*/ 5549717 h 5920067"/>
              <a:gd name="connsiteX116" fmla="*/ 0 w 11199600"/>
              <a:gd name="connsiteY116" fmla="*/ 5548611 h 5920067"/>
              <a:gd name="connsiteX117" fmla="*/ 0 w 11199600"/>
              <a:gd name="connsiteY117" fmla="*/ 5540863 h 5920067"/>
              <a:gd name="connsiteX118" fmla="*/ 0 w 11199600"/>
              <a:gd name="connsiteY118" fmla="*/ 5520020 h 5920067"/>
              <a:gd name="connsiteX119" fmla="*/ 0 w 11199600"/>
              <a:gd name="connsiteY119" fmla="*/ 5519835 h 5920067"/>
              <a:gd name="connsiteX120" fmla="*/ 0 w 11199600"/>
              <a:gd name="connsiteY120" fmla="*/ 5478886 h 5920067"/>
              <a:gd name="connsiteX121" fmla="*/ 0 w 11199600"/>
              <a:gd name="connsiteY121" fmla="*/ 5448866 h 5920067"/>
              <a:gd name="connsiteX122" fmla="*/ 0 w 11199600"/>
              <a:gd name="connsiteY122" fmla="*/ 5444347 h 5920067"/>
              <a:gd name="connsiteX123" fmla="*/ 0 w 11199600"/>
              <a:gd name="connsiteY123" fmla="*/ 5411375 h 5920067"/>
              <a:gd name="connsiteX124" fmla="*/ 0 w 11199600"/>
              <a:gd name="connsiteY124" fmla="*/ 5365584 h 5920067"/>
              <a:gd name="connsiteX125" fmla="*/ 0 w 11199600"/>
              <a:gd name="connsiteY125" fmla="*/ 5357053 h 5920067"/>
              <a:gd name="connsiteX126" fmla="*/ 0 w 11199600"/>
              <a:gd name="connsiteY126" fmla="*/ 5310662 h 5920067"/>
              <a:gd name="connsiteX127" fmla="*/ 0 w 11199600"/>
              <a:gd name="connsiteY127" fmla="*/ 5257308 h 5920067"/>
              <a:gd name="connsiteX128" fmla="*/ 0 w 11199600"/>
              <a:gd name="connsiteY128" fmla="*/ 5245780 h 5920067"/>
              <a:gd name="connsiteX129" fmla="*/ 0 w 11199600"/>
              <a:gd name="connsiteY129" fmla="*/ 5170107 h 5920067"/>
              <a:gd name="connsiteX130" fmla="*/ 0 w 11199600"/>
              <a:gd name="connsiteY130" fmla="*/ 5144283 h 5920067"/>
              <a:gd name="connsiteX131" fmla="*/ 0 w 11199600"/>
              <a:gd name="connsiteY131" fmla="*/ 5082813 h 5920067"/>
              <a:gd name="connsiteX132" fmla="*/ 0 w 11199600"/>
              <a:gd name="connsiteY132" fmla="*/ 5017146 h 5920067"/>
              <a:gd name="connsiteX133" fmla="*/ 0 w 11199600"/>
              <a:gd name="connsiteY133" fmla="*/ 4983068 h 5920067"/>
              <a:gd name="connsiteX134" fmla="*/ 0 w 11199600"/>
              <a:gd name="connsiteY134" fmla="*/ 4903543 h 5920067"/>
              <a:gd name="connsiteX135" fmla="*/ 0 w 11199600"/>
              <a:gd name="connsiteY135" fmla="*/ 4899808 h 5920067"/>
              <a:gd name="connsiteX136" fmla="*/ 0 w 11199600"/>
              <a:gd name="connsiteY136" fmla="*/ 4890937 h 5920067"/>
              <a:gd name="connsiteX137" fmla="*/ 0 w 11199600"/>
              <a:gd name="connsiteY137" fmla="*/ 4875069 h 5920067"/>
              <a:gd name="connsiteX138" fmla="*/ 0 w 11199600"/>
              <a:gd name="connsiteY138" fmla="*/ 4873661 h 5920067"/>
              <a:gd name="connsiteX139" fmla="*/ 0 w 11199600"/>
              <a:gd name="connsiteY139" fmla="*/ 4870043 h 5920067"/>
              <a:gd name="connsiteX140" fmla="*/ 0 w 11199600"/>
              <a:gd name="connsiteY140" fmla="*/ 4845180 h 5920067"/>
              <a:gd name="connsiteX141" fmla="*/ 0 w 11199600"/>
              <a:gd name="connsiteY141" fmla="*/ 4802692 h 5920067"/>
              <a:gd name="connsiteX142" fmla="*/ 0 w 11199600"/>
              <a:gd name="connsiteY142" fmla="*/ 4743395 h 5920067"/>
              <a:gd name="connsiteX143" fmla="*/ 0 w 11199600"/>
              <a:gd name="connsiteY143" fmla="*/ 4742906 h 5920067"/>
              <a:gd name="connsiteX144" fmla="*/ 0 w 11199600"/>
              <a:gd name="connsiteY144" fmla="*/ 4717221 h 5920067"/>
              <a:gd name="connsiteX145" fmla="*/ 0 w 11199600"/>
              <a:gd name="connsiteY145" fmla="*/ 4664488 h 5920067"/>
              <a:gd name="connsiteX146" fmla="*/ 0 w 11199600"/>
              <a:gd name="connsiteY146" fmla="*/ 4629303 h 5920067"/>
              <a:gd name="connsiteX147" fmla="*/ 0 w 11199600"/>
              <a:gd name="connsiteY147" fmla="*/ 4628197 h 5920067"/>
              <a:gd name="connsiteX148" fmla="*/ 0 w 11199600"/>
              <a:gd name="connsiteY148" fmla="*/ 4620449 h 5920067"/>
              <a:gd name="connsiteX149" fmla="*/ 0 w 11199600"/>
              <a:gd name="connsiteY149" fmla="*/ 4600829 h 5920067"/>
              <a:gd name="connsiteX150" fmla="*/ 0 w 11199600"/>
              <a:gd name="connsiteY150" fmla="*/ 4599606 h 5920067"/>
              <a:gd name="connsiteX151" fmla="*/ 0 w 11199600"/>
              <a:gd name="connsiteY151" fmla="*/ 4599421 h 5920067"/>
              <a:gd name="connsiteX152" fmla="*/ 0 w 11199600"/>
              <a:gd name="connsiteY152" fmla="*/ 4558472 h 5920067"/>
              <a:gd name="connsiteX153" fmla="*/ 0 w 11199600"/>
              <a:gd name="connsiteY153" fmla="*/ 4542771 h 5920067"/>
              <a:gd name="connsiteX154" fmla="*/ 0 w 11199600"/>
              <a:gd name="connsiteY154" fmla="*/ 4528452 h 5920067"/>
              <a:gd name="connsiteX155" fmla="*/ 0 w 11199600"/>
              <a:gd name="connsiteY155" fmla="*/ 4523933 h 5920067"/>
              <a:gd name="connsiteX156" fmla="*/ 0 w 11199600"/>
              <a:gd name="connsiteY156" fmla="*/ 4490961 h 5920067"/>
              <a:gd name="connsiteX157" fmla="*/ 0 w 11199600"/>
              <a:gd name="connsiteY157" fmla="*/ 4445170 h 5920067"/>
              <a:gd name="connsiteX158" fmla="*/ 0 w 11199600"/>
              <a:gd name="connsiteY158" fmla="*/ 4442981 h 5920067"/>
              <a:gd name="connsiteX159" fmla="*/ 0 w 11199600"/>
              <a:gd name="connsiteY159" fmla="*/ 4436639 h 5920067"/>
              <a:gd name="connsiteX160" fmla="*/ 0 w 11199600"/>
              <a:gd name="connsiteY160" fmla="*/ 4390248 h 5920067"/>
              <a:gd name="connsiteX161" fmla="*/ 0 w 11199600"/>
              <a:gd name="connsiteY161" fmla="*/ 4350891 h 5920067"/>
              <a:gd name="connsiteX162" fmla="*/ 0 w 11199600"/>
              <a:gd name="connsiteY162" fmla="*/ 4336894 h 5920067"/>
              <a:gd name="connsiteX163" fmla="*/ 0 w 11199600"/>
              <a:gd name="connsiteY163" fmla="*/ 4325366 h 5920067"/>
              <a:gd name="connsiteX164" fmla="*/ 0 w 11199600"/>
              <a:gd name="connsiteY164" fmla="*/ 4268531 h 5920067"/>
              <a:gd name="connsiteX165" fmla="*/ 0 w 11199600"/>
              <a:gd name="connsiteY165" fmla="*/ 4249693 h 5920067"/>
              <a:gd name="connsiteX166" fmla="*/ 0 w 11199600"/>
              <a:gd name="connsiteY166" fmla="*/ 4223869 h 5920067"/>
              <a:gd name="connsiteX167" fmla="*/ 0 w 11199600"/>
              <a:gd name="connsiteY167" fmla="*/ 4162399 h 5920067"/>
              <a:gd name="connsiteX168" fmla="*/ 0 w 11199600"/>
              <a:gd name="connsiteY168" fmla="*/ 4140749 h 5920067"/>
              <a:gd name="connsiteX169" fmla="*/ 0 w 11199600"/>
              <a:gd name="connsiteY169" fmla="*/ 4096732 h 5920067"/>
              <a:gd name="connsiteX170" fmla="*/ 0 w 11199600"/>
              <a:gd name="connsiteY170" fmla="*/ 4076651 h 5920067"/>
              <a:gd name="connsiteX171" fmla="*/ 0 w 11199600"/>
              <a:gd name="connsiteY171" fmla="*/ 4062654 h 5920067"/>
              <a:gd name="connsiteX172" fmla="*/ 0 w 11199600"/>
              <a:gd name="connsiteY172" fmla="*/ 3954655 h 5920067"/>
              <a:gd name="connsiteX173" fmla="*/ 0 w 11199600"/>
              <a:gd name="connsiteY173" fmla="*/ 3949629 h 5920067"/>
              <a:gd name="connsiteX174" fmla="*/ 0 w 11199600"/>
              <a:gd name="connsiteY174" fmla="*/ 3911516 h 5920067"/>
              <a:gd name="connsiteX175" fmla="*/ 0 w 11199600"/>
              <a:gd name="connsiteY175" fmla="*/ 3866509 h 5920067"/>
              <a:gd name="connsiteX176" fmla="*/ 0 w 11199600"/>
              <a:gd name="connsiteY176" fmla="*/ 3822492 h 5920067"/>
              <a:gd name="connsiteX177" fmla="*/ 0 w 11199600"/>
              <a:gd name="connsiteY177" fmla="*/ 3796807 h 5920067"/>
              <a:gd name="connsiteX178" fmla="*/ 0 w 11199600"/>
              <a:gd name="connsiteY178" fmla="*/ 3680415 h 5920067"/>
              <a:gd name="connsiteX179" fmla="*/ 0 w 11199600"/>
              <a:gd name="connsiteY179" fmla="*/ 3662362 h 5920067"/>
              <a:gd name="connsiteX180" fmla="*/ 0 w 11199600"/>
              <a:gd name="connsiteY180" fmla="*/ 3637276 h 5920067"/>
              <a:gd name="connsiteX181" fmla="*/ 0 w 11199600"/>
              <a:gd name="connsiteY181" fmla="*/ 3622357 h 5920067"/>
              <a:gd name="connsiteX182" fmla="*/ 0 w 11199600"/>
              <a:gd name="connsiteY182" fmla="*/ 3522567 h 5920067"/>
              <a:gd name="connsiteX183" fmla="*/ 0 w 11199600"/>
              <a:gd name="connsiteY183" fmla="*/ 3430477 h 5920067"/>
              <a:gd name="connsiteX184" fmla="*/ 0 w 11199600"/>
              <a:gd name="connsiteY184" fmla="*/ 3392457 h 5920067"/>
              <a:gd name="connsiteX185" fmla="*/ 0 w 11199600"/>
              <a:gd name="connsiteY185" fmla="*/ 3388122 h 5920067"/>
              <a:gd name="connsiteX186" fmla="*/ 0 w 11199600"/>
              <a:gd name="connsiteY186" fmla="*/ 3348117 h 5920067"/>
              <a:gd name="connsiteX187" fmla="*/ 0 w 11199600"/>
              <a:gd name="connsiteY187" fmla="*/ 3220335 h 5920067"/>
              <a:gd name="connsiteX188" fmla="*/ 0 w 11199600"/>
              <a:gd name="connsiteY188" fmla="*/ 3156237 h 5920067"/>
              <a:gd name="connsiteX189" fmla="*/ 0 w 11199600"/>
              <a:gd name="connsiteY189" fmla="*/ 3118217 h 5920067"/>
              <a:gd name="connsiteX190" fmla="*/ 0 w 11199600"/>
              <a:gd name="connsiteY190" fmla="*/ 3100970 h 5920067"/>
              <a:gd name="connsiteX191" fmla="*/ 0 w 11199600"/>
              <a:gd name="connsiteY191" fmla="*/ 2991102 h 5920067"/>
              <a:gd name="connsiteX192" fmla="*/ 0 w 11199600"/>
              <a:gd name="connsiteY192" fmla="*/ 2946095 h 5920067"/>
              <a:gd name="connsiteX193" fmla="*/ 0 w 11199600"/>
              <a:gd name="connsiteY193" fmla="*/ 2826730 h 5920067"/>
              <a:gd name="connsiteX194" fmla="*/ 0 w 11199600"/>
              <a:gd name="connsiteY194" fmla="*/ 2787072 h 5920067"/>
              <a:gd name="connsiteX195" fmla="*/ 0 w 11199600"/>
              <a:gd name="connsiteY195" fmla="*/ 2741948 h 5920067"/>
              <a:gd name="connsiteX196" fmla="*/ 0 w 11199600"/>
              <a:gd name="connsiteY196" fmla="*/ 2716862 h 5920067"/>
              <a:gd name="connsiteX197" fmla="*/ 0 w 11199600"/>
              <a:gd name="connsiteY197" fmla="*/ 2512832 h 5920067"/>
              <a:gd name="connsiteX198" fmla="*/ 0 w 11199600"/>
              <a:gd name="connsiteY198" fmla="*/ 2472043 h 5920067"/>
              <a:gd name="connsiteX199" fmla="*/ 0 w 11199600"/>
              <a:gd name="connsiteY199" fmla="*/ 2467708 h 5920067"/>
              <a:gd name="connsiteX200" fmla="*/ 0 w 11199600"/>
              <a:gd name="connsiteY200" fmla="*/ 2449933 h 5920067"/>
              <a:gd name="connsiteX201" fmla="*/ 0 w 11199600"/>
              <a:gd name="connsiteY201" fmla="*/ 2197803 h 5920067"/>
              <a:gd name="connsiteX202" fmla="*/ 0 w 11199600"/>
              <a:gd name="connsiteY202" fmla="*/ 2180556 h 5920067"/>
              <a:gd name="connsiteX203" fmla="*/ 0 w 11199600"/>
              <a:gd name="connsiteY203" fmla="*/ 2175692 h 5920067"/>
              <a:gd name="connsiteX204" fmla="*/ 0 w 11199600"/>
              <a:gd name="connsiteY204" fmla="*/ 2088721 h 5920067"/>
              <a:gd name="connsiteX205" fmla="*/ 0 w 11199600"/>
              <a:gd name="connsiteY205" fmla="*/ 1906316 h 5920067"/>
              <a:gd name="connsiteX206" fmla="*/ 0 w 11199600"/>
              <a:gd name="connsiteY206" fmla="*/ 1866658 h 5920067"/>
              <a:gd name="connsiteX207" fmla="*/ 0 w 11199600"/>
              <a:gd name="connsiteY207" fmla="*/ 1814481 h 5920067"/>
              <a:gd name="connsiteX208" fmla="*/ 0 w 11199600"/>
              <a:gd name="connsiteY208" fmla="*/ 1702609 h 5920067"/>
              <a:gd name="connsiteX209" fmla="*/ 0 w 11199600"/>
              <a:gd name="connsiteY209" fmla="*/ 1592418 h 5920067"/>
              <a:gd name="connsiteX210" fmla="*/ 0 w 11199600"/>
              <a:gd name="connsiteY210" fmla="*/ 1529519 h 5920067"/>
              <a:gd name="connsiteX211" fmla="*/ 0 w 11199600"/>
              <a:gd name="connsiteY211" fmla="*/ 1428369 h 5920067"/>
              <a:gd name="connsiteX212" fmla="*/ 0 w 11199600"/>
              <a:gd name="connsiteY212" fmla="*/ 1290764 h 5920067"/>
              <a:gd name="connsiteX213" fmla="*/ 0 w 11199600"/>
              <a:gd name="connsiteY213" fmla="*/ 1255278 h 5920067"/>
              <a:gd name="connsiteX214" fmla="*/ 0 w 11199600"/>
              <a:gd name="connsiteY214" fmla="*/ 1168307 h 5920067"/>
              <a:gd name="connsiteX215" fmla="*/ 0 w 11199600"/>
              <a:gd name="connsiteY215" fmla="*/ 1016524 h 5920067"/>
              <a:gd name="connsiteX216" fmla="*/ 0 w 11199600"/>
              <a:gd name="connsiteY216" fmla="*/ 894067 h 5920067"/>
              <a:gd name="connsiteX217" fmla="*/ 0 w 11199600"/>
              <a:gd name="connsiteY217" fmla="*/ 782195 h 5920067"/>
              <a:gd name="connsiteX218" fmla="*/ 0 w 11199600"/>
              <a:gd name="connsiteY218" fmla="*/ 507955 h 5920067"/>
              <a:gd name="connsiteX219" fmla="*/ 0 w 11199600"/>
              <a:gd name="connsiteY219" fmla="*/ 370350 h 5920067"/>
              <a:gd name="connsiteX220" fmla="*/ 0 w 11199600"/>
              <a:gd name="connsiteY220" fmla="*/ 96110 h 5920067"/>
              <a:gd name="connsiteX221" fmla="*/ 95997 w 11199600"/>
              <a:gd name="connsiteY221" fmla="*/ 0 h 59200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</a:cxnLst>
            <a:rect l="l" t="t" r="r" b="b"/>
            <a:pathLst>
              <a:path w="11199600" h="5920067">
                <a:moveTo>
                  <a:pt x="95997" y="0"/>
                </a:moveTo>
                <a:lnTo>
                  <a:pt x="11103603" y="0"/>
                </a:lnTo>
                <a:cubicBezTo>
                  <a:pt x="11199600" y="0"/>
                  <a:pt x="11199600" y="96110"/>
                  <a:pt x="11199600" y="96110"/>
                </a:cubicBezTo>
                <a:cubicBezTo>
                  <a:pt x="11199600" y="96110"/>
                  <a:pt x="11199600" y="96110"/>
                  <a:pt x="11199600" y="335165"/>
                </a:cubicBezTo>
                <a:lnTo>
                  <a:pt x="11199600" y="370350"/>
                </a:lnTo>
                <a:cubicBezTo>
                  <a:pt x="11199600" y="370350"/>
                  <a:pt x="11199600" y="370350"/>
                  <a:pt x="11199600" y="379204"/>
                </a:cubicBezTo>
                <a:lnTo>
                  <a:pt x="11199600" y="400048"/>
                </a:lnTo>
                <a:lnTo>
                  <a:pt x="11199600" y="400232"/>
                </a:lnTo>
                <a:cubicBezTo>
                  <a:pt x="11199600" y="415173"/>
                  <a:pt x="11199600" y="437585"/>
                  <a:pt x="11199600" y="471202"/>
                </a:cubicBezTo>
                <a:lnTo>
                  <a:pt x="11199600" y="475721"/>
                </a:lnTo>
                <a:lnTo>
                  <a:pt x="11199600" y="508692"/>
                </a:lnTo>
                <a:cubicBezTo>
                  <a:pt x="11199600" y="522527"/>
                  <a:pt x="11199600" y="537744"/>
                  <a:pt x="11199600" y="554484"/>
                </a:cubicBezTo>
                <a:lnTo>
                  <a:pt x="11199600" y="563015"/>
                </a:lnTo>
                <a:lnTo>
                  <a:pt x="11199600" y="609405"/>
                </a:lnTo>
                <a:lnTo>
                  <a:pt x="11199600" y="662759"/>
                </a:lnTo>
                <a:lnTo>
                  <a:pt x="11199600" y="674288"/>
                </a:lnTo>
                <a:cubicBezTo>
                  <a:pt x="11199600" y="697668"/>
                  <a:pt x="11199600" y="722846"/>
                  <a:pt x="11199600" y="749961"/>
                </a:cubicBezTo>
                <a:lnTo>
                  <a:pt x="11199600" y="775785"/>
                </a:lnTo>
                <a:lnTo>
                  <a:pt x="11199600" y="837255"/>
                </a:lnTo>
                <a:lnTo>
                  <a:pt x="11199600" y="902921"/>
                </a:lnTo>
                <a:lnTo>
                  <a:pt x="11199600" y="936999"/>
                </a:lnTo>
                <a:lnTo>
                  <a:pt x="11199600" y="1016524"/>
                </a:lnTo>
                <a:cubicBezTo>
                  <a:pt x="11199600" y="1016524"/>
                  <a:pt x="11199600" y="1016524"/>
                  <a:pt x="11199600" y="1029131"/>
                </a:cubicBezTo>
                <a:lnTo>
                  <a:pt x="11199600" y="1044999"/>
                </a:lnTo>
                <a:lnTo>
                  <a:pt x="11199600" y="1046406"/>
                </a:lnTo>
                <a:lnTo>
                  <a:pt x="11199600" y="1050025"/>
                </a:lnTo>
                <a:lnTo>
                  <a:pt x="11199600" y="1074887"/>
                </a:lnTo>
                <a:cubicBezTo>
                  <a:pt x="11199600" y="1098232"/>
                  <a:pt x="11199600" y="1130916"/>
                  <a:pt x="11199600" y="1176672"/>
                </a:cubicBezTo>
                <a:lnTo>
                  <a:pt x="11199600" y="1177161"/>
                </a:lnTo>
                <a:lnTo>
                  <a:pt x="11199600" y="1202847"/>
                </a:lnTo>
                <a:lnTo>
                  <a:pt x="11199600" y="1255579"/>
                </a:lnTo>
                <a:lnTo>
                  <a:pt x="11199600" y="1290764"/>
                </a:lnTo>
                <a:cubicBezTo>
                  <a:pt x="11199600" y="1290764"/>
                  <a:pt x="11199600" y="1290764"/>
                  <a:pt x="11199600" y="1299618"/>
                </a:cubicBezTo>
                <a:lnTo>
                  <a:pt x="11199600" y="1319239"/>
                </a:lnTo>
                <a:lnTo>
                  <a:pt x="11199600" y="1320462"/>
                </a:lnTo>
                <a:lnTo>
                  <a:pt x="11199600" y="1320646"/>
                </a:lnTo>
                <a:cubicBezTo>
                  <a:pt x="11199600" y="1328117"/>
                  <a:pt x="11199600" y="1337455"/>
                  <a:pt x="11199600" y="1349128"/>
                </a:cubicBezTo>
                <a:lnTo>
                  <a:pt x="11199600" y="1377296"/>
                </a:lnTo>
                <a:lnTo>
                  <a:pt x="11199600" y="1391616"/>
                </a:lnTo>
                <a:lnTo>
                  <a:pt x="11199600" y="1396135"/>
                </a:lnTo>
                <a:lnTo>
                  <a:pt x="11199600" y="1429106"/>
                </a:lnTo>
                <a:cubicBezTo>
                  <a:pt x="11199600" y="1442941"/>
                  <a:pt x="11199600" y="1458158"/>
                  <a:pt x="11199600" y="1474898"/>
                </a:cubicBezTo>
                <a:lnTo>
                  <a:pt x="11199600" y="1477087"/>
                </a:lnTo>
                <a:lnTo>
                  <a:pt x="11199600" y="1483429"/>
                </a:lnTo>
                <a:lnTo>
                  <a:pt x="11199600" y="1529819"/>
                </a:lnTo>
                <a:lnTo>
                  <a:pt x="11199600" y="1569177"/>
                </a:lnTo>
                <a:lnTo>
                  <a:pt x="11199600" y="1583173"/>
                </a:lnTo>
                <a:lnTo>
                  <a:pt x="11199600" y="1594702"/>
                </a:lnTo>
                <a:lnTo>
                  <a:pt x="11199600" y="1651536"/>
                </a:lnTo>
                <a:lnTo>
                  <a:pt x="11199600" y="1670375"/>
                </a:lnTo>
                <a:lnTo>
                  <a:pt x="11199600" y="1696199"/>
                </a:lnTo>
                <a:lnTo>
                  <a:pt x="11199600" y="1757669"/>
                </a:lnTo>
                <a:lnTo>
                  <a:pt x="11199600" y="1779318"/>
                </a:lnTo>
                <a:lnTo>
                  <a:pt x="11199600" y="1823335"/>
                </a:lnTo>
                <a:lnTo>
                  <a:pt x="11199600" y="1843417"/>
                </a:lnTo>
                <a:lnTo>
                  <a:pt x="11199600" y="1857413"/>
                </a:lnTo>
                <a:lnTo>
                  <a:pt x="11199600" y="1965413"/>
                </a:lnTo>
                <a:lnTo>
                  <a:pt x="11199600" y="1970439"/>
                </a:lnTo>
                <a:lnTo>
                  <a:pt x="11199600" y="2008551"/>
                </a:lnTo>
                <a:lnTo>
                  <a:pt x="11199600" y="2053558"/>
                </a:lnTo>
                <a:lnTo>
                  <a:pt x="11199600" y="2097575"/>
                </a:lnTo>
                <a:lnTo>
                  <a:pt x="11199600" y="2123261"/>
                </a:lnTo>
                <a:lnTo>
                  <a:pt x="11199600" y="2239653"/>
                </a:lnTo>
                <a:lnTo>
                  <a:pt x="11199600" y="2257705"/>
                </a:lnTo>
                <a:lnTo>
                  <a:pt x="11199600" y="2282791"/>
                </a:lnTo>
                <a:lnTo>
                  <a:pt x="11199600" y="2297710"/>
                </a:lnTo>
                <a:lnTo>
                  <a:pt x="11199600" y="2397501"/>
                </a:lnTo>
                <a:lnTo>
                  <a:pt x="11199600" y="2489591"/>
                </a:lnTo>
                <a:lnTo>
                  <a:pt x="11199600" y="2527610"/>
                </a:lnTo>
                <a:lnTo>
                  <a:pt x="11199600" y="2531945"/>
                </a:lnTo>
                <a:lnTo>
                  <a:pt x="11199600" y="2571950"/>
                </a:lnTo>
                <a:lnTo>
                  <a:pt x="11199600" y="2699732"/>
                </a:lnTo>
                <a:lnTo>
                  <a:pt x="11199600" y="2763831"/>
                </a:lnTo>
                <a:lnTo>
                  <a:pt x="11199600" y="2801851"/>
                </a:lnTo>
                <a:lnTo>
                  <a:pt x="11199600" y="2819097"/>
                </a:lnTo>
                <a:lnTo>
                  <a:pt x="11199600" y="2928965"/>
                </a:lnTo>
                <a:lnTo>
                  <a:pt x="11199600" y="2973972"/>
                </a:lnTo>
                <a:lnTo>
                  <a:pt x="11199600" y="3093337"/>
                </a:lnTo>
                <a:lnTo>
                  <a:pt x="11199600" y="3132995"/>
                </a:lnTo>
                <a:lnTo>
                  <a:pt x="11199600" y="3178119"/>
                </a:lnTo>
                <a:lnTo>
                  <a:pt x="11199600" y="3203205"/>
                </a:lnTo>
                <a:lnTo>
                  <a:pt x="11199600" y="3407236"/>
                </a:lnTo>
                <a:lnTo>
                  <a:pt x="11199600" y="3448024"/>
                </a:lnTo>
                <a:lnTo>
                  <a:pt x="11199600" y="3452359"/>
                </a:lnTo>
                <a:lnTo>
                  <a:pt x="11199600" y="3470135"/>
                </a:lnTo>
                <a:lnTo>
                  <a:pt x="11199600" y="3722265"/>
                </a:lnTo>
                <a:lnTo>
                  <a:pt x="11199600" y="3739511"/>
                </a:lnTo>
                <a:lnTo>
                  <a:pt x="11199600" y="3744375"/>
                </a:lnTo>
                <a:lnTo>
                  <a:pt x="11199600" y="3831346"/>
                </a:lnTo>
                <a:lnTo>
                  <a:pt x="11199600" y="4013751"/>
                </a:lnTo>
                <a:lnTo>
                  <a:pt x="11199600" y="4053409"/>
                </a:lnTo>
                <a:lnTo>
                  <a:pt x="11199600" y="4105586"/>
                </a:lnTo>
                <a:lnTo>
                  <a:pt x="11199600" y="4217459"/>
                </a:lnTo>
                <a:lnTo>
                  <a:pt x="11199600" y="4327650"/>
                </a:lnTo>
                <a:lnTo>
                  <a:pt x="11199600" y="4390549"/>
                </a:lnTo>
                <a:lnTo>
                  <a:pt x="11199600" y="4491699"/>
                </a:lnTo>
                <a:lnTo>
                  <a:pt x="11199600" y="4629303"/>
                </a:lnTo>
                <a:lnTo>
                  <a:pt x="11199600" y="4664789"/>
                </a:lnTo>
                <a:lnTo>
                  <a:pt x="11199600" y="4751760"/>
                </a:lnTo>
                <a:lnTo>
                  <a:pt x="11199600" y="4903543"/>
                </a:lnTo>
                <a:lnTo>
                  <a:pt x="11199600" y="5026000"/>
                </a:lnTo>
                <a:lnTo>
                  <a:pt x="11199600" y="5137873"/>
                </a:lnTo>
                <a:lnTo>
                  <a:pt x="11199600" y="5412113"/>
                </a:lnTo>
                <a:lnTo>
                  <a:pt x="11199600" y="5549717"/>
                </a:lnTo>
                <a:lnTo>
                  <a:pt x="11199600" y="5823957"/>
                </a:lnTo>
                <a:cubicBezTo>
                  <a:pt x="11199600" y="5920067"/>
                  <a:pt x="11103603" y="5920067"/>
                  <a:pt x="11103603" y="5920067"/>
                </a:cubicBezTo>
                <a:cubicBezTo>
                  <a:pt x="11103603" y="5920067"/>
                  <a:pt x="11103603" y="5920067"/>
                  <a:pt x="95997" y="5920067"/>
                </a:cubicBezTo>
                <a:cubicBezTo>
                  <a:pt x="0" y="5920067"/>
                  <a:pt x="0" y="5823957"/>
                  <a:pt x="0" y="5823957"/>
                </a:cubicBezTo>
                <a:lnTo>
                  <a:pt x="0" y="5820222"/>
                </a:lnTo>
                <a:lnTo>
                  <a:pt x="0" y="5811351"/>
                </a:lnTo>
                <a:lnTo>
                  <a:pt x="0" y="5794075"/>
                </a:lnTo>
                <a:lnTo>
                  <a:pt x="0" y="5765594"/>
                </a:lnTo>
                <a:lnTo>
                  <a:pt x="0" y="5723106"/>
                </a:lnTo>
                <a:lnTo>
                  <a:pt x="0" y="5663809"/>
                </a:lnTo>
                <a:lnTo>
                  <a:pt x="0" y="5584902"/>
                </a:lnTo>
                <a:lnTo>
                  <a:pt x="0" y="5549717"/>
                </a:lnTo>
                <a:lnTo>
                  <a:pt x="0" y="5548611"/>
                </a:lnTo>
                <a:lnTo>
                  <a:pt x="0" y="5540863"/>
                </a:lnTo>
                <a:lnTo>
                  <a:pt x="0" y="5520020"/>
                </a:lnTo>
                <a:lnTo>
                  <a:pt x="0" y="5519835"/>
                </a:lnTo>
                <a:lnTo>
                  <a:pt x="0" y="5478886"/>
                </a:lnTo>
                <a:lnTo>
                  <a:pt x="0" y="5448866"/>
                </a:lnTo>
                <a:lnTo>
                  <a:pt x="0" y="5444347"/>
                </a:lnTo>
                <a:lnTo>
                  <a:pt x="0" y="5411375"/>
                </a:lnTo>
                <a:lnTo>
                  <a:pt x="0" y="5365584"/>
                </a:lnTo>
                <a:lnTo>
                  <a:pt x="0" y="5357053"/>
                </a:lnTo>
                <a:lnTo>
                  <a:pt x="0" y="5310662"/>
                </a:lnTo>
                <a:lnTo>
                  <a:pt x="0" y="5257308"/>
                </a:lnTo>
                <a:lnTo>
                  <a:pt x="0" y="5245780"/>
                </a:lnTo>
                <a:lnTo>
                  <a:pt x="0" y="5170107"/>
                </a:lnTo>
                <a:lnTo>
                  <a:pt x="0" y="5144283"/>
                </a:lnTo>
                <a:lnTo>
                  <a:pt x="0" y="5082813"/>
                </a:lnTo>
                <a:lnTo>
                  <a:pt x="0" y="5017146"/>
                </a:lnTo>
                <a:lnTo>
                  <a:pt x="0" y="4983068"/>
                </a:lnTo>
                <a:lnTo>
                  <a:pt x="0" y="4903543"/>
                </a:lnTo>
                <a:lnTo>
                  <a:pt x="0" y="4899808"/>
                </a:lnTo>
                <a:lnTo>
                  <a:pt x="0" y="4890937"/>
                </a:lnTo>
                <a:lnTo>
                  <a:pt x="0" y="4875069"/>
                </a:lnTo>
                <a:lnTo>
                  <a:pt x="0" y="4873661"/>
                </a:lnTo>
                <a:lnTo>
                  <a:pt x="0" y="4870043"/>
                </a:lnTo>
                <a:lnTo>
                  <a:pt x="0" y="4845180"/>
                </a:lnTo>
                <a:lnTo>
                  <a:pt x="0" y="4802692"/>
                </a:lnTo>
                <a:lnTo>
                  <a:pt x="0" y="4743395"/>
                </a:lnTo>
                <a:lnTo>
                  <a:pt x="0" y="4742906"/>
                </a:lnTo>
                <a:lnTo>
                  <a:pt x="0" y="4717221"/>
                </a:lnTo>
                <a:lnTo>
                  <a:pt x="0" y="4664488"/>
                </a:lnTo>
                <a:lnTo>
                  <a:pt x="0" y="4629303"/>
                </a:lnTo>
                <a:lnTo>
                  <a:pt x="0" y="4628197"/>
                </a:lnTo>
                <a:lnTo>
                  <a:pt x="0" y="4620449"/>
                </a:lnTo>
                <a:lnTo>
                  <a:pt x="0" y="4600829"/>
                </a:lnTo>
                <a:lnTo>
                  <a:pt x="0" y="4599606"/>
                </a:lnTo>
                <a:lnTo>
                  <a:pt x="0" y="4599421"/>
                </a:lnTo>
                <a:lnTo>
                  <a:pt x="0" y="4558472"/>
                </a:lnTo>
                <a:lnTo>
                  <a:pt x="0" y="4542771"/>
                </a:lnTo>
                <a:lnTo>
                  <a:pt x="0" y="4528452"/>
                </a:lnTo>
                <a:lnTo>
                  <a:pt x="0" y="4523933"/>
                </a:lnTo>
                <a:lnTo>
                  <a:pt x="0" y="4490961"/>
                </a:lnTo>
                <a:lnTo>
                  <a:pt x="0" y="4445170"/>
                </a:lnTo>
                <a:lnTo>
                  <a:pt x="0" y="4442981"/>
                </a:lnTo>
                <a:lnTo>
                  <a:pt x="0" y="4436639"/>
                </a:lnTo>
                <a:lnTo>
                  <a:pt x="0" y="4390248"/>
                </a:lnTo>
                <a:lnTo>
                  <a:pt x="0" y="4350891"/>
                </a:lnTo>
                <a:lnTo>
                  <a:pt x="0" y="4336894"/>
                </a:lnTo>
                <a:lnTo>
                  <a:pt x="0" y="4325366"/>
                </a:lnTo>
                <a:lnTo>
                  <a:pt x="0" y="4268531"/>
                </a:lnTo>
                <a:lnTo>
                  <a:pt x="0" y="4249693"/>
                </a:lnTo>
                <a:lnTo>
                  <a:pt x="0" y="4223869"/>
                </a:lnTo>
                <a:lnTo>
                  <a:pt x="0" y="4162399"/>
                </a:lnTo>
                <a:lnTo>
                  <a:pt x="0" y="4140749"/>
                </a:lnTo>
                <a:lnTo>
                  <a:pt x="0" y="4096732"/>
                </a:lnTo>
                <a:lnTo>
                  <a:pt x="0" y="4076651"/>
                </a:lnTo>
                <a:lnTo>
                  <a:pt x="0" y="4062654"/>
                </a:lnTo>
                <a:lnTo>
                  <a:pt x="0" y="3954655"/>
                </a:lnTo>
                <a:lnTo>
                  <a:pt x="0" y="3949629"/>
                </a:lnTo>
                <a:lnTo>
                  <a:pt x="0" y="3911516"/>
                </a:lnTo>
                <a:lnTo>
                  <a:pt x="0" y="3866509"/>
                </a:lnTo>
                <a:lnTo>
                  <a:pt x="0" y="3822492"/>
                </a:lnTo>
                <a:lnTo>
                  <a:pt x="0" y="3796807"/>
                </a:lnTo>
                <a:lnTo>
                  <a:pt x="0" y="3680415"/>
                </a:lnTo>
                <a:lnTo>
                  <a:pt x="0" y="3662362"/>
                </a:lnTo>
                <a:lnTo>
                  <a:pt x="0" y="3637276"/>
                </a:lnTo>
                <a:lnTo>
                  <a:pt x="0" y="3622357"/>
                </a:lnTo>
                <a:lnTo>
                  <a:pt x="0" y="3522567"/>
                </a:lnTo>
                <a:lnTo>
                  <a:pt x="0" y="3430477"/>
                </a:lnTo>
                <a:lnTo>
                  <a:pt x="0" y="3392457"/>
                </a:lnTo>
                <a:lnTo>
                  <a:pt x="0" y="3388122"/>
                </a:lnTo>
                <a:lnTo>
                  <a:pt x="0" y="3348117"/>
                </a:lnTo>
                <a:lnTo>
                  <a:pt x="0" y="3220335"/>
                </a:lnTo>
                <a:lnTo>
                  <a:pt x="0" y="3156237"/>
                </a:lnTo>
                <a:lnTo>
                  <a:pt x="0" y="3118217"/>
                </a:lnTo>
                <a:lnTo>
                  <a:pt x="0" y="3100970"/>
                </a:lnTo>
                <a:lnTo>
                  <a:pt x="0" y="2991102"/>
                </a:lnTo>
                <a:lnTo>
                  <a:pt x="0" y="2946095"/>
                </a:lnTo>
                <a:lnTo>
                  <a:pt x="0" y="2826730"/>
                </a:lnTo>
                <a:lnTo>
                  <a:pt x="0" y="2787072"/>
                </a:lnTo>
                <a:lnTo>
                  <a:pt x="0" y="2741948"/>
                </a:lnTo>
                <a:lnTo>
                  <a:pt x="0" y="2716862"/>
                </a:lnTo>
                <a:lnTo>
                  <a:pt x="0" y="2512832"/>
                </a:lnTo>
                <a:lnTo>
                  <a:pt x="0" y="2472043"/>
                </a:lnTo>
                <a:lnTo>
                  <a:pt x="0" y="2467708"/>
                </a:lnTo>
                <a:lnTo>
                  <a:pt x="0" y="2449933"/>
                </a:lnTo>
                <a:lnTo>
                  <a:pt x="0" y="2197803"/>
                </a:lnTo>
                <a:lnTo>
                  <a:pt x="0" y="2180556"/>
                </a:lnTo>
                <a:lnTo>
                  <a:pt x="0" y="2175692"/>
                </a:lnTo>
                <a:lnTo>
                  <a:pt x="0" y="2088721"/>
                </a:lnTo>
                <a:lnTo>
                  <a:pt x="0" y="1906316"/>
                </a:lnTo>
                <a:lnTo>
                  <a:pt x="0" y="1866658"/>
                </a:lnTo>
                <a:lnTo>
                  <a:pt x="0" y="1814481"/>
                </a:lnTo>
                <a:lnTo>
                  <a:pt x="0" y="1702609"/>
                </a:lnTo>
                <a:lnTo>
                  <a:pt x="0" y="1592418"/>
                </a:lnTo>
                <a:lnTo>
                  <a:pt x="0" y="1529519"/>
                </a:lnTo>
                <a:lnTo>
                  <a:pt x="0" y="1428369"/>
                </a:lnTo>
                <a:lnTo>
                  <a:pt x="0" y="1290764"/>
                </a:lnTo>
                <a:lnTo>
                  <a:pt x="0" y="1255278"/>
                </a:lnTo>
                <a:lnTo>
                  <a:pt x="0" y="1168307"/>
                </a:lnTo>
                <a:lnTo>
                  <a:pt x="0" y="1016524"/>
                </a:lnTo>
                <a:lnTo>
                  <a:pt x="0" y="894067"/>
                </a:lnTo>
                <a:lnTo>
                  <a:pt x="0" y="782195"/>
                </a:lnTo>
                <a:lnTo>
                  <a:pt x="0" y="507955"/>
                </a:lnTo>
                <a:lnTo>
                  <a:pt x="0" y="370350"/>
                </a:lnTo>
                <a:lnTo>
                  <a:pt x="0" y="96110"/>
                </a:lnTo>
                <a:cubicBezTo>
                  <a:pt x="0" y="0"/>
                  <a:pt x="95997" y="0"/>
                  <a:pt x="95997" y="0"/>
                </a:cubicBezTo>
                <a:close/>
              </a:path>
            </a:pathLst>
          </a:custGeom>
          <a:solidFill>
            <a:schemeClr val="bg2">
              <a:lumMod val="20000"/>
              <a:lumOff val="80000"/>
              <a:alpha val="10000"/>
            </a:schemeClr>
          </a:solidFill>
        </p:spPr>
        <p:txBody>
          <a:bodyPr wrap="square" lIns="3240000" tIns="36000" rIns="36000" bIns="36000" anchor="ctr" anchorCtr="0">
            <a:noAutofit/>
          </a:bodyPr>
          <a:lstStyle>
            <a:lvl1pPr algn="ctr">
              <a:defRPr sz="1400" b="0"/>
            </a:lvl1pPr>
          </a:lstStyle>
          <a:p>
            <a:r>
              <a:rPr lang="en-US" noProof="0"/>
              <a:t>Click icon to add picture</a:t>
            </a:r>
            <a:endParaRPr lang="en-GB" noProof="0" dirty="0"/>
          </a:p>
        </p:txBody>
      </p:sp>
      <p:pic>
        <p:nvPicPr>
          <p:cNvPr id="3" name="D069AE76-E07F-4109-9580-BF7EDC0B5778" descr="F6043AE1-0136-4053-89C5-2D5BC0D46E24@wework"/>
          <p:cNvPicPr>
            <a:picLocks noChangeAspect="1" noChangeArrowheads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923317" y="6292639"/>
            <a:ext cx="1127396" cy="533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6595803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D069AE76-E07F-4109-9580-BF7EDC0B5778" descr="F6043AE1-0136-4053-89C5-2D5BC0D46E24@wework"/>
          <p:cNvPicPr>
            <a:picLocks noChangeAspect="1" noChangeArrowheads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923317" y="6292639"/>
            <a:ext cx="1127396" cy="533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28437767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Freeform 31"/>
          <p:cNvSpPr>
            <a:spLocks noChangeAspect="1"/>
          </p:cNvSpPr>
          <p:nvPr userDrawn="1"/>
        </p:nvSpPr>
        <p:spPr bwMode="gray">
          <a:xfrm>
            <a:off x="693738" y="1695449"/>
            <a:ext cx="10641600" cy="2630915"/>
          </a:xfrm>
          <a:custGeom>
            <a:avLst/>
            <a:gdLst>
              <a:gd name="T0" fmla="*/ 2480 w 2480"/>
              <a:gd name="T1" fmla="*/ 528 h 611"/>
              <a:gd name="T2" fmla="*/ 2480 w 2480"/>
              <a:gd name="T3" fmla="*/ 32 h 611"/>
              <a:gd name="T4" fmla="*/ 2448 w 2480"/>
              <a:gd name="T5" fmla="*/ 0 h 611"/>
              <a:gd name="T6" fmla="*/ 32 w 2480"/>
              <a:gd name="T7" fmla="*/ 0 h 611"/>
              <a:gd name="T8" fmla="*/ 0 w 2480"/>
              <a:gd name="T9" fmla="*/ 32 h 611"/>
              <a:gd name="T10" fmla="*/ 0 w 2480"/>
              <a:gd name="T11" fmla="*/ 528 h 611"/>
              <a:gd name="T12" fmla="*/ 32 w 2480"/>
              <a:gd name="T13" fmla="*/ 560 h 611"/>
              <a:gd name="T14" fmla="*/ 237 w 2480"/>
              <a:gd name="T15" fmla="*/ 560 h 611"/>
              <a:gd name="T16" fmla="*/ 271 w 2480"/>
              <a:gd name="T17" fmla="*/ 604 h 611"/>
              <a:gd name="T18" fmla="*/ 289 w 2480"/>
              <a:gd name="T19" fmla="*/ 604 h 611"/>
              <a:gd name="T20" fmla="*/ 323 w 2480"/>
              <a:gd name="T21" fmla="*/ 560 h 611"/>
              <a:gd name="T22" fmla="*/ 2448 w 2480"/>
              <a:gd name="T23" fmla="*/ 560 h 611"/>
              <a:gd name="T24" fmla="*/ 2480 w 2480"/>
              <a:gd name="T25" fmla="*/ 528 h 6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480" h="611">
                <a:moveTo>
                  <a:pt x="2480" y="528"/>
                </a:moveTo>
                <a:cubicBezTo>
                  <a:pt x="2480" y="32"/>
                  <a:pt x="2480" y="32"/>
                  <a:pt x="2480" y="32"/>
                </a:cubicBezTo>
                <a:cubicBezTo>
                  <a:pt x="2480" y="32"/>
                  <a:pt x="2480" y="0"/>
                  <a:pt x="2448" y="0"/>
                </a:cubicBezTo>
                <a:cubicBezTo>
                  <a:pt x="32" y="0"/>
                  <a:pt x="32" y="0"/>
                  <a:pt x="32" y="0"/>
                </a:cubicBezTo>
                <a:cubicBezTo>
                  <a:pt x="32" y="0"/>
                  <a:pt x="0" y="0"/>
                  <a:pt x="0" y="32"/>
                </a:cubicBezTo>
                <a:cubicBezTo>
                  <a:pt x="0" y="528"/>
                  <a:pt x="0" y="528"/>
                  <a:pt x="0" y="528"/>
                </a:cubicBezTo>
                <a:cubicBezTo>
                  <a:pt x="0" y="528"/>
                  <a:pt x="0" y="560"/>
                  <a:pt x="32" y="560"/>
                </a:cubicBezTo>
                <a:cubicBezTo>
                  <a:pt x="237" y="560"/>
                  <a:pt x="237" y="560"/>
                  <a:pt x="237" y="560"/>
                </a:cubicBezTo>
                <a:cubicBezTo>
                  <a:pt x="271" y="604"/>
                  <a:pt x="271" y="604"/>
                  <a:pt x="271" y="604"/>
                </a:cubicBezTo>
                <a:cubicBezTo>
                  <a:pt x="276" y="611"/>
                  <a:pt x="284" y="611"/>
                  <a:pt x="289" y="604"/>
                </a:cubicBezTo>
                <a:cubicBezTo>
                  <a:pt x="323" y="560"/>
                  <a:pt x="323" y="560"/>
                  <a:pt x="323" y="560"/>
                </a:cubicBezTo>
                <a:cubicBezTo>
                  <a:pt x="2448" y="560"/>
                  <a:pt x="2448" y="560"/>
                  <a:pt x="2448" y="560"/>
                </a:cubicBezTo>
                <a:cubicBezTo>
                  <a:pt x="2448" y="560"/>
                  <a:pt x="2480" y="560"/>
                  <a:pt x="2480" y="528"/>
                </a:cubicBezTo>
              </a:path>
            </a:pathLst>
          </a:custGeom>
          <a:solidFill>
            <a:srgbClr val="FE2747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>
              <a:solidFill>
                <a:srgbClr val="33333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ctrTitle"/>
          </p:nvPr>
        </p:nvSpPr>
        <p:spPr bwMode="gray">
          <a:xfrm>
            <a:off x="1172150" y="1695451"/>
            <a:ext cx="10162600" cy="2368549"/>
          </a:xfrm>
        </p:spPr>
        <p:txBody>
          <a:bodyPr anchor="ctr" anchorCtr="0">
            <a:noAutofit/>
          </a:bodyPr>
          <a:lstStyle>
            <a:lvl1pPr algn="l">
              <a:lnSpc>
                <a:spcPts val="4600"/>
              </a:lnSpc>
              <a:defRPr sz="46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noProof="0" dirty="0"/>
              <a:t>Click to edit Master title style</a:t>
            </a:r>
            <a:endParaRPr lang="en-GB" noProof="0" dirty="0"/>
          </a:p>
        </p:txBody>
      </p:sp>
      <p:grpSp>
        <p:nvGrpSpPr>
          <p:cNvPr id="36" name="Group 35"/>
          <p:cNvGrpSpPr/>
          <p:nvPr userDrawn="1"/>
        </p:nvGrpSpPr>
        <p:grpSpPr>
          <a:xfrm>
            <a:off x="-2025698" y="6362700"/>
            <a:ext cx="1857255" cy="500063"/>
            <a:chOff x="-2025698" y="6445247"/>
            <a:chExt cx="1857255" cy="417516"/>
          </a:xfrm>
        </p:grpSpPr>
        <p:sp>
          <p:nvSpPr>
            <p:cNvPr id="37" name="Rectangle 104"/>
            <p:cNvSpPr>
              <a:spLocks noChangeArrowheads="1"/>
            </p:cNvSpPr>
            <p:nvPr userDrawn="1"/>
          </p:nvSpPr>
          <p:spPr bwMode="gray">
            <a:xfrm>
              <a:off x="-2025698" y="6445247"/>
              <a:ext cx="1447848" cy="417516"/>
            </a:xfrm>
            <a:prstGeom prst="rect">
              <a:avLst/>
            </a:prstGeom>
            <a:solidFill>
              <a:srgbClr val="60A6DA"/>
            </a:solidFill>
            <a:ln>
              <a:noFill/>
            </a:ln>
            <a:effectLst/>
          </p:spPr>
          <p:txBody>
            <a:bodyPr wrap="square" lIns="72000" tIns="180000" rIns="72000" bIns="180000" anchor="ctr">
              <a:noAutofit/>
            </a:bodyPr>
            <a:lstStyle/>
            <a:p>
              <a:pPr>
                <a:lnSpc>
                  <a:spcPct val="90000"/>
                </a:lnSpc>
                <a:spcBef>
                  <a:spcPct val="20000"/>
                </a:spcBef>
                <a:spcAft>
                  <a:spcPct val="20000"/>
                </a:spcAft>
                <a:defRPr/>
              </a:pPr>
              <a:r>
                <a:rPr lang="en-GB" altLang="en-GB" sz="1200" b="1" kern="0" dirty="0">
                  <a:solidFill>
                    <a:srgbClr val="FDFDFD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No content below </a:t>
              </a:r>
              <a:br>
                <a:rPr lang="en-GB" altLang="en-GB" sz="1200" b="1" kern="0" dirty="0">
                  <a:solidFill>
                    <a:srgbClr val="FDFDFD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altLang="en-GB" sz="1200" b="1" kern="0" dirty="0">
                  <a:solidFill>
                    <a:srgbClr val="FDFDFD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the grey line</a:t>
              </a:r>
            </a:p>
          </p:txBody>
        </p:sp>
        <p:grpSp>
          <p:nvGrpSpPr>
            <p:cNvPr id="38" name="Group 37"/>
            <p:cNvGrpSpPr/>
            <p:nvPr userDrawn="1"/>
          </p:nvGrpSpPr>
          <p:grpSpPr bwMode="gray">
            <a:xfrm>
              <a:off x="-546100" y="6452392"/>
              <a:ext cx="377657" cy="403227"/>
              <a:chOff x="-2035174" y="6454773"/>
              <a:chExt cx="1872000" cy="403227"/>
            </a:xfrm>
          </p:grpSpPr>
          <p:cxnSp>
            <p:nvCxnSpPr>
              <p:cNvPr id="39" name="Straight Connector 38"/>
              <p:cNvCxnSpPr/>
              <p:nvPr userDrawn="1"/>
            </p:nvCxnSpPr>
            <p:spPr bwMode="gray">
              <a:xfrm>
                <a:off x="-2035174" y="6858000"/>
                <a:ext cx="1872000" cy="0"/>
              </a:xfrm>
              <a:prstGeom prst="line">
                <a:avLst/>
              </a:prstGeom>
              <a:noFill/>
              <a:ln w="6350" cap="flat" cmpd="sng" algn="ctr">
                <a:solidFill>
                  <a:srgbClr val="C90068"/>
                </a:solidFill>
                <a:prstDash val="dash"/>
                <a:miter lim="800000"/>
              </a:ln>
              <a:effectLst/>
            </p:spPr>
          </p:cxnSp>
          <p:cxnSp>
            <p:nvCxnSpPr>
              <p:cNvPr id="40" name="Straight Connector 39"/>
              <p:cNvCxnSpPr/>
              <p:nvPr userDrawn="1"/>
            </p:nvCxnSpPr>
            <p:spPr bwMode="gray">
              <a:xfrm>
                <a:off x="-2035174" y="6454773"/>
                <a:ext cx="1872000" cy="0"/>
              </a:xfrm>
              <a:prstGeom prst="line">
                <a:avLst/>
              </a:prstGeom>
              <a:noFill/>
              <a:ln w="6350" cap="flat" cmpd="sng" algn="ctr">
                <a:solidFill>
                  <a:srgbClr val="C90068"/>
                </a:solidFill>
                <a:prstDash val="dash"/>
                <a:miter lim="800000"/>
              </a:ln>
              <a:effectLst/>
            </p:spPr>
          </p:cxnSp>
        </p:grpSp>
      </p:grpSp>
      <p:grpSp>
        <p:nvGrpSpPr>
          <p:cNvPr id="58" name="Group 57"/>
          <p:cNvGrpSpPr/>
          <p:nvPr userDrawn="1"/>
        </p:nvGrpSpPr>
        <p:grpSpPr>
          <a:xfrm>
            <a:off x="-2035175" y="0"/>
            <a:ext cx="1881477" cy="5176145"/>
            <a:chOff x="-2035175" y="0"/>
            <a:chExt cx="1881477" cy="5176145"/>
          </a:xfrm>
        </p:grpSpPr>
        <p:sp>
          <p:nvSpPr>
            <p:cNvPr id="59" name="Rectangle 104"/>
            <p:cNvSpPr>
              <a:spLocks noChangeArrowheads="1"/>
            </p:cNvSpPr>
            <p:nvPr userDrawn="1"/>
          </p:nvSpPr>
          <p:spPr bwMode="gray">
            <a:xfrm>
              <a:off x="-2025698" y="0"/>
              <a:ext cx="1872000" cy="5176145"/>
            </a:xfrm>
            <a:prstGeom prst="rect">
              <a:avLst/>
            </a:prstGeom>
            <a:solidFill>
              <a:srgbClr val="EAEAEA"/>
            </a:solidFill>
            <a:ln>
              <a:noFill/>
            </a:ln>
            <a:effectLst/>
          </p:spPr>
          <p:txBody>
            <a:bodyPr wrap="square" lIns="180000" tIns="180000" rIns="180000" bIns="180000" anchor="ctr">
              <a:noAutofit/>
            </a:bodyPr>
            <a:lstStyle/>
            <a:p>
              <a:endParaRPr lang="en-GB" sz="1000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60" name="Group 59"/>
            <p:cNvGrpSpPr/>
            <p:nvPr userDrawn="1"/>
          </p:nvGrpSpPr>
          <p:grpSpPr>
            <a:xfrm>
              <a:off x="-2035175" y="0"/>
              <a:ext cx="1872000" cy="5176145"/>
              <a:chOff x="-2035175" y="0"/>
              <a:chExt cx="1872000" cy="5730106"/>
            </a:xfrm>
          </p:grpSpPr>
          <p:sp>
            <p:nvSpPr>
              <p:cNvPr id="61" name="Rectangle 104"/>
              <p:cNvSpPr>
                <a:spLocks noChangeArrowheads="1"/>
              </p:cNvSpPr>
              <p:nvPr/>
            </p:nvSpPr>
            <p:spPr bwMode="gray">
              <a:xfrm>
                <a:off x="-2035175" y="4672569"/>
                <a:ext cx="1872000" cy="1057537"/>
              </a:xfrm>
              <a:prstGeom prst="rect">
                <a:avLst/>
              </a:prstGeom>
              <a:solidFill>
                <a:srgbClr val="EAEAEA"/>
              </a:solidFill>
              <a:ln>
                <a:noFill/>
              </a:ln>
              <a:effectLst/>
            </p:spPr>
            <p:txBody>
              <a:bodyPr wrap="square" lIns="180000" tIns="180000" rIns="180000" bIns="180000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2" name="Rectangle 104"/>
              <p:cNvSpPr>
                <a:spLocks noChangeArrowheads="1"/>
              </p:cNvSpPr>
              <p:nvPr userDrawn="1"/>
            </p:nvSpPr>
            <p:spPr bwMode="gray">
              <a:xfrm>
                <a:off x="-2035175" y="0"/>
                <a:ext cx="1872000" cy="4709801"/>
              </a:xfrm>
              <a:prstGeom prst="rect">
                <a:avLst/>
              </a:prstGeom>
              <a:solidFill>
                <a:srgbClr val="EAEAEA"/>
              </a:solidFill>
              <a:ln>
                <a:noFill/>
              </a:ln>
              <a:effectLst/>
            </p:spPr>
            <p:txBody>
              <a:bodyPr wrap="square" lIns="180000" tIns="180000" rIns="180000" bIns="180000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3" name="Rectangle 105"/>
              <p:cNvSpPr>
                <a:spLocks noChangeArrowheads="1"/>
              </p:cNvSpPr>
              <p:nvPr userDrawn="1"/>
            </p:nvSpPr>
            <p:spPr bwMode="gray">
              <a:xfrm>
                <a:off x="-1903413" y="665771"/>
                <a:ext cx="215900" cy="215900"/>
              </a:xfrm>
              <a:prstGeom prst="rect">
                <a:avLst/>
              </a:prstGeom>
              <a:solidFill>
                <a:srgbClr val="FF6200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4" name="Rectangle 106"/>
              <p:cNvSpPr>
                <a:spLocks noChangeArrowheads="1"/>
              </p:cNvSpPr>
              <p:nvPr userDrawn="1"/>
            </p:nvSpPr>
            <p:spPr bwMode="gray">
              <a:xfrm>
                <a:off x="-1612900" y="675296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ING Orange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RGB= 255, 98, 0</a:t>
                </a:r>
              </a:p>
            </p:txBody>
          </p:sp>
          <p:sp>
            <p:nvSpPr>
              <p:cNvPr id="65" name="Rectangle 107"/>
              <p:cNvSpPr>
                <a:spLocks noChangeArrowheads="1"/>
              </p:cNvSpPr>
              <p:nvPr userDrawn="1"/>
            </p:nvSpPr>
            <p:spPr bwMode="gray">
              <a:xfrm>
                <a:off x="-1903413" y="1055027"/>
                <a:ext cx="215900" cy="215900"/>
              </a:xfrm>
              <a:prstGeom prst="rect">
                <a:avLst/>
              </a:prstGeom>
              <a:solidFill>
                <a:srgbClr val="A8A8A8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6" name="Rectangle 108"/>
              <p:cNvSpPr>
                <a:spLocks noChangeArrowheads="1"/>
              </p:cNvSpPr>
              <p:nvPr userDrawn="1"/>
            </p:nvSpPr>
            <p:spPr bwMode="gray">
              <a:xfrm>
                <a:off x="-1612900" y="1080427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ING Light Grey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RGB= 168, 168, 168</a:t>
                </a:r>
              </a:p>
            </p:txBody>
          </p:sp>
          <p:sp>
            <p:nvSpPr>
              <p:cNvPr id="67" name="Rectangle 109"/>
              <p:cNvSpPr>
                <a:spLocks noChangeArrowheads="1"/>
              </p:cNvSpPr>
              <p:nvPr userDrawn="1"/>
            </p:nvSpPr>
            <p:spPr bwMode="gray">
              <a:xfrm>
                <a:off x="-1903413" y="2583180"/>
                <a:ext cx="215900" cy="215900"/>
              </a:xfrm>
              <a:prstGeom prst="rect">
                <a:avLst/>
              </a:prstGeom>
              <a:solidFill>
                <a:srgbClr val="525199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8" name="Rectangle 110"/>
              <p:cNvSpPr>
                <a:spLocks noChangeArrowheads="1"/>
              </p:cNvSpPr>
              <p:nvPr userDrawn="1"/>
            </p:nvSpPr>
            <p:spPr bwMode="gray">
              <a:xfrm>
                <a:off x="-1612900" y="2592705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ING Indigo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RGB= 82, 81, 153</a:t>
                </a:r>
              </a:p>
            </p:txBody>
          </p:sp>
          <p:sp>
            <p:nvSpPr>
              <p:cNvPr id="69" name="Rectangle 111"/>
              <p:cNvSpPr>
                <a:spLocks noChangeArrowheads="1"/>
              </p:cNvSpPr>
              <p:nvPr userDrawn="1"/>
            </p:nvSpPr>
            <p:spPr bwMode="gray">
              <a:xfrm>
                <a:off x="-1903413" y="3009234"/>
                <a:ext cx="215900" cy="215900"/>
              </a:xfrm>
              <a:prstGeom prst="rect">
                <a:avLst/>
              </a:prstGeom>
              <a:solidFill>
                <a:srgbClr val="60A6DA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0" name="Rectangle 112"/>
              <p:cNvSpPr>
                <a:spLocks noChangeArrowheads="1"/>
              </p:cNvSpPr>
              <p:nvPr userDrawn="1"/>
            </p:nvSpPr>
            <p:spPr bwMode="gray">
              <a:xfrm>
                <a:off x="-1612900" y="3009234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ING Sky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RGB= 96, 166, 218</a:t>
                </a:r>
              </a:p>
            </p:txBody>
          </p:sp>
          <p:sp>
            <p:nvSpPr>
              <p:cNvPr id="71" name="Rectangle 113"/>
              <p:cNvSpPr>
                <a:spLocks noChangeArrowheads="1"/>
              </p:cNvSpPr>
              <p:nvPr userDrawn="1"/>
            </p:nvSpPr>
            <p:spPr bwMode="gray">
              <a:xfrm>
                <a:off x="-1903413" y="166884"/>
                <a:ext cx="1692000" cy="165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90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200" b="1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Colour guidelines</a:t>
                </a:r>
              </a:p>
            </p:txBody>
          </p:sp>
          <p:sp>
            <p:nvSpPr>
              <p:cNvPr id="72" name="Rectangle 107"/>
              <p:cNvSpPr>
                <a:spLocks noChangeArrowheads="1"/>
              </p:cNvSpPr>
              <p:nvPr/>
            </p:nvSpPr>
            <p:spPr bwMode="gray">
              <a:xfrm>
                <a:off x="-1903413" y="3435288"/>
                <a:ext cx="215900" cy="215900"/>
              </a:xfrm>
              <a:prstGeom prst="rect">
                <a:avLst/>
              </a:prstGeom>
              <a:solidFill>
                <a:srgbClr val="AB0066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3" name="Rectangle 108"/>
              <p:cNvSpPr>
                <a:spLocks noChangeArrowheads="1"/>
              </p:cNvSpPr>
              <p:nvPr/>
            </p:nvSpPr>
            <p:spPr bwMode="gray">
              <a:xfrm>
                <a:off x="-1612900" y="3434952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ING Fuchsia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RGB= 171, 0, 102</a:t>
                </a:r>
              </a:p>
            </p:txBody>
          </p:sp>
          <p:sp>
            <p:nvSpPr>
              <p:cNvPr id="84" name="Rectangle 109"/>
              <p:cNvSpPr>
                <a:spLocks noChangeArrowheads="1"/>
              </p:cNvSpPr>
              <p:nvPr/>
            </p:nvSpPr>
            <p:spPr bwMode="gray">
              <a:xfrm>
                <a:off x="-1903413" y="3853390"/>
                <a:ext cx="215900" cy="215900"/>
              </a:xfrm>
              <a:prstGeom prst="rect">
                <a:avLst/>
              </a:prstGeom>
              <a:solidFill>
                <a:srgbClr val="D0D93C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5" name="Rectangle 110"/>
              <p:cNvSpPr>
                <a:spLocks noChangeArrowheads="1"/>
              </p:cNvSpPr>
              <p:nvPr/>
            </p:nvSpPr>
            <p:spPr bwMode="gray">
              <a:xfrm>
                <a:off x="-1612900" y="3852185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ING Lime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RGB= 208, 217, 60</a:t>
                </a:r>
              </a:p>
            </p:txBody>
          </p:sp>
          <p:sp>
            <p:nvSpPr>
              <p:cNvPr id="86" name="Rectangle 111"/>
              <p:cNvSpPr>
                <a:spLocks noChangeArrowheads="1"/>
              </p:cNvSpPr>
              <p:nvPr/>
            </p:nvSpPr>
            <p:spPr bwMode="gray">
              <a:xfrm>
                <a:off x="-1903413" y="4247638"/>
                <a:ext cx="215900" cy="215900"/>
              </a:xfrm>
              <a:prstGeom prst="rect">
                <a:avLst/>
              </a:prstGeom>
              <a:solidFill>
                <a:srgbClr val="019649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7" name="Rectangle 112"/>
              <p:cNvSpPr>
                <a:spLocks noChangeArrowheads="1"/>
              </p:cNvSpPr>
              <p:nvPr/>
            </p:nvSpPr>
            <p:spPr bwMode="gray">
              <a:xfrm>
                <a:off x="-1612900" y="4252640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ING Leaf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RGB= 52, 150, 81</a:t>
                </a:r>
              </a:p>
            </p:txBody>
          </p:sp>
          <p:sp>
            <p:nvSpPr>
              <p:cNvPr id="88" name="Rectangle 109"/>
              <p:cNvSpPr>
                <a:spLocks noChangeArrowheads="1"/>
              </p:cNvSpPr>
              <p:nvPr/>
            </p:nvSpPr>
            <p:spPr bwMode="gray">
              <a:xfrm>
                <a:off x="-1903413" y="1489280"/>
                <a:ext cx="215900" cy="215900"/>
              </a:xfrm>
              <a:prstGeom prst="rect">
                <a:avLst/>
              </a:prstGeom>
              <a:solidFill>
                <a:srgbClr val="696969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9" name="Rectangle 110"/>
              <p:cNvSpPr>
                <a:spLocks noChangeArrowheads="1"/>
              </p:cNvSpPr>
              <p:nvPr/>
            </p:nvSpPr>
            <p:spPr bwMode="gray">
              <a:xfrm>
                <a:off x="-1612900" y="1498805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ING Mid Grey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RGB= 105, 105, 105</a:t>
                </a:r>
              </a:p>
            </p:txBody>
          </p:sp>
          <p:sp>
            <p:nvSpPr>
              <p:cNvPr id="90" name="Rectangle 111"/>
              <p:cNvSpPr>
                <a:spLocks noChangeArrowheads="1"/>
              </p:cNvSpPr>
              <p:nvPr/>
            </p:nvSpPr>
            <p:spPr bwMode="gray">
              <a:xfrm>
                <a:off x="-1903413" y="1895419"/>
                <a:ext cx="215900" cy="215900"/>
              </a:xfrm>
              <a:prstGeom prst="rect">
                <a:avLst/>
              </a:prstGeom>
              <a:solidFill>
                <a:srgbClr val="333333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1" name="Rectangle 112"/>
              <p:cNvSpPr>
                <a:spLocks noChangeArrowheads="1"/>
              </p:cNvSpPr>
              <p:nvPr/>
            </p:nvSpPr>
            <p:spPr bwMode="gray">
              <a:xfrm>
                <a:off x="-1612900" y="1904944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Text Colour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RGB= 51, 51, 51</a:t>
                </a:r>
              </a:p>
            </p:txBody>
          </p:sp>
          <p:pic>
            <p:nvPicPr>
              <p:cNvPr id="95" name="Picture 94"/>
              <p:cNvPicPr>
                <a:picLocks noChangeAspect="1"/>
              </p:cNvPicPr>
              <p:nvPr userDrawn="1"/>
            </p:nvPicPr>
            <p:blipFill>
              <a:blip r:embed="rId2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1804990" y="2022815"/>
                <a:ext cx="154783" cy="138908"/>
              </a:xfrm>
              <a:prstGeom prst="rect">
                <a:avLst/>
              </a:prstGeom>
            </p:spPr>
          </p:pic>
          <p:sp>
            <p:nvSpPr>
              <p:cNvPr id="96" name="Rectangle 111"/>
              <p:cNvSpPr>
                <a:spLocks noChangeArrowheads="1"/>
              </p:cNvSpPr>
              <p:nvPr userDrawn="1"/>
            </p:nvSpPr>
            <p:spPr bwMode="gray">
              <a:xfrm>
                <a:off x="-1903413" y="4979815"/>
                <a:ext cx="215900" cy="215900"/>
              </a:xfrm>
              <a:prstGeom prst="rect">
                <a:avLst/>
              </a:prstGeom>
              <a:solidFill>
                <a:srgbClr val="FF0000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7" name="Rectangle 112"/>
              <p:cNvSpPr>
                <a:spLocks noChangeArrowheads="1"/>
              </p:cNvSpPr>
              <p:nvPr userDrawn="1"/>
            </p:nvSpPr>
            <p:spPr bwMode="gray">
              <a:xfrm>
                <a:off x="-1612900" y="4979815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ING Minus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RGB= 255, 0, 0</a:t>
                </a:r>
              </a:p>
            </p:txBody>
          </p:sp>
          <p:sp>
            <p:nvSpPr>
              <p:cNvPr id="98" name="Rectangle 111"/>
              <p:cNvSpPr>
                <a:spLocks noChangeArrowheads="1"/>
              </p:cNvSpPr>
              <p:nvPr userDrawn="1"/>
            </p:nvSpPr>
            <p:spPr bwMode="gray">
              <a:xfrm>
                <a:off x="-1903413" y="5343581"/>
                <a:ext cx="215900" cy="215900"/>
              </a:xfrm>
              <a:prstGeom prst="rect">
                <a:avLst/>
              </a:prstGeom>
              <a:solidFill>
                <a:srgbClr val="019649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9" name="Rectangle 112"/>
              <p:cNvSpPr>
                <a:spLocks noChangeArrowheads="1"/>
              </p:cNvSpPr>
              <p:nvPr userDrawn="1"/>
            </p:nvSpPr>
            <p:spPr bwMode="gray">
              <a:xfrm>
                <a:off x="-1612900" y="5353106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ING Plus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RGB= 52, 150, 81</a:t>
                </a:r>
              </a:p>
            </p:txBody>
          </p:sp>
          <p:sp>
            <p:nvSpPr>
              <p:cNvPr id="100" name="Rectangle 113"/>
              <p:cNvSpPr>
                <a:spLocks noChangeArrowheads="1"/>
              </p:cNvSpPr>
              <p:nvPr userDrawn="1"/>
            </p:nvSpPr>
            <p:spPr bwMode="gray">
              <a:xfrm>
                <a:off x="-1903413" y="450038"/>
                <a:ext cx="1692000" cy="165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90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b="1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Primary colours</a:t>
                </a:r>
              </a:p>
            </p:txBody>
          </p:sp>
          <p:sp>
            <p:nvSpPr>
              <p:cNvPr id="101" name="Rectangle 113"/>
              <p:cNvSpPr>
                <a:spLocks noChangeArrowheads="1"/>
              </p:cNvSpPr>
              <p:nvPr userDrawn="1"/>
            </p:nvSpPr>
            <p:spPr bwMode="gray">
              <a:xfrm>
                <a:off x="-1903413" y="2380422"/>
                <a:ext cx="1692000" cy="165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90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b="1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Secondary colours</a:t>
                </a:r>
              </a:p>
            </p:txBody>
          </p:sp>
          <p:sp>
            <p:nvSpPr>
              <p:cNvPr id="102" name="Rectangle 113"/>
              <p:cNvSpPr>
                <a:spLocks noChangeArrowheads="1"/>
              </p:cNvSpPr>
              <p:nvPr userDrawn="1"/>
            </p:nvSpPr>
            <p:spPr bwMode="gray">
              <a:xfrm>
                <a:off x="-1903413" y="4757632"/>
                <a:ext cx="1692000" cy="165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90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b="1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Functional colours</a:t>
                </a:r>
              </a:p>
            </p:txBody>
          </p:sp>
        </p:grpSp>
      </p:grpSp>
      <p:pic>
        <p:nvPicPr>
          <p:cNvPr id="41" name="D069AE76-E07F-4109-9580-BF7EDC0B5778" descr="F6043AE1-0136-4053-89C5-2D5BC0D46E24@wework"/>
          <p:cNvPicPr>
            <a:picLocks noChangeAspect="1" noChangeArrowheads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923317" y="6292639"/>
            <a:ext cx="1127396" cy="533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52826755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/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368571052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216" imgH="216" progId="TCLayout.ActiveDocument.1">
                  <p:embed/>
                </p:oleObj>
              </mc:Choice>
              <mc:Fallback>
                <p:oleObj name="think-cell Slide" r:id="rId4" imgW="216" imgH="216" progId="TCLayout.ActiveDocument.1">
                  <p:embed/>
                  <p:pic>
                    <p:nvPicPr>
                      <p:cNvPr id="4" name="Object 3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 hidden="1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rgbClr val="D9D9D9"/>
          </a:solidFill>
          <a:ln w="6350"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endParaRPr lang="en-GB" sz="2800" b="1" dirty="0" err="1">
              <a:solidFill>
                <a:srgbClr val="FA0038"/>
              </a:solidFill>
              <a:latin typeface="Arial"/>
              <a:cs typeface="Arial"/>
              <a:sym typeface="ING Me" panose="02000506040000020004" pitchFamily="2" charset="0"/>
            </a:endParaRPr>
          </a:p>
        </p:txBody>
      </p:sp>
      <p:sp>
        <p:nvSpPr>
          <p:cNvPr id="9" name="Text Placeholder 2"/>
          <p:cNvSpPr>
            <a:spLocks noGrp="1"/>
          </p:cNvSpPr>
          <p:nvPr>
            <p:ph idx="1"/>
          </p:nvPr>
        </p:nvSpPr>
        <p:spPr bwMode="gray">
          <a:xfrm>
            <a:off x="568325" y="1401674"/>
            <a:ext cx="8542338" cy="4922391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85750" indent="-285750">
              <a:buClr>
                <a:schemeClr val="bg2"/>
              </a:buClr>
              <a:buFont typeface="Lucida Grande"/>
              <a:buChar char="—"/>
              <a:defRPr/>
            </a:lvl1pPr>
            <a:lvl2pPr marL="268288" indent="-268288">
              <a:buClr>
                <a:schemeClr val="bg2"/>
              </a:buClr>
              <a:buFont typeface="Lucida Grande"/>
              <a:buChar char="—"/>
              <a:defRPr>
                <a:solidFill>
                  <a:srgbClr val="252E3A"/>
                </a:solidFill>
                <a:latin typeface="Arial"/>
                <a:cs typeface="Arial"/>
              </a:defRPr>
            </a:lvl2pPr>
            <a:lvl3pPr marL="536575" indent="-266700">
              <a:buClr>
                <a:schemeClr val="bg2"/>
              </a:buClr>
              <a:buFont typeface="Lucida Grande"/>
              <a:buChar char="—"/>
              <a:defRPr>
                <a:solidFill>
                  <a:srgbClr val="252E3A"/>
                </a:solidFill>
                <a:latin typeface="Arial"/>
                <a:cs typeface="Arial"/>
              </a:defRPr>
            </a:lvl3pPr>
            <a:lvl4pPr marL="808038" indent="-260350">
              <a:buClr>
                <a:schemeClr val="bg2"/>
              </a:buClr>
              <a:buFont typeface="Lucida Grande"/>
              <a:buChar char="—"/>
              <a:defRPr>
                <a:solidFill>
                  <a:srgbClr val="252E3A"/>
                </a:solidFill>
                <a:latin typeface="Arial"/>
                <a:cs typeface="Arial"/>
              </a:defRPr>
            </a:lvl4pPr>
            <a:lvl5pPr marL="1071563" indent="-252413">
              <a:buClr>
                <a:schemeClr val="bg2"/>
              </a:buClr>
              <a:buFont typeface="Lucida Grande"/>
              <a:buChar char="—"/>
              <a:defRPr>
                <a:solidFill>
                  <a:srgbClr val="252E3A"/>
                </a:solidFill>
                <a:latin typeface="Arial"/>
                <a:cs typeface="Arial"/>
              </a:defRPr>
            </a:lvl5pPr>
          </a:lstStyle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1970" y="280733"/>
            <a:ext cx="10479024" cy="854075"/>
          </a:xfrm>
        </p:spPr>
        <p:txBody>
          <a:bodyPr/>
          <a:lstStyle/>
          <a:p>
            <a:r>
              <a:rPr lang="en-GB" noProof="0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491606292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1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216" imgH="216" progId="TCLayout.ActiveDocument.1">
                  <p:embed/>
                </p:oleObj>
              </mc:Choice>
              <mc:Fallback>
                <p:oleObj name="think-cell Slide" r:id="rId4" imgW="216" imgH="216" progId="TCLayout.ActiveDocument.1">
                  <p:embed/>
                  <p:pic>
                    <p:nvPicPr>
                      <p:cNvPr id="3" name="Object 2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rgbClr val="D9D9D9"/>
          </a:solidFill>
          <a:ln w="6350"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endParaRPr lang="en-GB" sz="2800" b="1" dirty="0" err="1">
              <a:solidFill>
                <a:srgbClr val="333333"/>
              </a:solidFill>
              <a:latin typeface="ING Me"/>
              <a:cs typeface="ING Me" panose="02000506040000020004" pitchFamily="2" charset="0"/>
              <a:sym typeface="ING Me" panose="02000506040000020004" pitchFamily="2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gray">
          <a:xfrm>
            <a:off x="6276000" y="1278384"/>
            <a:ext cx="5058750" cy="4921200"/>
          </a:xfrm>
        </p:spPr>
        <p:txBody>
          <a:bodyPr>
            <a:noAutofit/>
          </a:bodyPr>
          <a:lstStyle/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9" name="Text Placeholder 2"/>
          <p:cNvSpPr>
            <a:spLocks noGrp="1"/>
          </p:cNvSpPr>
          <p:nvPr>
            <p:ph idx="1"/>
          </p:nvPr>
        </p:nvSpPr>
        <p:spPr bwMode="gray">
          <a:xfrm>
            <a:off x="845575" y="1278384"/>
            <a:ext cx="5058000" cy="49212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27995962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720">
          <p15:clr>
            <a:srgbClr val="FBAE40"/>
          </p15:clr>
        </p15:guide>
        <p15:guide id="2" pos="3948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ags" Target="../tags/tag2.xml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emf"/><Relationship Id="rId5" Type="http://schemas.openxmlformats.org/officeDocument/2006/relationships/oleObject" Target="../embeddings/oleObject1.bin"/><Relationship Id="rId4" Type="http://schemas.openxmlformats.org/officeDocument/2006/relationships/tags" Target="../tags/tag3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4.xml"/><Relationship Id="rId18" Type="http://schemas.openxmlformats.org/officeDocument/2006/relationships/slideLayout" Target="../slideLayouts/slideLayout19.xml"/><Relationship Id="rId26" Type="http://schemas.openxmlformats.org/officeDocument/2006/relationships/slideLayout" Target="../slideLayouts/slideLayout27.xml"/><Relationship Id="rId3" Type="http://schemas.openxmlformats.org/officeDocument/2006/relationships/slideLayout" Target="../slideLayouts/slideLayout4.xml"/><Relationship Id="rId21" Type="http://schemas.openxmlformats.org/officeDocument/2006/relationships/slideLayout" Target="../slideLayouts/slideLayout22.xml"/><Relationship Id="rId7" Type="http://schemas.openxmlformats.org/officeDocument/2006/relationships/slideLayout" Target="../slideLayouts/slideLayout8.xml"/><Relationship Id="rId12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8.xml"/><Relationship Id="rId25" Type="http://schemas.openxmlformats.org/officeDocument/2006/relationships/slideLayout" Target="../slideLayouts/slideLayout26.xml"/><Relationship Id="rId33" Type="http://schemas.openxmlformats.org/officeDocument/2006/relationships/image" Target="../media/image4.emf"/><Relationship Id="rId2" Type="http://schemas.openxmlformats.org/officeDocument/2006/relationships/slideLayout" Target="../slideLayouts/slideLayout3.xml"/><Relationship Id="rId16" Type="http://schemas.openxmlformats.org/officeDocument/2006/relationships/slideLayout" Target="../slideLayouts/slideLayout17.xml"/><Relationship Id="rId20" Type="http://schemas.openxmlformats.org/officeDocument/2006/relationships/slideLayout" Target="../slideLayouts/slideLayout21.xml"/><Relationship Id="rId29" Type="http://schemas.openxmlformats.org/officeDocument/2006/relationships/tags" Target="../tags/tag7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24" Type="http://schemas.openxmlformats.org/officeDocument/2006/relationships/slideLayout" Target="../slideLayouts/slideLayout25.xml"/><Relationship Id="rId32" Type="http://schemas.openxmlformats.org/officeDocument/2006/relationships/image" Target="../media/image3.emf"/><Relationship Id="rId5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6.xml"/><Relationship Id="rId23" Type="http://schemas.openxmlformats.org/officeDocument/2006/relationships/slideLayout" Target="../slideLayouts/slideLayout24.xml"/><Relationship Id="rId28" Type="http://schemas.openxmlformats.org/officeDocument/2006/relationships/tags" Target="../tags/tag6.xml"/><Relationship Id="rId10" Type="http://schemas.openxmlformats.org/officeDocument/2006/relationships/slideLayout" Target="../slideLayouts/slideLayout11.xml"/><Relationship Id="rId19" Type="http://schemas.openxmlformats.org/officeDocument/2006/relationships/slideLayout" Target="../slideLayouts/slideLayout20.xml"/><Relationship Id="rId31" Type="http://schemas.openxmlformats.org/officeDocument/2006/relationships/image" Target="../media/image1.emf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15.xml"/><Relationship Id="rId22" Type="http://schemas.openxmlformats.org/officeDocument/2006/relationships/slideLayout" Target="../slideLayouts/slideLayout23.xml"/><Relationship Id="rId27" Type="http://schemas.openxmlformats.org/officeDocument/2006/relationships/theme" Target="../theme/theme2.xml"/><Relationship Id="rId30" Type="http://schemas.openxmlformats.org/officeDocument/2006/relationships/oleObject" Target="../embeddings/oleObject3.bin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13" Type="http://schemas.openxmlformats.org/officeDocument/2006/relationships/slideLayout" Target="../slideLayouts/slideLayout40.xml"/><Relationship Id="rId18" Type="http://schemas.openxmlformats.org/officeDocument/2006/relationships/slideLayout" Target="../slideLayouts/slideLayout45.xml"/><Relationship Id="rId26" Type="http://schemas.openxmlformats.org/officeDocument/2006/relationships/oleObject" Target="../embeddings/oleObject28.bin"/><Relationship Id="rId3" Type="http://schemas.openxmlformats.org/officeDocument/2006/relationships/slideLayout" Target="../slideLayouts/slideLayout30.xml"/><Relationship Id="rId21" Type="http://schemas.openxmlformats.org/officeDocument/2006/relationships/slideLayout" Target="../slideLayouts/slideLayout48.xml"/><Relationship Id="rId7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9.xml"/><Relationship Id="rId17" Type="http://schemas.openxmlformats.org/officeDocument/2006/relationships/slideLayout" Target="../slideLayouts/slideLayout44.xml"/><Relationship Id="rId25" Type="http://schemas.openxmlformats.org/officeDocument/2006/relationships/tags" Target="../tags/tag56.xml"/><Relationship Id="rId2" Type="http://schemas.openxmlformats.org/officeDocument/2006/relationships/slideLayout" Target="../slideLayouts/slideLayout29.xml"/><Relationship Id="rId16" Type="http://schemas.openxmlformats.org/officeDocument/2006/relationships/slideLayout" Target="../slideLayouts/slideLayout43.xml"/><Relationship Id="rId20" Type="http://schemas.openxmlformats.org/officeDocument/2006/relationships/slideLayout" Target="../slideLayouts/slideLayout47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24" Type="http://schemas.openxmlformats.org/officeDocument/2006/relationships/theme" Target="../theme/theme3.xml"/><Relationship Id="rId5" Type="http://schemas.openxmlformats.org/officeDocument/2006/relationships/slideLayout" Target="../slideLayouts/slideLayout32.xml"/><Relationship Id="rId15" Type="http://schemas.openxmlformats.org/officeDocument/2006/relationships/slideLayout" Target="../slideLayouts/slideLayout42.xml"/><Relationship Id="rId23" Type="http://schemas.openxmlformats.org/officeDocument/2006/relationships/slideLayout" Target="../slideLayouts/slideLayout50.xml"/><Relationship Id="rId28" Type="http://schemas.openxmlformats.org/officeDocument/2006/relationships/image" Target="../media/image4.emf"/><Relationship Id="rId10" Type="http://schemas.openxmlformats.org/officeDocument/2006/relationships/slideLayout" Target="../slideLayouts/slideLayout37.xml"/><Relationship Id="rId19" Type="http://schemas.openxmlformats.org/officeDocument/2006/relationships/slideLayout" Target="../slideLayouts/slideLayout46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Relationship Id="rId14" Type="http://schemas.openxmlformats.org/officeDocument/2006/relationships/slideLayout" Target="../slideLayouts/slideLayout41.xml"/><Relationship Id="rId22" Type="http://schemas.openxmlformats.org/officeDocument/2006/relationships/slideLayout" Target="../slideLayouts/slideLayout49.xml"/><Relationship Id="rId27" Type="http://schemas.openxmlformats.org/officeDocument/2006/relationships/image" Target="../media/image1.emf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7" Type="http://schemas.openxmlformats.org/officeDocument/2006/relationships/image" Target="../media/image1.emf"/><Relationship Id="rId2" Type="http://schemas.openxmlformats.org/officeDocument/2006/relationships/slideLayout" Target="../slideLayouts/slideLayout52.xml"/><Relationship Id="rId1" Type="http://schemas.openxmlformats.org/officeDocument/2006/relationships/slideLayout" Target="../slideLayouts/slideLayout51.xml"/><Relationship Id="rId6" Type="http://schemas.openxmlformats.org/officeDocument/2006/relationships/oleObject" Target="../embeddings/oleObject30.bin"/><Relationship Id="rId5" Type="http://schemas.openxmlformats.org/officeDocument/2006/relationships/tags" Target="../tags/tag60.xml"/><Relationship Id="rId4" Type="http://schemas.openxmlformats.org/officeDocument/2006/relationships/tags" Target="../tags/tag59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7" Type="http://schemas.openxmlformats.org/officeDocument/2006/relationships/image" Target="../media/image1.emf"/><Relationship Id="rId2" Type="http://schemas.openxmlformats.org/officeDocument/2006/relationships/slideLayout" Target="../slideLayouts/slideLayout54.xml"/><Relationship Id="rId1" Type="http://schemas.openxmlformats.org/officeDocument/2006/relationships/slideLayout" Target="../slideLayouts/slideLayout53.xml"/><Relationship Id="rId6" Type="http://schemas.openxmlformats.org/officeDocument/2006/relationships/oleObject" Target="../embeddings/oleObject32.bin"/><Relationship Id="rId5" Type="http://schemas.openxmlformats.org/officeDocument/2006/relationships/tags" Target="../tags/tag64.xml"/><Relationship Id="rId4" Type="http://schemas.openxmlformats.org/officeDocument/2006/relationships/tags" Target="../tags/tag63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7" Type="http://schemas.openxmlformats.org/officeDocument/2006/relationships/image" Target="../media/image1.emf"/><Relationship Id="rId2" Type="http://schemas.openxmlformats.org/officeDocument/2006/relationships/slideLayout" Target="../slideLayouts/slideLayout56.xml"/><Relationship Id="rId1" Type="http://schemas.openxmlformats.org/officeDocument/2006/relationships/slideLayout" Target="../slideLayouts/slideLayout55.xml"/><Relationship Id="rId6" Type="http://schemas.openxmlformats.org/officeDocument/2006/relationships/oleObject" Target="../embeddings/oleObject34.bin"/><Relationship Id="rId5" Type="http://schemas.openxmlformats.org/officeDocument/2006/relationships/tags" Target="../tags/tag68.xml"/><Relationship Id="rId4" Type="http://schemas.openxmlformats.org/officeDocument/2006/relationships/tags" Target="../tags/tag67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tags" Target="../tags/tag71.xml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57.xml"/><Relationship Id="rId6" Type="http://schemas.openxmlformats.org/officeDocument/2006/relationships/image" Target="../media/image1.emf"/><Relationship Id="rId5" Type="http://schemas.openxmlformats.org/officeDocument/2006/relationships/oleObject" Target="../embeddings/oleObject36.bin"/><Relationship Id="rId4" Type="http://schemas.openxmlformats.org/officeDocument/2006/relationships/tags" Target="../tags/tag72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5.xml"/><Relationship Id="rId13" Type="http://schemas.openxmlformats.org/officeDocument/2006/relationships/tags" Target="../tags/tag76.xml"/><Relationship Id="rId3" Type="http://schemas.openxmlformats.org/officeDocument/2006/relationships/slideLayout" Target="../slideLayouts/slideLayout60.xml"/><Relationship Id="rId7" Type="http://schemas.openxmlformats.org/officeDocument/2006/relationships/slideLayout" Target="../slideLayouts/slideLayout64.xml"/><Relationship Id="rId12" Type="http://schemas.openxmlformats.org/officeDocument/2006/relationships/tags" Target="../tags/tag75.xml"/><Relationship Id="rId2" Type="http://schemas.openxmlformats.org/officeDocument/2006/relationships/slideLayout" Target="../slideLayouts/slideLayout59.xml"/><Relationship Id="rId16" Type="http://schemas.openxmlformats.org/officeDocument/2006/relationships/image" Target="../media/image4.emf"/><Relationship Id="rId1" Type="http://schemas.openxmlformats.org/officeDocument/2006/relationships/slideLayout" Target="../slideLayouts/slideLayout58.xml"/><Relationship Id="rId6" Type="http://schemas.openxmlformats.org/officeDocument/2006/relationships/slideLayout" Target="../slideLayouts/slideLayout63.xml"/><Relationship Id="rId11" Type="http://schemas.openxmlformats.org/officeDocument/2006/relationships/theme" Target="../theme/theme8.xml"/><Relationship Id="rId5" Type="http://schemas.openxmlformats.org/officeDocument/2006/relationships/slideLayout" Target="../slideLayouts/slideLayout62.xml"/><Relationship Id="rId15" Type="http://schemas.openxmlformats.org/officeDocument/2006/relationships/image" Target="../media/image1.emf"/><Relationship Id="rId10" Type="http://schemas.openxmlformats.org/officeDocument/2006/relationships/slideLayout" Target="../slideLayouts/slideLayout67.xml"/><Relationship Id="rId4" Type="http://schemas.openxmlformats.org/officeDocument/2006/relationships/slideLayout" Target="../slideLayouts/slideLayout61.xml"/><Relationship Id="rId9" Type="http://schemas.openxmlformats.org/officeDocument/2006/relationships/slideLayout" Target="../slideLayouts/slideLayout66.xml"/><Relationship Id="rId14" Type="http://schemas.openxmlformats.org/officeDocument/2006/relationships/oleObject" Target="../embeddings/oleObject38.bin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5.xml"/><Relationship Id="rId13" Type="http://schemas.openxmlformats.org/officeDocument/2006/relationships/slideLayout" Target="../slideLayouts/slideLayout80.xml"/><Relationship Id="rId18" Type="http://schemas.openxmlformats.org/officeDocument/2006/relationships/slideLayout" Target="../slideLayouts/slideLayout85.xml"/><Relationship Id="rId26" Type="http://schemas.openxmlformats.org/officeDocument/2006/relationships/oleObject" Target="../embeddings/oleObject46.bin"/><Relationship Id="rId3" Type="http://schemas.openxmlformats.org/officeDocument/2006/relationships/slideLayout" Target="../slideLayouts/slideLayout70.xml"/><Relationship Id="rId21" Type="http://schemas.openxmlformats.org/officeDocument/2006/relationships/slideLayout" Target="../slideLayouts/slideLayout88.xml"/><Relationship Id="rId7" Type="http://schemas.openxmlformats.org/officeDocument/2006/relationships/slideLayout" Target="../slideLayouts/slideLayout74.xml"/><Relationship Id="rId12" Type="http://schemas.openxmlformats.org/officeDocument/2006/relationships/slideLayout" Target="../slideLayouts/slideLayout79.xml"/><Relationship Id="rId17" Type="http://schemas.openxmlformats.org/officeDocument/2006/relationships/slideLayout" Target="../slideLayouts/slideLayout84.xml"/><Relationship Id="rId25" Type="http://schemas.openxmlformats.org/officeDocument/2006/relationships/tags" Target="../tags/tag91.xml"/><Relationship Id="rId2" Type="http://schemas.openxmlformats.org/officeDocument/2006/relationships/slideLayout" Target="../slideLayouts/slideLayout69.xml"/><Relationship Id="rId16" Type="http://schemas.openxmlformats.org/officeDocument/2006/relationships/slideLayout" Target="../slideLayouts/slideLayout83.xml"/><Relationship Id="rId20" Type="http://schemas.openxmlformats.org/officeDocument/2006/relationships/slideLayout" Target="../slideLayouts/slideLayout87.xml"/><Relationship Id="rId1" Type="http://schemas.openxmlformats.org/officeDocument/2006/relationships/slideLayout" Target="../slideLayouts/slideLayout68.xml"/><Relationship Id="rId6" Type="http://schemas.openxmlformats.org/officeDocument/2006/relationships/slideLayout" Target="../slideLayouts/slideLayout73.xml"/><Relationship Id="rId11" Type="http://schemas.openxmlformats.org/officeDocument/2006/relationships/slideLayout" Target="../slideLayouts/slideLayout78.xml"/><Relationship Id="rId24" Type="http://schemas.openxmlformats.org/officeDocument/2006/relationships/theme" Target="../theme/theme9.xml"/><Relationship Id="rId5" Type="http://schemas.openxmlformats.org/officeDocument/2006/relationships/slideLayout" Target="../slideLayouts/slideLayout72.xml"/><Relationship Id="rId15" Type="http://schemas.openxmlformats.org/officeDocument/2006/relationships/slideLayout" Target="../slideLayouts/slideLayout82.xml"/><Relationship Id="rId23" Type="http://schemas.openxmlformats.org/officeDocument/2006/relationships/slideLayout" Target="../slideLayouts/slideLayout90.xml"/><Relationship Id="rId28" Type="http://schemas.openxmlformats.org/officeDocument/2006/relationships/image" Target="../media/image4.emf"/><Relationship Id="rId10" Type="http://schemas.openxmlformats.org/officeDocument/2006/relationships/slideLayout" Target="../slideLayouts/slideLayout77.xml"/><Relationship Id="rId19" Type="http://schemas.openxmlformats.org/officeDocument/2006/relationships/slideLayout" Target="../slideLayouts/slideLayout86.xml"/><Relationship Id="rId4" Type="http://schemas.openxmlformats.org/officeDocument/2006/relationships/slideLayout" Target="../slideLayouts/slideLayout71.xml"/><Relationship Id="rId9" Type="http://schemas.openxmlformats.org/officeDocument/2006/relationships/slideLayout" Target="../slideLayouts/slideLayout76.xml"/><Relationship Id="rId14" Type="http://schemas.openxmlformats.org/officeDocument/2006/relationships/slideLayout" Target="../slideLayouts/slideLayout81.xml"/><Relationship Id="rId22" Type="http://schemas.openxmlformats.org/officeDocument/2006/relationships/slideLayout" Target="../slideLayouts/slideLayout89.xml"/><Relationship Id="rId27" Type="http://schemas.openxmlformats.org/officeDocument/2006/relationships/image" Target="../media/image1.emf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8.xml"/><Relationship Id="rId13" Type="http://schemas.openxmlformats.org/officeDocument/2006/relationships/slideLayout" Target="../slideLayouts/slideLayout103.xml"/><Relationship Id="rId18" Type="http://schemas.openxmlformats.org/officeDocument/2006/relationships/slideLayout" Target="../slideLayouts/slideLayout108.xml"/><Relationship Id="rId26" Type="http://schemas.openxmlformats.org/officeDocument/2006/relationships/image" Target="../media/image1.emf"/><Relationship Id="rId3" Type="http://schemas.openxmlformats.org/officeDocument/2006/relationships/slideLayout" Target="../slideLayouts/slideLayout93.xml"/><Relationship Id="rId21" Type="http://schemas.openxmlformats.org/officeDocument/2006/relationships/slideLayout" Target="../slideLayouts/slideLayout111.xml"/><Relationship Id="rId7" Type="http://schemas.openxmlformats.org/officeDocument/2006/relationships/slideLayout" Target="../slideLayouts/slideLayout97.xml"/><Relationship Id="rId12" Type="http://schemas.openxmlformats.org/officeDocument/2006/relationships/slideLayout" Target="../slideLayouts/slideLayout102.xml"/><Relationship Id="rId17" Type="http://schemas.openxmlformats.org/officeDocument/2006/relationships/slideLayout" Target="../slideLayouts/slideLayout107.xml"/><Relationship Id="rId25" Type="http://schemas.openxmlformats.org/officeDocument/2006/relationships/oleObject" Target="../embeddings/oleObject48.bin"/><Relationship Id="rId2" Type="http://schemas.openxmlformats.org/officeDocument/2006/relationships/slideLayout" Target="../slideLayouts/slideLayout92.xml"/><Relationship Id="rId16" Type="http://schemas.openxmlformats.org/officeDocument/2006/relationships/slideLayout" Target="../slideLayouts/slideLayout106.xml"/><Relationship Id="rId20" Type="http://schemas.openxmlformats.org/officeDocument/2006/relationships/slideLayout" Target="../slideLayouts/slideLayout110.xml"/><Relationship Id="rId1" Type="http://schemas.openxmlformats.org/officeDocument/2006/relationships/slideLayout" Target="../slideLayouts/slideLayout91.xml"/><Relationship Id="rId6" Type="http://schemas.openxmlformats.org/officeDocument/2006/relationships/slideLayout" Target="../slideLayouts/slideLayout96.xml"/><Relationship Id="rId11" Type="http://schemas.openxmlformats.org/officeDocument/2006/relationships/slideLayout" Target="../slideLayouts/slideLayout101.xml"/><Relationship Id="rId24" Type="http://schemas.openxmlformats.org/officeDocument/2006/relationships/tags" Target="../tags/tag94.xml"/><Relationship Id="rId5" Type="http://schemas.openxmlformats.org/officeDocument/2006/relationships/slideLayout" Target="../slideLayouts/slideLayout95.xml"/><Relationship Id="rId15" Type="http://schemas.openxmlformats.org/officeDocument/2006/relationships/slideLayout" Target="../slideLayouts/slideLayout105.xml"/><Relationship Id="rId23" Type="http://schemas.openxmlformats.org/officeDocument/2006/relationships/theme" Target="../theme/theme10.xml"/><Relationship Id="rId28" Type="http://schemas.openxmlformats.org/officeDocument/2006/relationships/image" Target="../media/image6.png"/><Relationship Id="rId10" Type="http://schemas.openxmlformats.org/officeDocument/2006/relationships/slideLayout" Target="../slideLayouts/slideLayout100.xml"/><Relationship Id="rId19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94.xml"/><Relationship Id="rId9" Type="http://schemas.openxmlformats.org/officeDocument/2006/relationships/slideLayout" Target="../slideLayouts/slideLayout99.xml"/><Relationship Id="rId14" Type="http://schemas.openxmlformats.org/officeDocument/2006/relationships/slideLayout" Target="../slideLayouts/slideLayout104.xml"/><Relationship Id="rId22" Type="http://schemas.openxmlformats.org/officeDocument/2006/relationships/slideLayout" Target="../slideLayouts/slideLayout112.xml"/><Relationship Id="rId27" Type="http://schemas.openxmlformats.org/officeDocument/2006/relationships/image" Target="../media/image4.emf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1.xml"/><Relationship Id="rId7" Type="http://schemas.openxmlformats.org/officeDocument/2006/relationships/image" Target="../media/image1.emf"/><Relationship Id="rId2" Type="http://schemas.openxmlformats.org/officeDocument/2006/relationships/slideLayout" Target="../slideLayouts/slideLayout114.xml"/><Relationship Id="rId1" Type="http://schemas.openxmlformats.org/officeDocument/2006/relationships/slideLayout" Target="../slideLayouts/slideLayout113.xml"/><Relationship Id="rId6" Type="http://schemas.openxmlformats.org/officeDocument/2006/relationships/oleObject" Target="../embeddings/oleObject49.bin"/><Relationship Id="rId5" Type="http://schemas.openxmlformats.org/officeDocument/2006/relationships/tags" Target="../tags/tag96.xml"/><Relationship Id="rId4" Type="http://schemas.openxmlformats.org/officeDocument/2006/relationships/tags" Target="../tags/tag9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1" name="Object 50" hidden="1"/>
          <p:cNvGraphicFramePr>
            <a:graphicFrameLocks noChangeAspect="1"/>
          </p:cNvGraphicFramePr>
          <p:nvPr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4006333591"/>
              </p:ext>
            </p:extLst>
          </p:nvPr>
        </p:nvGraphicFramePr>
        <p:xfrm>
          <a:off x="1587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5" imgW="270" imgH="270" progId="TCLayout.ActiveDocument.1">
                  <p:embed/>
                </p:oleObj>
              </mc:Choice>
              <mc:Fallback>
                <p:oleObj name="think-cell Slide" r:id="rId5" imgW="270" imgH="270" progId="TCLayout.ActiveDocument.1">
                  <p:embed/>
                  <p:pic>
                    <p:nvPicPr>
                      <p:cNvPr id="51" name="Object 50" hidden="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7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4" hidden="1"/>
          <p:cNvSpPr/>
          <p:nvPr userDrawn="1">
            <p:custDataLst>
              <p:tags r:id="rId4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rgbClr val="D9D9D9"/>
          </a:solidFill>
          <a:ln w="6350"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eaLnBrk="1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endParaRPr lang="en-GB" sz="2800" b="1" i="0" baseline="0" dirty="0" err="1">
              <a:solidFill>
                <a:schemeClr val="tx1"/>
              </a:solidFill>
              <a:latin typeface="Arial"/>
              <a:ea typeface="+mj-ea"/>
              <a:cs typeface="Arial"/>
              <a:sym typeface="ING Me" panose="02000506040000020004" pitchFamily="2" charset="0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564503" y="288221"/>
            <a:ext cx="10479024" cy="854075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564503" y="1401290"/>
            <a:ext cx="5213913" cy="1027521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GB" noProof="0" dirty="0"/>
              <a:t>Edit Master text styles</a:t>
            </a:r>
          </a:p>
        </p:txBody>
      </p:sp>
      <p:sp>
        <p:nvSpPr>
          <p:cNvPr id="85" name="Text Placeholder 2"/>
          <p:cNvSpPr txBox="1">
            <a:spLocks/>
          </p:cNvSpPr>
          <p:nvPr userDrawn="1"/>
        </p:nvSpPr>
        <p:spPr bwMode="auto">
          <a:xfrm>
            <a:off x="728663" y="6511439"/>
            <a:ext cx="5213913" cy="4480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800" b="0" kern="1200" baseline="0">
                <a:solidFill>
                  <a:srgbClr val="0000FF"/>
                </a:solidFill>
                <a:latin typeface="Arial"/>
                <a:ea typeface="+mn-ea"/>
                <a:cs typeface="Arial"/>
              </a:defRPr>
            </a:lvl1pPr>
            <a:lvl2pPr marL="0" indent="0" algn="l" defTabSz="914400" rtl="0" eaLnBrk="1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ING Me" pitchFamily="2" charset="0"/>
              </a:defRPr>
            </a:lvl2pPr>
            <a:lvl3pPr marL="266700" indent="-266700" algn="l" defTabSz="914400" rtl="0" eaLnBrk="1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Font typeface="ING Me" pitchFamily="2" charset="0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ING Me" pitchFamily="2" charset="0"/>
              </a:defRPr>
            </a:lvl3pPr>
            <a:lvl4pPr marL="512763" indent="-260350" algn="l" defTabSz="914400" rtl="0" eaLnBrk="1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>
                <a:schemeClr val="bg2"/>
              </a:buClr>
              <a:buFont typeface="ING Me" pitchFamily="2" charset="0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ING Me" pitchFamily="2" charset="0"/>
              </a:defRPr>
            </a:lvl4pPr>
            <a:lvl5pPr marL="762000" indent="-252413" algn="l" defTabSz="914400" rtl="0" eaLnBrk="1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ING Me" pitchFamily="2" charset="0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ING Me" pitchFamily="2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dirty="0">
                <a:solidFill>
                  <a:srgbClr val="FFFFFF"/>
                </a:solidFill>
              </a:rPr>
              <a:t>Dare | AXA</a:t>
            </a:r>
            <a:r>
              <a:rPr lang="en-GB" sz="800" baseline="0" dirty="0">
                <a:solidFill>
                  <a:srgbClr val="FFFFFF"/>
                </a:solidFill>
              </a:rPr>
              <a:t> &amp; ING Partnership</a:t>
            </a:r>
            <a:endParaRPr lang="en-GB" sz="800" dirty="0">
              <a:solidFill>
                <a:srgbClr val="FFFFFF"/>
              </a:solidFill>
            </a:endParaRPr>
          </a:p>
        </p:txBody>
      </p:sp>
      <p:sp>
        <p:nvSpPr>
          <p:cNvPr id="86" name="Text Placeholder 2"/>
          <p:cNvSpPr txBox="1">
            <a:spLocks/>
          </p:cNvSpPr>
          <p:nvPr userDrawn="1"/>
        </p:nvSpPr>
        <p:spPr bwMode="auto">
          <a:xfrm>
            <a:off x="576263" y="6359039"/>
            <a:ext cx="5213913" cy="4480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800" b="0" kern="1200" baseline="0">
                <a:solidFill>
                  <a:srgbClr val="0000FF"/>
                </a:solidFill>
                <a:latin typeface="Arial"/>
                <a:ea typeface="+mn-ea"/>
                <a:cs typeface="Arial"/>
              </a:defRPr>
            </a:lvl1pPr>
            <a:lvl2pPr marL="0" indent="0" algn="l" defTabSz="914400" rtl="0" eaLnBrk="1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ING Me" pitchFamily="2" charset="0"/>
              </a:defRPr>
            </a:lvl2pPr>
            <a:lvl3pPr marL="266700" indent="-266700" algn="l" defTabSz="914400" rtl="0" eaLnBrk="1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Font typeface="ING Me" pitchFamily="2" charset="0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ING Me" pitchFamily="2" charset="0"/>
              </a:defRPr>
            </a:lvl3pPr>
            <a:lvl4pPr marL="512763" indent="-260350" algn="l" defTabSz="914400" rtl="0" eaLnBrk="1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>
                <a:schemeClr val="bg2"/>
              </a:buClr>
              <a:buFont typeface="ING Me" pitchFamily="2" charset="0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ING Me" pitchFamily="2" charset="0"/>
              </a:defRPr>
            </a:lvl4pPr>
            <a:lvl5pPr marL="762000" indent="-252413" algn="l" defTabSz="914400" rtl="0" eaLnBrk="1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ING Me" pitchFamily="2" charset="0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ING Me" pitchFamily="2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 algn="l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800" dirty="0">
                <a:solidFill>
                  <a:srgbClr val="252E3A"/>
                </a:solidFill>
              </a:rPr>
              <a:t>Dare | Going beyond protection</a:t>
            </a:r>
            <a:r>
              <a:rPr lang="en-GB" sz="800" baseline="0" dirty="0">
                <a:solidFill>
                  <a:srgbClr val="252E3A"/>
                </a:solidFill>
              </a:rPr>
              <a:t> </a:t>
            </a:r>
            <a:r>
              <a:rPr lang="en-GB" sz="800" dirty="0">
                <a:solidFill>
                  <a:srgbClr val="252E3A"/>
                </a:solidFill>
              </a:rPr>
              <a:t>with</a:t>
            </a:r>
            <a:r>
              <a:rPr lang="en-GB" sz="800" baseline="0" dirty="0">
                <a:solidFill>
                  <a:srgbClr val="252E3A"/>
                </a:solidFill>
              </a:rPr>
              <a:t> </a:t>
            </a:r>
            <a:r>
              <a:rPr lang="en-GB" sz="800" dirty="0">
                <a:solidFill>
                  <a:srgbClr val="252E3A"/>
                </a:solidFill>
              </a:rPr>
              <a:t>ING</a:t>
            </a:r>
            <a:r>
              <a:rPr lang="en-GB" sz="800" baseline="0" dirty="0">
                <a:solidFill>
                  <a:srgbClr val="252E3A"/>
                </a:solidFill>
              </a:rPr>
              <a:t> </a:t>
            </a:r>
            <a:r>
              <a:rPr lang="en-GB" sz="800" dirty="0">
                <a:solidFill>
                  <a:srgbClr val="252E3A"/>
                </a:solidFill>
              </a:rPr>
              <a:t>and</a:t>
            </a:r>
            <a:r>
              <a:rPr lang="en-GB" sz="800" baseline="0" dirty="0">
                <a:solidFill>
                  <a:srgbClr val="252E3A"/>
                </a:solidFill>
              </a:rPr>
              <a:t> </a:t>
            </a:r>
            <a:r>
              <a:rPr lang="en-GB" sz="800" dirty="0">
                <a:solidFill>
                  <a:srgbClr val="252E3A"/>
                </a:solidFill>
              </a:rPr>
              <a:t>AXA</a:t>
            </a:r>
          </a:p>
        </p:txBody>
      </p:sp>
      <p:sp>
        <p:nvSpPr>
          <p:cNvPr id="9" name="TextBox 8"/>
          <p:cNvSpPr txBox="1"/>
          <p:nvPr userDrawn="1"/>
        </p:nvSpPr>
        <p:spPr>
          <a:xfrm>
            <a:off x="-452095" y="6549012"/>
            <a:ext cx="4953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GB" sz="1000" kern="1200" smtClean="0">
                <a:solidFill>
                  <a:srgbClr val="000000"/>
                </a:solidFill>
                <a:latin typeface="Arial"/>
                <a:ea typeface="+mn-ea"/>
                <a:cs typeface="+mn-cs"/>
                <a:sym typeface="Trebuchet MS" panose="020B0603020202020204" pitchFamily="34" charset="0"/>
              </a:rPr>
              <a:pPr marL="0" marR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GB" sz="1000" kern="1200" dirty="0">
              <a:solidFill>
                <a:srgbClr val="000000"/>
              </a:solidFill>
              <a:latin typeface="Arial"/>
              <a:ea typeface="+mn-ea"/>
              <a:cs typeface="+mn-cs"/>
              <a:sym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99676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hf hdr="0" ftr="0" dt="0"/>
  <p:txStyles>
    <p:titleStyle>
      <a:lvl1pPr algn="l" defTabSz="914400" rtl="0" eaLnBrk="1" latinLnBrk="0" hangingPunct="1">
        <a:lnSpc>
          <a:spcPts val="2800"/>
        </a:lnSpc>
        <a:spcBef>
          <a:spcPct val="0"/>
        </a:spcBef>
        <a:buNone/>
        <a:defRPr sz="2400" b="1" kern="1200" baseline="0">
          <a:solidFill>
            <a:srgbClr val="FA0038"/>
          </a:solidFill>
          <a:latin typeface="Arial"/>
          <a:ea typeface="+mj-ea"/>
          <a:cs typeface="Arial"/>
        </a:defRPr>
      </a:lvl1pPr>
    </p:titleStyle>
    <p:bodyStyle>
      <a:lvl1pPr marL="0" indent="0" algn="l" defTabSz="914400" rtl="0" eaLnBrk="1" latinLnBrk="0" hangingPunct="1">
        <a:lnSpc>
          <a:spcPts val="2400"/>
        </a:lnSpc>
        <a:spcBef>
          <a:spcPts val="0"/>
        </a:spcBef>
        <a:spcAft>
          <a:spcPts val="0"/>
        </a:spcAft>
        <a:buFont typeface="Arial" panose="020B0604020202020204" pitchFamily="34" charset="0"/>
        <a:buNone/>
        <a:defRPr sz="1800" b="0" kern="1200" baseline="0">
          <a:solidFill>
            <a:srgbClr val="252E3A"/>
          </a:solidFill>
          <a:latin typeface="Arial"/>
          <a:ea typeface="+mn-ea"/>
          <a:cs typeface="Arial"/>
        </a:defRPr>
      </a:lvl1pPr>
      <a:lvl2pPr marL="0" indent="0" algn="l" defTabSz="914400" rtl="0" eaLnBrk="1" latinLnBrk="0" hangingPunct="1">
        <a:lnSpc>
          <a:spcPts val="2400"/>
        </a:lnSpc>
        <a:spcBef>
          <a:spcPts val="0"/>
        </a:spcBef>
        <a:spcAft>
          <a:spcPts val="0"/>
        </a:spcAft>
        <a:buFont typeface="Arial" panose="020B0604020202020204" pitchFamily="34" charset="0"/>
        <a:buNone/>
        <a:defRPr sz="1800" kern="1200" baseline="0">
          <a:solidFill>
            <a:schemeClr val="tx1"/>
          </a:solidFill>
          <a:latin typeface="+mn-lt"/>
          <a:ea typeface="+mn-ea"/>
          <a:cs typeface="ING Me" pitchFamily="2" charset="0"/>
        </a:defRPr>
      </a:lvl2pPr>
      <a:lvl3pPr marL="266700" indent="-266700" algn="l" defTabSz="914400" rtl="0" eaLnBrk="1" latinLnBrk="0" hangingPunct="1">
        <a:lnSpc>
          <a:spcPts val="2400"/>
        </a:lnSpc>
        <a:spcBef>
          <a:spcPts val="0"/>
        </a:spcBef>
        <a:spcAft>
          <a:spcPts val="0"/>
        </a:spcAft>
        <a:buClr>
          <a:schemeClr val="tx2"/>
        </a:buClr>
        <a:buFont typeface="ING Me" pitchFamily="2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ING Me" pitchFamily="2" charset="0"/>
        </a:defRPr>
      </a:lvl3pPr>
      <a:lvl4pPr marL="512763" indent="-260350" algn="l" defTabSz="914400" rtl="0" eaLnBrk="1" latinLnBrk="0" hangingPunct="1">
        <a:lnSpc>
          <a:spcPts val="2400"/>
        </a:lnSpc>
        <a:spcBef>
          <a:spcPts val="0"/>
        </a:spcBef>
        <a:spcAft>
          <a:spcPts val="0"/>
        </a:spcAft>
        <a:buClr>
          <a:schemeClr val="bg2"/>
        </a:buClr>
        <a:buFont typeface="ING Me" pitchFamily="2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ING Me" pitchFamily="2" charset="0"/>
        </a:defRPr>
      </a:lvl4pPr>
      <a:lvl5pPr marL="762000" indent="-252413" algn="l" defTabSz="914400" rtl="0" eaLnBrk="1" latinLnBrk="0" hangingPunct="1">
        <a:lnSpc>
          <a:spcPts val="2400"/>
        </a:lnSpc>
        <a:spcBef>
          <a:spcPts val="0"/>
        </a:spcBef>
        <a:spcAft>
          <a:spcPts val="0"/>
        </a:spcAft>
        <a:buClr>
          <a:schemeClr val="accent3"/>
        </a:buClr>
        <a:buFont typeface="ING Me" pitchFamily="2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ING Me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orient="horz" pos="721" userDrawn="1">
          <p15:clr>
            <a:srgbClr val="F26B43"/>
          </p15:clr>
        </p15:guide>
        <p15:guide id="6" pos="7140" userDrawn="1">
          <p15:clr>
            <a:srgbClr val="F26B43"/>
          </p15:clr>
        </p15:guide>
        <p15:guide id="8" pos="528" userDrawn="1">
          <p15:clr>
            <a:srgbClr val="F26B43"/>
          </p15:clr>
        </p15:guide>
        <p15:guide id="9" orient="horz" pos="173" userDrawn="1">
          <p15:clr>
            <a:srgbClr val="F26B43"/>
          </p15:clr>
        </p15:guide>
        <p15:guide id="10" orient="horz" pos="4008" userDrawn="1">
          <p15:clr>
            <a:srgbClr val="F26B43"/>
          </p15:clr>
        </p15:guide>
        <p15:guide id="11" orient="horz" pos="3906" userDrawn="1">
          <p15:clr>
            <a:srgbClr val="F26B43"/>
          </p15:clr>
        </p15:guide>
        <p15:guide id="12" orient="horz" pos="800" userDrawn="1">
          <p15:clr>
            <a:srgbClr val="F26B43"/>
          </p15:clr>
        </p15:guide>
        <p15:guide id="13" pos="7491" userDrawn="1">
          <p15:clr>
            <a:srgbClr val="F26B43"/>
          </p15:clr>
        </p15:guide>
        <p15:guide id="14" pos="437" userDrawn="1">
          <p15:clr>
            <a:srgbClr val="F26B43"/>
          </p15:clr>
        </p15:guide>
        <p15:guide id="15" pos="3834" userDrawn="1">
          <p15:clr>
            <a:srgbClr val="F26B43"/>
          </p15:clr>
        </p15:guide>
        <p15:guide id="16" orient="horz" pos="2358" userDrawn="1">
          <p15:clr>
            <a:srgbClr val="F26B43"/>
          </p15:clr>
        </p15:guide>
        <p15:guide id="17" pos="7398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1" name="Object 50" hidden="1"/>
          <p:cNvGraphicFramePr>
            <a:graphicFrameLocks noChangeAspect="1"/>
          </p:cNvGraphicFramePr>
          <p:nvPr>
            <p:custDataLst>
              <p:tags r:id="rId28"/>
            </p:custDataLst>
            <p:extLst>
              <p:ext uri="{D42A27DB-BD31-4B8C-83A1-F6EECF244321}">
                <p14:modId xmlns:p14="http://schemas.microsoft.com/office/powerpoint/2010/main" val="476511225"/>
              </p:ext>
            </p:extLst>
          </p:nvPr>
        </p:nvGraphicFramePr>
        <p:xfrm>
          <a:off x="1587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0" imgW="270" imgH="270" progId="TCLayout.ActiveDocument.1">
                  <p:embed/>
                </p:oleObj>
              </mc:Choice>
              <mc:Fallback>
                <p:oleObj name="think-cell Slide" r:id="rId30" imgW="270" imgH="270" progId="TCLayout.ActiveDocument.1">
                  <p:embed/>
                  <p:pic>
                    <p:nvPicPr>
                      <p:cNvPr id="51" name="Object 50" hidden="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7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4" hidden="1"/>
          <p:cNvSpPr/>
          <p:nvPr userDrawn="1">
            <p:custDataLst>
              <p:tags r:id="rId29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rgbClr val="D9D9D9"/>
          </a:solidFill>
          <a:ln w="6350"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endParaRPr lang="en-GB" sz="2800" b="1" dirty="0" err="1">
              <a:solidFill>
                <a:srgbClr val="333333"/>
              </a:solidFill>
              <a:latin typeface="ING Me" panose="02000506040000020004" pitchFamily="2" charset="0"/>
              <a:cs typeface="ING Me" panose="02000506040000020004" pitchFamily="2" charset="0"/>
              <a:sym typeface="ING Me" panose="02000506040000020004" pitchFamily="2" charset="0"/>
            </a:endParaRPr>
          </a:p>
        </p:txBody>
      </p:sp>
      <p:grpSp>
        <p:nvGrpSpPr>
          <p:cNvPr id="4" name="Group 3"/>
          <p:cNvGrpSpPr/>
          <p:nvPr userDrawn="1"/>
        </p:nvGrpSpPr>
        <p:grpSpPr>
          <a:xfrm>
            <a:off x="693738" y="6230179"/>
            <a:ext cx="11498262" cy="627821"/>
            <a:chOff x="693738" y="6230179"/>
            <a:chExt cx="11498262" cy="627821"/>
          </a:xfrm>
        </p:grpSpPr>
        <p:sp>
          <p:nvSpPr>
            <p:cNvPr id="41" name="Freeform 9"/>
            <p:cNvSpPr>
              <a:spLocks/>
            </p:cNvSpPr>
            <p:nvPr userDrawn="1"/>
          </p:nvSpPr>
          <p:spPr bwMode="auto">
            <a:xfrm>
              <a:off x="693738" y="6432353"/>
              <a:ext cx="10988675" cy="131762"/>
            </a:xfrm>
            <a:custGeom>
              <a:avLst/>
              <a:gdLst>
                <a:gd name="T0" fmla="*/ 2927 w 2927"/>
                <a:gd name="T1" fmla="*/ 0 h 32"/>
                <a:gd name="T2" fmla="*/ 32 w 2927"/>
                <a:gd name="T3" fmla="*/ 0 h 32"/>
                <a:gd name="T4" fmla="*/ 0 w 2927"/>
                <a:gd name="T5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927" h="32">
                  <a:moveTo>
                    <a:pt x="2927" y="0"/>
                  </a:moveTo>
                  <a:cubicBezTo>
                    <a:pt x="32" y="0"/>
                    <a:pt x="32" y="0"/>
                    <a:pt x="32" y="0"/>
                  </a:cubicBezTo>
                  <a:cubicBezTo>
                    <a:pt x="0" y="0"/>
                    <a:pt x="0" y="32"/>
                    <a:pt x="0" y="32"/>
                  </a:cubicBezTo>
                </a:path>
              </a:pathLst>
            </a:custGeom>
            <a:noFill/>
            <a:ln w="3175" cap="flat">
              <a:solidFill>
                <a:srgbClr val="333333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>
                <a:solidFill>
                  <a:srgbClr val="333333"/>
                </a:solidFill>
                <a:latin typeface="ING Me"/>
              </a:endParaRPr>
            </a:p>
          </p:txBody>
        </p:sp>
        <p:sp>
          <p:nvSpPr>
            <p:cNvPr id="39" name="Rectangle 38"/>
            <p:cNvSpPr/>
            <p:nvPr userDrawn="1"/>
          </p:nvSpPr>
          <p:spPr bwMode="white">
            <a:xfrm>
              <a:off x="10419789" y="6230179"/>
              <a:ext cx="1772211" cy="627821"/>
            </a:xfrm>
            <a:prstGeom prst="rect">
              <a:avLst/>
            </a:prstGeom>
            <a:solidFill>
              <a:srgbClr val="FFFFFF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36000" tIns="36000" rIns="36000" bIns="3600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90000"/>
                </a:lnSpc>
              </a:pPr>
              <a:endParaRPr lang="en-GB" sz="1600" dirty="0">
                <a:solidFill>
                  <a:prstClr val="white"/>
                </a:solidFill>
                <a:latin typeface="ING Me"/>
              </a:endParaRPr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845575" y="280733"/>
            <a:ext cx="10479024" cy="854075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45575" y="1278000"/>
            <a:ext cx="10479024" cy="492279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grpSp>
        <p:nvGrpSpPr>
          <p:cNvPr id="46" name="Group 45"/>
          <p:cNvGrpSpPr/>
          <p:nvPr userDrawn="1"/>
        </p:nvGrpSpPr>
        <p:grpSpPr>
          <a:xfrm>
            <a:off x="-2025698" y="6362700"/>
            <a:ext cx="1857255" cy="500063"/>
            <a:chOff x="-2025698" y="6445247"/>
            <a:chExt cx="1857255" cy="417516"/>
          </a:xfrm>
        </p:grpSpPr>
        <p:sp>
          <p:nvSpPr>
            <p:cNvPr id="47" name="Rectangle 104"/>
            <p:cNvSpPr>
              <a:spLocks noChangeArrowheads="1"/>
            </p:cNvSpPr>
            <p:nvPr userDrawn="1"/>
          </p:nvSpPr>
          <p:spPr bwMode="gray">
            <a:xfrm>
              <a:off x="-2025698" y="6445247"/>
              <a:ext cx="1447848" cy="417516"/>
            </a:xfrm>
            <a:prstGeom prst="rect">
              <a:avLst/>
            </a:prstGeom>
            <a:solidFill>
              <a:srgbClr val="60A6DA"/>
            </a:solidFill>
            <a:ln>
              <a:noFill/>
            </a:ln>
            <a:effectLst/>
          </p:spPr>
          <p:txBody>
            <a:bodyPr wrap="square" lIns="72000" tIns="180000" rIns="72000" bIns="180000" anchor="ctr">
              <a:noAutofit/>
            </a:bodyPr>
            <a:lstStyle/>
            <a:p>
              <a:pPr>
                <a:lnSpc>
                  <a:spcPct val="90000"/>
                </a:lnSpc>
                <a:spcBef>
                  <a:spcPct val="20000"/>
                </a:spcBef>
                <a:spcAft>
                  <a:spcPct val="20000"/>
                </a:spcAft>
                <a:defRPr/>
              </a:pPr>
              <a:r>
                <a:rPr lang="en-GB" altLang="en-GB" sz="1200" b="1" kern="0" dirty="0">
                  <a:solidFill>
                    <a:srgbClr val="FDFDFD"/>
                  </a:solidFill>
                  <a:latin typeface="ING Me"/>
                </a:rPr>
                <a:t>No content below </a:t>
              </a:r>
              <a:br>
                <a:rPr lang="en-GB" altLang="en-GB" sz="1200" b="1" kern="0" dirty="0">
                  <a:solidFill>
                    <a:srgbClr val="FDFDFD"/>
                  </a:solidFill>
                  <a:latin typeface="ING Me"/>
                </a:rPr>
              </a:br>
              <a:r>
                <a:rPr lang="en-GB" altLang="en-GB" sz="1200" b="1" kern="0" dirty="0">
                  <a:solidFill>
                    <a:srgbClr val="FDFDFD"/>
                  </a:solidFill>
                  <a:latin typeface="ING Me"/>
                </a:rPr>
                <a:t>the grey line</a:t>
              </a:r>
            </a:p>
          </p:txBody>
        </p:sp>
        <p:grpSp>
          <p:nvGrpSpPr>
            <p:cNvPr id="48" name="Group 47"/>
            <p:cNvGrpSpPr/>
            <p:nvPr userDrawn="1"/>
          </p:nvGrpSpPr>
          <p:grpSpPr bwMode="gray">
            <a:xfrm>
              <a:off x="-546100" y="6452392"/>
              <a:ext cx="377657" cy="403227"/>
              <a:chOff x="-2035174" y="6454773"/>
              <a:chExt cx="1872000" cy="403227"/>
            </a:xfrm>
          </p:grpSpPr>
          <p:cxnSp>
            <p:nvCxnSpPr>
              <p:cNvPr id="49" name="Straight Connector 48"/>
              <p:cNvCxnSpPr/>
              <p:nvPr userDrawn="1"/>
            </p:nvCxnSpPr>
            <p:spPr bwMode="gray">
              <a:xfrm>
                <a:off x="-2035174" y="6858000"/>
                <a:ext cx="1872000" cy="0"/>
              </a:xfrm>
              <a:prstGeom prst="line">
                <a:avLst/>
              </a:prstGeom>
              <a:noFill/>
              <a:ln w="6350" cap="flat" cmpd="sng" algn="ctr">
                <a:solidFill>
                  <a:srgbClr val="C90068"/>
                </a:solidFill>
                <a:prstDash val="dash"/>
                <a:miter lim="800000"/>
              </a:ln>
              <a:effectLst/>
            </p:spPr>
          </p:cxnSp>
          <p:cxnSp>
            <p:nvCxnSpPr>
              <p:cNvPr id="50" name="Straight Connector 49"/>
              <p:cNvCxnSpPr/>
              <p:nvPr userDrawn="1"/>
            </p:nvCxnSpPr>
            <p:spPr bwMode="gray">
              <a:xfrm>
                <a:off x="-2035174" y="6454773"/>
                <a:ext cx="1872000" cy="0"/>
              </a:xfrm>
              <a:prstGeom prst="line">
                <a:avLst/>
              </a:prstGeom>
              <a:noFill/>
              <a:ln w="6350" cap="flat" cmpd="sng" algn="ctr">
                <a:solidFill>
                  <a:srgbClr val="C90068"/>
                </a:solidFill>
                <a:prstDash val="dash"/>
                <a:miter lim="800000"/>
              </a:ln>
              <a:effectLst/>
            </p:spPr>
          </p:cxnSp>
        </p:grpSp>
      </p:grpSp>
      <p:pic>
        <p:nvPicPr>
          <p:cNvPr id="38" name="Picture 37"/>
          <p:cNvPicPr>
            <a:picLocks noChangeAspect="1"/>
          </p:cNvPicPr>
          <p:nvPr userDrawn="1"/>
        </p:nvPicPr>
        <p:blipFill>
          <a:blip r:embed="rId3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23433" y="6358069"/>
            <a:ext cx="1183250" cy="294605"/>
          </a:xfrm>
          <a:prstGeom prst="rect">
            <a:avLst/>
          </a:prstGeom>
        </p:spPr>
      </p:pic>
      <p:grpSp>
        <p:nvGrpSpPr>
          <p:cNvPr id="6" name="Group 5"/>
          <p:cNvGrpSpPr/>
          <p:nvPr userDrawn="1"/>
        </p:nvGrpSpPr>
        <p:grpSpPr>
          <a:xfrm>
            <a:off x="-2035175" y="0"/>
            <a:ext cx="1881477" cy="5176145"/>
            <a:chOff x="-2035175" y="0"/>
            <a:chExt cx="1881477" cy="5176145"/>
          </a:xfrm>
        </p:grpSpPr>
        <p:sp>
          <p:nvSpPr>
            <p:cNvPr id="44" name="Rectangle 104"/>
            <p:cNvSpPr>
              <a:spLocks noChangeArrowheads="1"/>
            </p:cNvSpPr>
            <p:nvPr userDrawn="1"/>
          </p:nvSpPr>
          <p:spPr bwMode="gray">
            <a:xfrm>
              <a:off x="-2025698" y="0"/>
              <a:ext cx="1872000" cy="5176145"/>
            </a:xfrm>
            <a:prstGeom prst="rect">
              <a:avLst/>
            </a:prstGeom>
            <a:solidFill>
              <a:srgbClr val="EAEAEA"/>
            </a:solidFill>
            <a:ln>
              <a:noFill/>
            </a:ln>
            <a:effectLst/>
          </p:spPr>
          <p:txBody>
            <a:bodyPr wrap="square" lIns="180000" tIns="180000" rIns="180000" bIns="180000" anchor="ctr">
              <a:noAutofit/>
            </a:bodyPr>
            <a:lstStyle/>
            <a:p>
              <a:endParaRPr lang="en-GB" sz="1000" dirty="0">
                <a:solidFill>
                  <a:srgbClr val="333333"/>
                </a:solidFill>
                <a:latin typeface="ING Me"/>
              </a:endParaRPr>
            </a:p>
          </p:txBody>
        </p:sp>
        <p:grpSp>
          <p:nvGrpSpPr>
            <p:cNvPr id="54" name="Group 53"/>
            <p:cNvGrpSpPr/>
            <p:nvPr userDrawn="1"/>
          </p:nvGrpSpPr>
          <p:grpSpPr>
            <a:xfrm>
              <a:off x="-2035175" y="0"/>
              <a:ext cx="1872000" cy="5176145"/>
              <a:chOff x="-2035175" y="0"/>
              <a:chExt cx="1872000" cy="5730106"/>
            </a:xfrm>
          </p:grpSpPr>
          <p:sp>
            <p:nvSpPr>
              <p:cNvPr id="55" name="Rectangle 104"/>
              <p:cNvSpPr>
                <a:spLocks noChangeArrowheads="1"/>
              </p:cNvSpPr>
              <p:nvPr/>
            </p:nvSpPr>
            <p:spPr bwMode="gray">
              <a:xfrm>
                <a:off x="-2035175" y="4672569"/>
                <a:ext cx="1872000" cy="1057537"/>
              </a:xfrm>
              <a:prstGeom prst="rect">
                <a:avLst/>
              </a:prstGeom>
              <a:solidFill>
                <a:srgbClr val="EAEAEA"/>
              </a:solidFill>
              <a:ln>
                <a:noFill/>
              </a:ln>
              <a:effectLst/>
            </p:spPr>
            <p:txBody>
              <a:bodyPr wrap="square" lIns="180000" tIns="180000" rIns="180000" bIns="180000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56" name="Rectangle 104"/>
              <p:cNvSpPr>
                <a:spLocks noChangeArrowheads="1"/>
              </p:cNvSpPr>
              <p:nvPr userDrawn="1"/>
            </p:nvSpPr>
            <p:spPr bwMode="gray">
              <a:xfrm>
                <a:off x="-2035175" y="0"/>
                <a:ext cx="1872000" cy="4709801"/>
              </a:xfrm>
              <a:prstGeom prst="rect">
                <a:avLst/>
              </a:prstGeom>
              <a:solidFill>
                <a:srgbClr val="EAEAEA"/>
              </a:solidFill>
              <a:ln>
                <a:noFill/>
              </a:ln>
              <a:effectLst/>
            </p:spPr>
            <p:txBody>
              <a:bodyPr wrap="square" lIns="180000" tIns="180000" rIns="180000" bIns="180000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57" name="Rectangle 105"/>
              <p:cNvSpPr>
                <a:spLocks noChangeArrowheads="1"/>
              </p:cNvSpPr>
              <p:nvPr userDrawn="1"/>
            </p:nvSpPr>
            <p:spPr bwMode="gray">
              <a:xfrm>
                <a:off x="-1903413" y="665771"/>
                <a:ext cx="215900" cy="215900"/>
              </a:xfrm>
              <a:prstGeom prst="rect">
                <a:avLst/>
              </a:prstGeom>
              <a:solidFill>
                <a:srgbClr val="FF6200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58" name="Rectangle 106"/>
              <p:cNvSpPr>
                <a:spLocks noChangeArrowheads="1"/>
              </p:cNvSpPr>
              <p:nvPr userDrawn="1"/>
            </p:nvSpPr>
            <p:spPr bwMode="gray">
              <a:xfrm>
                <a:off x="-1612900" y="675296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ING Orange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RGB= 255, 98, 0</a:t>
                </a:r>
              </a:p>
            </p:txBody>
          </p:sp>
          <p:sp>
            <p:nvSpPr>
              <p:cNvPr id="59" name="Rectangle 107"/>
              <p:cNvSpPr>
                <a:spLocks noChangeArrowheads="1"/>
              </p:cNvSpPr>
              <p:nvPr userDrawn="1"/>
            </p:nvSpPr>
            <p:spPr bwMode="gray">
              <a:xfrm>
                <a:off x="-1903413" y="1055027"/>
                <a:ext cx="215900" cy="215900"/>
              </a:xfrm>
              <a:prstGeom prst="rect">
                <a:avLst/>
              </a:prstGeom>
              <a:solidFill>
                <a:srgbClr val="A8A8A8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60" name="Rectangle 108"/>
              <p:cNvSpPr>
                <a:spLocks noChangeArrowheads="1"/>
              </p:cNvSpPr>
              <p:nvPr userDrawn="1"/>
            </p:nvSpPr>
            <p:spPr bwMode="gray">
              <a:xfrm>
                <a:off x="-1612900" y="1080427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ING Light Grey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RGB= 168, 168, 168</a:t>
                </a:r>
              </a:p>
            </p:txBody>
          </p:sp>
          <p:sp>
            <p:nvSpPr>
              <p:cNvPr id="61" name="Rectangle 109"/>
              <p:cNvSpPr>
                <a:spLocks noChangeArrowheads="1"/>
              </p:cNvSpPr>
              <p:nvPr userDrawn="1"/>
            </p:nvSpPr>
            <p:spPr bwMode="gray">
              <a:xfrm>
                <a:off x="-1903413" y="2583180"/>
                <a:ext cx="215900" cy="215900"/>
              </a:xfrm>
              <a:prstGeom prst="rect">
                <a:avLst/>
              </a:prstGeom>
              <a:solidFill>
                <a:srgbClr val="525199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62" name="Rectangle 110"/>
              <p:cNvSpPr>
                <a:spLocks noChangeArrowheads="1"/>
              </p:cNvSpPr>
              <p:nvPr userDrawn="1"/>
            </p:nvSpPr>
            <p:spPr bwMode="gray">
              <a:xfrm>
                <a:off x="-1612900" y="2592705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ING Indigo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RGB= 82, 81, 153</a:t>
                </a:r>
              </a:p>
            </p:txBody>
          </p:sp>
          <p:sp>
            <p:nvSpPr>
              <p:cNvPr id="63" name="Rectangle 111"/>
              <p:cNvSpPr>
                <a:spLocks noChangeArrowheads="1"/>
              </p:cNvSpPr>
              <p:nvPr userDrawn="1"/>
            </p:nvSpPr>
            <p:spPr bwMode="gray">
              <a:xfrm>
                <a:off x="-1903413" y="3009234"/>
                <a:ext cx="215900" cy="215900"/>
              </a:xfrm>
              <a:prstGeom prst="rect">
                <a:avLst/>
              </a:prstGeom>
              <a:solidFill>
                <a:srgbClr val="60A6DA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64" name="Rectangle 112"/>
              <p:cNvSpPr>
                <a:spLocks noChangeArrowheads="1"/>
              </p:cNvSpPr>
              <p:nvPr userDrawn="1"/>
            </p:nvSpPr>
            <p:spPr bwMode="gray">
              <a:xfrm>
                <a:off x="-1612900" y="3009234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ING Sky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RGB= 96, 166, 218</a:t>
                </a:r>
              </a:p>
            </p:txBody>
          </p:sp>
          <p:sp>
            <p:nvSpPr>
              <p:cNvPr id="65" name="Rectangle 113"/>
              <p:cNvSpPr>
                <a:spLocks noChangeArrowheads="1"/>
              </p:cNvSpPr>
              <p:nvPr userDrawn="1"/>
            </p:nvSpPr>
            <p:spPr bwMode="gray">
              <a:xfrm>
                <a:off x="-1903413" y="166884"/>
                <a:ext cx="1692000" cy="165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90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200" b="1" dirty="0">
                    <a:solidFill>
                      <a:srgbClr val="333333"/>
                    </a:solidFill>
                    <a:latin typeface="ING Me"/>
                  </a:rPr>
                  <a:t>Colour guidelines</a:t>
                </a:r>
              </a:p>
            </p:txBody>
          </p:sp>
          <p:sp>
            <p:nvSpPr>
              <p:cNvPr id="66" name="Rectangle 107"/>
              <p:cNvSpPr>
                <a:spLocks noChangeArrowheads="1"/>
              </p:cNvSpPr>
              <p:nvPr/>
            </p:nvSpPr>
            <p:spPr bwMode="gray">
              <a:xfrm>
                <a:off x="-1903413" y="3435288"/>
                <a:ext cx="215900" cy="215900"/>
              </a:xfrm>
              <a:prstGeom prst="rect">
                <a:avLst/>
              </a:prstGeom>
              <a:solidFill>
                <a:srgbClr val="AB0066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67" name="Rectangle 108"/>
              <p:cNvSpPr>
                <a:spLocks noChangeArrowheads="1"/>
              </p:cNvSpPr>
              <p:nvPr/>
            </p:nvSpPr>
            <p:spPr bwMode="gray">
              <a:xfrm>
                <a:off x="-1612900" y="3434952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ING Fuchsia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RGB= 171, 0, 102</a:t>
                </a:r>
              </a:p>
            </p:txBody>
          </p:sp>
          <p:sp>
            <p:nvSpPr>
              <p:cNvPr id="68" name="Rectangle 109"/>
              <p:cNvSpPr>
                <a:spLocks noChangeArrowheads="1"/>
              </p:cNvSpPr>
              <p:nvPr/>
            </p:nvSpPr>
            <p:spPr bwMode="gray">
              <a:xfrm>
                <a:off x="-1903413" y="3853390"/>
                <a:ext cx="215900" cy="215900"/>
              </a:xfrm>
              <a:prstGeom prst="rect">
                <a:avLst/>
              </a:prstGeom>
              <a:solidFill>
                <a:srgbClr val="D0D93C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69" name="Rectangle 110"/>
              <p:cNvSpPr>
                <a:spLocks noChangeArrowheads="1"/>
              </p:cNvSpPr>
              <p:nvPr/>
            </p:nvSpPr>
            <p:spPr bwMode="gray">
              <a:xfrm>
                <a:off x="-1612900" y="3852185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ING Lime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RGB= 208, 217, 60</a:t>
                </a:r>
              </a:p>
            </p:txBody>
          </p:sp>
          <p:sp>
            <p:nvSpPr>
              <p:cNvPr id="70" name="Rectangle 111"/>
              <p:cNvSpPr>
                <a:spLocks noChangeArrowheads="1"/>
              </p:cNvSpPr>
              <p:nvPr/>
            </p:nvSpPr>
            <p:spPr bwMode="gray">
              <a:xfrm>
                <a:off x="-1903413" y="4247638"/>
                <a:ext cx="215900" cy="215900"/>
              </a:xfrm>
              <a:prstGeom prst="rect">
                <a:avLst/>
              </a:prstGeom>
              <a:solidFill>
                <a:srgbClr val="019649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71" name="Rectangle 112"/>
              <p:cNvSpPr>
                <a:spLocks noChangeArrowheads="1"/>
              </p:cNvSpPr>
              <p:nvPr/>
            </p:nvSpPr>
            <p:spPr bwMode="gray">
              <a:xfrm>
                <a:off x="-1612900" y="4252640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ING Leaf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RGB= 52, 150, 81</a:t>
                </a:r>
              </a:p>
            </p:txBody>
          </p:sp>
          <p:sp>
            <p:nvSpPr>
              <p:cNvPr id="72" name="Rectangle 109"/>
              <p:cNvSpPr>
                <a:spLocks noChangeArrowheads="1"/>
              </p:cNvSpPr>
              <p:nvPr/>
            </p:nvSpPr>
            <p:spPr bwMode="gray">
              <a:xfrm>
                <a:off x="-1903413" y="1489280"/>
                <a:ext cx="215900" cy="215900"/>
              </a:xfrm>
              <a:prstGeom prst="rect">
                <a:avLst/>
              </a:prstGeom>
              <a:solidFill>
                <a:srgbClr val="696969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73" name="Rectangle 110"/>
              <p:cNvSpPr>
                <a:spLocks noChangeArrowheads="1"/>
              </p:cNvSpPr>
              <p:nvPr/>
            </p:nvSpPr>
            <p:spPr bwMode="gray">
              <a:xfrm>
                <a:off x="-1612900" y="1498805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ING Mid Grey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RGB= 105, 105, 105</a:t>
                </a:r>
              </a:p>
            </p:txBody>
          </p:sp>
          <p:sp>
            <p:nvSpPr>
              <p:cNvPr id="74" name="Rectangle 111"/>
              <p:cNvSpPr>
                <a:spLocks noChangeArrowheads="1"/>
              </p:cNvSpPr>
              <p:nvPr/>
            </p:nvSpPr>
            <p:spPr bwMode="gray">
              <a:xfrm>
                <a:off x="-1903413" y="1895419"/>
                <a:ext cx="215900" cy="215900"/>
              </a:xfrm>
              <a:prstGeom prst="rect">
                <a:avLst/>
              </a:prstGeom>
              <a:solidFill>
                <a:srgbClr val="333333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75" name="Rectangle 112"/>
              <p:cNvSpPr>
                <a:spLocks noChangeArrowheads="1"/>
              </p:cNvSpPr>
              <p:nvPr/>
            </p:nvSpPr>
            <p:spPr bwMode="gray">
              <a:xfrm>
                <a:off x="-1612900" y="1904944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Text Colour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RGB= 51, 51, 51</a:t>
                </a:r>
              </a:p>
            </p:txBody>
          </p:sp>
          <p:pic>
            <p:nvPicPr>
              <p:cNvPr id="76" name="Picture 75"/>
              <p:cNvPicPr>
                <a:picLocks noChangeAspect="1"/>
              </p:cNvPicPr>
              <p:nvPr userDrawn="1"/>
            </p:nvPicPr>
            <p:blipFill>
              <a:blip r:embed="rId3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1804990" y="2022815"/>
                <a:ext cx="154783" cy="138908"/>
              </a:xfrm>
              <a:prstGeom prst="rect">
                <a:avLst/>
              </a:prstGeom>
            </p:spPr>
          </p:pic>
          <p:sp>
            <p:nvSpPr>
              <p:cNvPr id="77" name="Rectangle 111"/>
              <p:cNvSpPr>
                <a:spLocks noChangeArrowheads="1"/>
              </p:cNvSpPr>
              <p:nvPr userDrawn="1"/>
            </p:nvSpPr>
            <p:spPr bwMode="gray">
              <a:xfrm>
                <a:off x="-1903413" y="4979815"/>
                <a:ext cx="215900" cy="215900"/>
              </a:xfrm>
              <a:prstGeom prst="rect">
                <a:avLst/>
              </a:prstGeom>
              <a:solidFill>
                <a:srgbClr val="FF0000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78" name="Rectangle 112"/>
              <p:cNvSpPr>
                <a:spLocks noChangeArrowheads="1"/>
              </p:cNvSpPr>
              <p:nvPr userDrawn="1"/>
            </p:nvSpPr>
            <p:spPr bwMode="gray">
              <a:xfrm>
                <a:off x="-1612900" y="4979815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ING Minus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RGB= 255, 0, 0</a:t>
                </a:r>
              </a:p>
            </p:txBody>
          </p:sp>
          <p:sp>
            <p:nvSpPr>
              <p:cNvPr id="79" name="Rectangle 111"/>
              <p:cNvSpPr>
                <a:spLocks noChangeArrowheads="1"/>
              </p:cNvSpPr>
              <p:nvPr userDrawn="1"/>
            </p:nvSpPr>
            <p:spPr bwMode="gray">
              <a:xfrm>
                <a:off x="-1903413" y="5343581"/>
                <a:ext cx="215900" cy="215900"/>
              </a:xfrm>
              <a:prstGeom prst="rect">
                <a:avLst/>
              </a:prstGeom>
              <a:solidFill>
                <a:srgbClr val="019649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ING Me"/>
                </a:endParaRPr>
              </a:p>
            </p:txBody>
          </p:sp>
          <p:sp>
            <p:nvSpPr>
              <p:cNvPr id="80" name="Rectangle 112"/>
              <p:cNvSpPr>
                <a:spLocks noChangeArrowheads="1"/>
              </p:cNvSpPr>
              <p:nvPr userDrawn="1"/>
            </p:nvSpPr>
            <p:spPr bwMode="gray">
              <a:xfrm>
                <a:off x="-1612900" y="5353106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ING Plus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ING Me"/>
                  </a:rPr>
                  <a:t>RGB= 52, 150, 81</a:t>
                </a:r>
              </a:p>
            </p:txBody>
          </p:sp>
          <p:sp>
            <p:nvSpPr>
              <p:cNvPr id="81" name="Rectangle 113"/>
              <p:cNvSpPr>
                <a:spLocks noChangeArrowheads="1"/>
              </p:cNvSpPr>
              <p:nvPr userDrawn="1"/>
            </p:nvSpPr>
            <p:spPr bwMode="gray">
              <a:xfrm>
                <a:off x="-1903413" y="450038"/>
                <a:ext cx="1692000" cy="165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90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b="1" dirty="0">
                    <a:solidFill>
                      <a:srgbClr val="333333"/>
                    </a:solidFill>
                    <a:latin typeface="ING Me"/>
                  </a:rPr>
                  <a:t>Primary colours</a:t>
                </a:r>
              </a:p>
            </p:txBody>
          </p:sp>
          <p:sp>
            <p:nvSpPr>
              <p:cNvPr id="82" name="Rectangle 113"/>
              <p:cNvSpPr>
                <a:spLocks noChangeArrowheads="1"/>
              </p:cNvSpPr>
              <p:nvPr userDrawn="1"/>
            </p:nvSpPr>
            <p:spPr bwMode="gray">
              <a:xfrm>
                <a:off x="-1903413" y="2380422"/>
                <a:ext cx="1692000" cy="165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90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b="1" dirty="0">
                    <a:solidFill>
                      <a:srgbClr val="333333"/>
                    </a:solidFill>
                    <a:latin typeface="ING Me"/>
                  </a:rPr>
                  <a:t>Secondary colours</a:t>
                </a:r>
              </a:p>
            </p:txBody>
          </p:sp>
          <p:sp>
            <p:nvSpPr>
              <p:cNvPr id="83" name="Rectangle 113"/>
              <p:cNvSpPr>
                <a:spLocks noChangeArrowheads="1"/>
              </p:cNvSpPr>
              <p:nvPr userDrawn="1"/>
            </p:nvSpPr>
            <p:spPr bwMode="gray">
              <a:xfrm>
                <a:off x="-1903413" y="4757632"/>
                <a:ext cx="1692000" cy="165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90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b="1" dirty="0">
                    <a:solidFill>
                      <a:srgbClr val="333333"/>
                    </a:solidFill>
                    <a:latin typeface="ING Me"/>
                  </a:rPr>
                  <a:t>Functional colours</a:t>
                </a:r>
              </a:p>
            </p:txBody>
          </p:sp>
        </p:grpSp>
      </p:grpSp>
      <p:sp>
        <p:nvSpPr>
          <p:cNvPr id="84" name="TextBox 83"/>
          <p:cNvSpPr txBox="1"/>
          <p:nvPr userDrawn="1"/>
        </p:nvSpPr>
        <p:spPr>
          <a:xfrm>
            <a:off x="838200" y="6532231"/>
            <a:ext cx="4953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defRPr/>
            </a:pPr>
            <a:fld id="{DFCF27A5-1A5B-48D3-A060-2758FFBB1ADD}" type="slidenum">
              <a:rPr lang="en-GB" sz="1000" smtClean="0">
                <a:solidFill>
                  <a:srgbClr val="000000"/>
                </a:solidFill>
                <a:latin typeface="ING Me"/>
                <a:sym typeface="Trebuchet MS" panose="020B0603020202020204" pitchFamily="34" charset="0"/>
              </a:rPr>
              <a:pPr>
                <a:defRPr/>
              </a:pPr>
              <a:t>‹#›</a:t>
            </a:fld>
            <a:endParaRPr lang="en-GB" sz="1000" dirty="0">
              <a:solidFill>
                <a:srgbClr val="000000"/>
              </a:solidFill>
              <a:latin typeface="ING Me"/>
              <a:sym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22557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  <p:sldLayoutId id="2147483699" r:id="rId13"/>
    <p:sldLayoutId id="2147483700" r:id="rId14"/>
    <p:sldLayoutId id="2147483701" r:id="rId15"/>
    <p:sldLayoutId id="2147483702" r:id="rId16"/>
    <p:sldLayoutId id="2147483703" r:id="rId17"/>
    <p:sldLayoutId id="2147483704" r:id="rId18"/>
    <p:sldLayoutId id="2147483705" r:id="rId19"/>
    <p:sldLayoutId id="2147483706" r:id="rId20"/>
    <p:sldLayoutId id="2147483707" r:id="rId21"/>
    <p:sldLayoutId id="2147483708" r:id="rId22"/>
    <p:sldLayoutId id="2147483709" r:id="rId23"/>
    <p:sldLayoutId id="2147483710" r:id="rId24"/>
    <p:sldLayoutId id="2147483711" r:id="rId25"/>
    <p:sldLayoutId id="2147483712" r:id="rId26"/>
  </p:sldLayoutIdLst>
  <p:hf hdr="0" ftr="0" dt="0"/>
  <p:txStyles>
    <p:titleStyle>
      <a:lvl1pPr algn="l" defTabSz="914400" rtl="0" eaLnBrk="1" latinLnBrk="0" hangingPunct="1">
        <a:lnSpc>
          <a:spcPts val="2800"/>
        </a:lnSpc>
        <a:spcBef>
          <a:spcPct val="0"/>
        </a:spcBef>
        <a:buNone/>
        <a:defRPr sz="2800" b="1" kern="1200" baseline="0">
          <a:solidFill>
            <a:schemeClr val="tx2"/>
          </a:solidFill>
          <a:latin typeface="+mj-lt"/>
          <a:ea typeface="+mj-ea"/>
          <a:cs typeface="ING Me" pitchFamily="2" charset="0"/>
        </a:defRPr>
      </a:lvl1pPr>
    </p:titleStyle>
    <p:bodyStyle>
      <a:lvl1pPr marL="0" indent="0" algn="l" defTabSz="914400" rtl="0" eaLnBrk="1" latinLnBrk="0" hangingPunct="1">
        <a:lnSpc>
          <a:spcPts val="2400"/>
        </a:lnSpc>
        <a:spcBef>
          <a:spcPts val="0"/>
        </a:spcBef>
        <a:spcAft>
          <a:spcPts val="0"/>
        </a:spcAft>
        <a:buFont typeface="Arial" panose="020B0604020202020204" pitchFamily="34" charset="0"/>
        <a:buNone/>
        <a:defRPr sz="2000" b="0" kern="1200" baseline="0">
          <a:solidFill>
            <a:schemeClr val="tx1"/>
          </a:solidFill>
          <a:latin typeface="+mn-lt"/>
          <a:ea typeface="+mn-ea"/>
          <a:cs typeface="ING Me" pitchFamily="2" charset="0"/>
        </a:defRPr>
      </a:lvl1pPr>
      <a:lvl2pPr marL="0" indent="0" algn="l" defTabSz="914400" rtl="0" eaLnBrk="1" latinLnBrk="0" hangingPunct="1">
        <a:lnSpc>
          <a:spcPts val="2400"/>
        </a:lnSpc>
        <a:spcBef>
          <a:spcPts val="0"/>
        </a:spcBef>
        <a:spcAft>
          <a:spcPts val="0"/>
        </a:spcAft>
        <a:buFont typeface="Arial" panose="020B0604020202020204" pitchFamily="34" charset="0"/>
        <a:buNone/>
        <a:defRPr sz="2000" kern="1200" baseline="0">
          <a:solidFill>
            <a:schemeClr val="tx1"/>
          </a:solidFill>
          <a:latin typeface="+mn-lt"/>
          <a:ea typeface="+mn-ea"/>
          <a:cs typeface="ING Me" pitchFamily="2" charset="0"/>
        </a:defRPr>
      </a:lvl2pPr>
      <a:lvl3pPr marL="266700" indent="-266700" algn="l" defTabSz="914400" rtl="0" eaLnBrk="1" latinLnBrk="0" hangingPunct="1">
        <a:lnSpc>
          <a:spcPts val="2400"/>
        </a:lnSpc>
        <a:spcBef>
          <a:spcPts val="0"/>
        </a:spcBef>
        <a:spcAft>
          <a:spcPts val="0"/>
        </a:spcAft>
        <a:buClr>
          <a:schemeClr val="tx2"/>
        </a:buClr>
        <a:buFont typeface="ING Me" pitchFamily="2" charset="0"/>
        <a:buChar char="•"/>
        <a:defRPr sz="2000" kern="1200" baseline="0">
          <a:solidFill>
            <a:schemeClr val="tx1"/>
          </a:solidFill>
          <a:latin typeface="+mn-lt"/>
          <a:ea typeface="+mn-ea"/>
          <a:cs typeface="ING Me" pitchFamily="2" charset="0"/>
        </a:defRPr>
      </a:lvl3pPr>
      <a:lvl4pPr marL="512763" indent="-260350" algn="l" defTabSz="914400" rtl="0" eaLnBrk="1" latinLnBrk="0" hangingPunct="1">
        <a:lnSpc>
          <a:spcPts val="2400"/>
        </a:lnSpc>
        <a:spcBef>
          <a:spcPts val="0"/>
        </a:spcBef>
        <a:spcAft>
          <a:spcPts val="0"/>
        </a:spcAft>
        <a:buClr>
          <a:schemeClr val="bg2"/>
        </a:buClr>
        <a:buFont typeface="ING Me" pitchFamily="2" charset="0"/>
        <a:buChar char="•"/>
        <a:defRPr sz="2000" kern="1200" baseline="0">
          <a:solidFill>
            <a:schemeClr val="tx1"/>
          </a:solidFill>
          <a:latin typeface="+mn-lt"/>
          <a:ea typeface="+mn-ea"/>
          <a:cs typeface="ING Me" pitchFamily="2" charset="0"/>
        </a:defRPr>
      </a:lvl4pPr>
      <a:lvl5pPr marL="762000" indent="-252413" algn="l" defTabSz="914400" rtl="0" eaLnBrk="1" latinLnBrk="0" hangingPunct="1">
        <a:lnSpc>
          <a:spcPts val="2400"/>
        </a:lnSpc>
        <a:spcBef>
          <a:spcPts val="0"/>
        </a:spcBef>
        <a:spcAft>
          <a:spcPts val="0"/>
        </a:spcAft>
        <a:buClr>
          <a:schemeClr val="accent3"/>
        </a:buClr>
        <a:buFont typeface="ING Me" pitchFamily="2" charset="0"/>
        <a:buChar char="•"/>
        <a:defRPr sz="2000" kern="1200" baseline="0">
          <a:solidFill>
            <a:schemeClr val="tx1"/>
          </a:solidFill>
          <a:latin typeface="+mn-lt"/>
          <a:ea typeface="+mn-ea"/>
          <a:cs typeface="ING Me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orient="horz" pos="721" userDrawn="1">
          <p15:clr>
            <a:srgbClr val="F26B43"/>
          </p15:clr>
        </p15:guide>
        <p15:guide id="6" pos="7140" userDrawn="1">
          <p15:clr>
            <a:srgbClr val="F26B43"/>
          </p15:clr>
        </p15:guide>
        <p15:guide id="8" pos="528" userDrawn="1">
          <p15:clr>
            <a:srgbClr val="F26B43"/>
          </p15:clr>
        </p15:guide>
        <p15:guide id="9" orient="horz" pos="173" userDrawn="1">
          <p15:clr>
            <a:srgbClr val="F26B43"/>
          </p15:clr>
        </p15:guide>
        <p15:guide id="10" orient="horz" pos="4008" userDrawn="1">
          <p15:clr>
            <a:srgbClr val="F26B43"/>
          </p15:clr>
        </p15:guide>
        <p15:guide id="11" orient="horz" pos="3906" userDrawn="1">
          <p15:clr>
            <a:srgbClr val="F26B43"/>
          </p15:clr>
        </p15:guide>
        <p15:guide id="12" orient="horz" pos="800" userDrawn="1">
          <p15:clr>
            <a:srgbClr val="F26B43"/>
          </p15:clr>
        </p15:guide>
        <p15:guide id="13" pos="7491" userDrawn="1">
          <p15:clr>
            <a:srgbClr val="F26B43"/>
          </p15:clr>
        </p15:guide>
        <p15:guide id="14" pos="437" userDrawn="1">
          <p15:clr>
            <a:srgbClr val="F26B43"/>
          </p15:clr>
        </p15:guide>
        <p15:guide id="15" pos="3834" userDrawn="1">
          <p15:clr>
            <a:srgbClr val="F26B43"/>
          </p15:clr>
        </p15:guide>
        <p15:guide id="16" orient="horz" pos="2358" userDrawn="1">
          <p15:clr>
            <a:srgbClr val="F26B43"/>
          </p15:clr>
        </p15:guide>
        <p15:guide id="17" pos="7398" userDrawn="1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1" name="Object 50" hidden="1"/>
          <p:cNvGraphicFramePr>
            <a:graphicFrameLocks noChangeAspect="1"/>
          </p:cNvGraphicFramePr>
          <p:nvPr>
            <p:custDataLst>
              <p:tags r:id="rId25"/>
            </p:custDataLst>
            <p:extLst>
              <p:ext uri="{D42A27DB-BD31-4B8C-83A1-F6EECF244321}">
                <p14:modId xmlns:p14="http://schemas.microsoft.com/office/powerpoint/2010/main" val="1127567237"/>
              </p:ext>
            </p:extLst>
          </p:nvPr>
        </p:nvGraphicFramePr>
        <p:xfrm>
          <a:off x="1589" y="1592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26" imgW="270" imgH="270" progId="TCLayout.ActiveDocument.1">
                  <p:embed/>
                </p:oleObj>
              </mc:Choice>
              <mc:Fallback>
                <p:oleObj name="think-cell Slide" r:id="rId26" imgW="270" imgH="270" progId="TCLayout.ActiveDocument.1">
                  <p:embed/>
                  <p:pic>
                    <p:nvPicPr>
                      <p:cNvPr id="51" name="Object 50" hidden="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9" y="1592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" name="Group 3"/>
          <p:cNvGrpSpPr/>
          <p:nvPr userDrawn="1"/>
        </p:nvGrpSpPr>
        <p:grpSpPr>
          <a:xfrm>
            <a:off x="693738" y="6230184"/>
            <a:ext cx="11498262" cy="627821"/>
            <a:chOff x="693738" y="6230179"/>
            <a:chExt cx="11498262" cy="627821"/>
          </a:xfrm>
        </p:grpSpPr>
        <p:sp>
          <p:nvSpPr>
            <p:cNvPr id="41" name="Freeform 9"/>
            <p:cNvSpPr>
              <a:spLocks/>
            </p:cNvSpPr>
            <p:nvPr userDrawn="1"/>
          </p:nvSpPr>
          <p:spPr bwMode="auto">
            <a:xfrm>
              <a:off x="693738" y="6432353"/>
              <a:ext cx="10988675" cy="131762"/>
            </a:xfrm>
            <a:custGeom>
              <a:avLst/>
              <a:gdLst>
                <a:gd name="T0" fmla="*/ 2927 w 2927"/>
                <a:gd name="T1" fmla="*/ 0 h 32"/>
                <a:gd name="T2" fmla="*/ 32 w 2927"/>
                <a:gd name="T3" fmla="*/ 0 h 32"/>
                <a:gd name="T4" fmla="*/ 0 w 2927"/>
                <a:gd name="T5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927" h="32">
                  <a:moveTo>
                    <a:pt x="2927" y="0"/>
                  </a:moveTo>
                  <a:cubicBezTo>
                    <a:pt x="32" y="0"/>
                    <a:pt x="32" y="0"/>
                    <a:pt x="32" y="0"/>
                  </a:cubicBezTo>
                  <a:cubicBezTo>
                    <a:pt x="0" y="0"/>
                    <a:pt x="0" y="32"/>
                    <a:pt x="0" y="32"/>
                  </a:cubicBezTo>
                </a:path>
              </a:pathLst>
            </a:custGeom>
            <a:noFill/>
            <a:ln w="3175" cap="flat">
              <a:solidFill>
                <a:srgbClr val="333333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rgbClr val="333333"/>
                </a:solidFill>
              </a:endParaRPr>
            </a:p>
          </p:txBody>
        </p:sp>
        <p:sp>
          <p:nvSpPr>
            <p:cNvPr id="39" name="Rectangle 38"/>
            <p:cNvSpPr/>
            <p:nvPr userDrawn="1"/>
          </p:nvSpPr>
          <p:spPr bwMode="white">
            <a:xfrm>
              <a:off x="10419789" y="6230179"/>
              <a:ext cx="1772211" cy="627821"/>
            </a:xfrm>
            <a:prstGeom prst="rect">
              <a:avLst/>
            </a:prstGeom>
            <a:solidFill>
              <a:srgbClr val="FFFFFF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36000" tIns="36000" rIns="36000" bIns="3600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90000"/>
                </a:lnSpc>
              </a:pPr>
              <a:endParaRPr lang="en-GB" sz="1600">
                <a:solidFill>
                  <a:prstClr val="white"/>
                </a:solidFill>
              </a:endParaRPr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845575" y="280737"/>
            <a:ext cx="10479024" cy="854075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45575" y="1278005"/>
            <a:ext cx="10479024" cy="492279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grpSp>
        <p:nvGrpSpPr>
          <p:cNvPr id="46" name="Group 45"/>
          <p:cNvGrpSpPr/>
          <p:nvPr userDrawn="1"/>
        </p:nvGrpSpPr>
        <p:grpSpPr>
          <a:xfrm>
            <a:off x="-2025698" y="6362705"/>
            <a:ext cx="1857255" cy="500063"/>
            <a:chOff x="-2025698" y="6445247"/>
            <a:chExt cx="1857255" cy="417516"/>
          </a:xfrm>
        </p:grpSpPr>
        <p:sp>
          <p:nvSpPr>
            <p:cNvPr id="47" name="Rectangle 104"/>
            <p:cNvSpPr>
              <a:spLocks noChangeArrowheads="1"/>
            </p:cNvSpPr>
            <p:nvPr userDrawn="1"/>
          </p:nvSpPr>
          <p:spPr bwMode="gray">
            <a:xfrm>
              <a:off x="-2025698" y="6445247"/>
              <a:ext cx="1447848" cy="417516"/>
            </a:xfrm>
            <a:prstGeom prst="rect">
              <a:avLst/>
            </a:prstGeom>
            <a:solidFill>
              <a:srgbClr val="60A6DA"/>
            </a:solidFill>
            <a:ln>
              <a:noFill/>
            </a:ln>
            <a:effectLst/>
          </p:spPr>
          <p:txBody>
            <a:bodyPr wrap="square" lIns="72000" tIns="180000" rIns="72000" bIns="180000" anchor="ctr">
              <a:noAutofit/>
            </a:bodyPr>
            <a:lstStyle/>
            <a:p>
              <a:pPr>
                <a:lnSpc>
                  <a:spcPct val="90000"/>
                </a:lnSpc>
                <a:spcBef>
                  <a:spcPct val="20000"/>
                </a:spcBef>
                <a:spcAft>
                  <a:spcPct val="20000"/>
                </a:spcAft>
                <a:defRPr/>
              </a:pPr>
              <a:r>
                <a:rPr lang="en-GB" altLang="en-GB" sz="1200" b="1" kern="0" dirty="0">
                  <a:solidFill>
                    <a:srgbClr val="FDFDFD"/>
                  </a:solidFill>
                </a:rPr>
                <a:t>No content below </a:t>
              </a:r>
              <a:br>
                <a:rPr lang="en-GB" altLang="en-GB" sz="1200" b="1" kern="0" dirty="0">
                  <a:solidFill>
                    <a:srgbClr val="FDFDFD"/>
                  </a:solidFill>
                </a:rPr>
              </a:br>
              <a:r>
                <a:rPr lang="en-GB" altLang="en-GB" sz="1200" b="1" kern="0" dirty="0">
                  <a:solidFill>
                    <a:srgbClr val="FDFDFD"/>
                  </a:solidFill>
                </a:rPr>
                <a:t>the grey line</a:t>
              </a:r>
            </a:p>
          </p:txBody>
        </p:sp>
        <p:grpSp>
          <p:nvGrpSpPr>
            <p:cNvPr id="48" name="Group 47"/>
            <p:cNvGrpSpPr/>
            <p:nvPr userDrawn="1"/>
          </p:nvGrpSpPr>
          <p:grpSpPr bwMode="gray">
            <a:xfrm>
              <a:off x="-546100" y="6452392"/>
              <a:ext cx="377657" cy="403227"/>
              <a:chOff x="-2035174" y="6454773"/>
              <a:chExt cx="1872000" cy="403227"/>
            </a:xfrm>
          </p:grpSpPr>
          <p:cxnSp>
            <p:nvCxnSpPr>
              <p:cNvPr id="49" name="Straight Connector 48"/>
              <p:cNvCxnSpPr/>
              <p:nvPr userDrawn="1"/>
            </p:nvCxnSpPr>
            <p:spPr bwMode="gray">
              <a:xfrm>
                <a:off x="-2035174" y="6858000"/>
                <a:ext cx="1872000" cy="0"/>
              </a:xfrm>
              <a:prstGeom prst="line">
                <a:avLst/>
              </a:prstGeom>
              <a:noFill/>
              <a:ln w="6350" cap="flat" cmpd="sng" algn="ctr">
                <a:solidFill>
                  <a:srgbClr val="C90068"/>
                </a:solidFill>
                <a:prstDash val="dash"/>
                <a:miter lim="800000"/>
              </a:ln>
              <a:effectLst/>
            </p:spPr>
          </p:cxnSp>
          <p:cxnSp>
            <p:nvCxnSpPr>
              <p:cNvPr id="50" name="Straight Connector 49"/>
              <p:cNvCxnSpPr/>
              <p:nvPr userDrawn="1"/>
            </p:nvCxnSpPr>
            <p:spPr bwMode="gray">
              <a:xfrm>
                <a:off x="-2035174" y="6454773"/>
                <a:ext cx="1872000" cy="0"/>
              </a:xfrm>
              <a:prstGeom prst="line">
                <a:avLst/>
              </a:prstGeom>
              <a:noFill/>
              <a:ln w="6350" cap="flat" cmpd="sng" algn="ctr">
                <a:solidFill>
                  <a:srgbClr val="C90068"/>
                </a:solidFill>
                <a:prstDash val="dash"/>
                <a:miter lim="800000"/>
              </a:ln>
              <a:effectLst/>
            </p:spPr>
          </p:cxnSp>
        </p:grpSp>
      </p:grpSp>
      <p:grpSp>
        <p:nvGrpSpPr>
          <p:cNvPr id="6" name="Group 5"/>
          <p:cNvGrpSpPr/>
          <p:nvPr userDrawn="1"/>
        </p:nvGrpSpPr>
        <p:grpSpPr>
          <a:xfrm>
            <a:off x="-2035175" y="1"/>
            <a:ext cx="1881477" cy="5176145"/>
            <a:chOff x="-2035175" y="0"/>
            <a:chExt cx="1881477" cy="5176145"/>
          </a:xfrm>
        </p:grpSpPr>
        <p:sp>
          <p:nvSpPr>
            <p:cNvPr id="44" name="Rectangle 104"/>
            <p:cNvSpPr>
              <a:spLocks noChangeArrowheads="1"/>
            </p:cNvSpPr>
            <p:nvPr userDrawn="1"/>
          </p:nvSpPr>
          <p:spPr bwMode="gray">
            <a:xfrm>
              <a:off x="-2025698" y="0"/>
              <a:ext cx="1872000" cy="5176145"/>
            </a:xfrm>
            <a:prstGeom prst="rect">
              <a:avLst/>
            </a:prstGeom>
            <a:solidFill>
              <a:srgbClr val="EAEAEA"/>
            </a:solidFill>
            <a:ln>
              <a:noFill/>
            </a:ln>
            <a:effectLst/>
          </p:spPr>
          <p:txBody>
            <a:bodyPr wrap="square" lIns="180000" tIns="180000" rIns="180000" bIns="180000" anchor="ctr">
              <a:noAutofit/>
            </a:bodyPr>
            <a:lstStyle/>
            <a:p>
              <a:endParaRPr lang="en-GB" sz="1000" dirty="0">
                <a:solidFill>
                  <a:srgbClr val="333333"/>
                </a:solidFill>
              </a:endParaRPr>
            </a:p>
          </p:txBody>
        </p:sp>
        <p:grpSp>
          <p:nvGrpSpPr>
            <p:cNvPr id="54" name="Group 53"/>
            <p:cNvGrpSpPr/>
            <p:nvPr userDrawn="1"/>
          </p:nvGrpSpPr>
          <p:grpSpPr>
            <a:xfrm>
              <a:off x="-2035175" y="0"/>
              <a:ext cx="1872000" cy="5176145"/>
              <a:chOff x="-2035175" y="0"/>
              <a:chExt cx="1872000" cy="5730106"/>
            </a:xfrm>
          </p:grpSpPr>
          <p:sp>
            <p:nvSpPr>
              <p:cNvPr id="55" name="Rectangle 104"/>
              <p:cNvSpPr>
                <a:spLocks noChangeArrowheads="1"/>
              </p:cNvSpPr>
              <p:nvPr/>
            </p:nvSpPr>
            <p:spPr bwMode="gray">
              <a:xfrm>
                <a:off x="-2035175" y="4672569"/>
                <a:ext cx="1872000" cy="1057537"/>
              </a:xfrm>
              <a:prstGeom prst="rect">
                <a:avLst/>
              </a:prstGeom>
              <a:solidFill>
                <a:srgbClr val="EAEAEA"/>
              </a:solidFill>
              <a:ln>
                <a:noFill/>
              </a:ln>
              <a:effectLst/>
            </p:spPr>
            <p:txBody>
              <a:bodyPr wrap="square" lIns="180000" tIns="180000" rIns="180000" bIns="180000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56" name="Rectangle 104"/>
              <p:cNvSpPr>
                <a:spLocks noChangeArrowheads="1"/>
              </p:cNvSpPr>
              <p:nvPr userDrawn="1"/>
            </p:nvSpPr>
            <p:spPr bwMode="gray">
              <a:xfrm>
                <a:off x="-2035175" y="0"/>
                <a:ext cx="1872000" cy="4709801"/>
              </a:xfrm>
              <a:prstGeom prst="rect">
                <a:avLst/>
              </a:prstGeom>
              <a:solidFill>
                <a:srgbClr val="EAEAEA"/>
              </a:solidFill>
              <a:ln>
                <a:noFill/>
              </a:ln>
              <a:effectLst/>
            </p:spPr>
            <p:txBody>
              <a:bodyPr wrap="square" lIns="180000" tIns="180000" rIns="180000" bIns="180000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57" name="Rectangle 105"/>
              <p:cNvSpPr>
                <a:spLocks noChangeArrowheads="1"/>
              </p:cNvSpPr>
              <p:nvPr userDrawn="1"/>
            </p:nvSpPr>
            <p:spPr bwMode="gray">
              <a:xfrm>
                <a:off x="-1903413" y="665771"/>
                <a:ext cx="215900" cy="215900"/>
              </a:xfrm>
              <a:prstGeom prst="rect">
                <a:avLst/>
              </a:prstGeom>
              <a:solidFill>
                <a:srgbClr val="FF6200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58" name="Rectangle 106"/>
              <p:cNvSpPr>
                <a:spLocks noChangeArrowheads="1"/>
              </p:cNvSpPr>
              <p:nvPr userDrawn="1"/>
            </p:nvSpPr>
            <p:spPr bwMode="gray">
              <a:xfrm>
                <a:off x="-1612900" y="675296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Orange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255, 98, 0</a:t>
                </a:r>
              </a:p>
            </p:txBody>
          </p:sp>
          <p:sp>
            <p:nvSpPr>
              <p:cNvPr id="59" name="Rectangle 107"/>
              <p:cNvSpPr>
                <a:spLocks noChangeArrowheads="1"/>
              </p:cNvSpPr>
              <p:nvPr userDrawn="1"/>
            </p:nvSpPr>
            <p:spPr bwMode="gray">
              <a:xfrm>
                <a:off x="-1903413" y="1055027"/>
                <a:ext cx="215900" cy="215900"/>
              </a:xfrm>
              <a:prstGeom prst="rect">
                <a:avLst/>
              </a:prstGeom>
              <a:solidFill>
                <a:srgbClr val="A8A8A8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60" name="Rectangle 108"/>
              <p:cNvSpPr>
                <a:spLocks noChangeArrowheads="1"/>
              </p:cNvSpPr>
              <p:nvPr userDrawn="1"/>
            </p:nvSpPr>
            <p:spPr bwMode="gray">
              <a:xfrm>
                <a:off x="-1612900" y="1080427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Light Grey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168, 168, 168</a:t>
                </a:r>
              </a:p>
            </p:txBody>
          </p:sp>
          <p:sp>
            <p:nvSpPr>
              <p:cNvPr id="61" name="Rectangle 109"/>
              <p:cNvSpPr>
                <a:spLocks noChangeArrowheads="1"/>
              </p:cNvSpPr>
              <p:nvPr userDrawn="1"/>
            </p:nvSpPr>
            <p:spPr bwMode="gray">
              <a:xfrm>
                <a:off x="-1903413" y="2583180"/>
                <a:ext cx="215900" cy="215900"/>
              </a:xfrm>
              <a:prstGeom prst="rect">
                <a:avLst/>
              </a:prstGeom>
              <a:solidFill>
                <a:srgbClr val="525199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62" name="Rectangle 110"/>
              <p:cNvSpPr>
                <a:spLocks noChangeArrowheads="1"/>
              </p:cNvSpPr>
              <p:nvPr userDrawn="1"/>
            </p:nvSpPr>
            <p:spPr bwMode="gray">
              <a:xfrm>
                <a:off x="-1612900" y="2592705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Indigo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82, 81, 153</a:t>
                </a:r>
              </a:p>
            </p:txBody>
          </p:sp>
          <p:sp>
            <p:nvSpPr>
              <p:cNvPr id="63" name="Rectangle 111"/>
              <p:cNvSpPr>
                <a:spLocks noChangeArrowheads="1"/>
              </p:cNvSpPr>
              <p:nvPr userDrawn="1"/>
            </p:nvSpPr>
            <p:spPr bwMode="gray">
              <a:xfrm>
                <a:off x="-1903413" y="3009234"/>
                <a:ext cx="215900" cy="215900"/>
              </a:xfrm>
              <a:prstGeom prst="rect">
                <a:avLst/>
              </a:prstGeom>
              <a:solidFill>
                <a:srgbClr val="60A6DA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64" name="Rectangle 112"/>
              <p:cNvSpPr>
                <a:spLocks noChangeArrowheads="1"/>
              </p:cNvSpPr>
              <p:nvPr userDrawn="1"/>
            </p:nvSpPr>
            <p:spPr bwMode="gray">
              <a:xfrm>
                <a:off x="-1612900" y="3009234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Sky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96, 166, 218</a:t>
                </a:r>
              </a:p>
            </p:txBody>
          </p:sp>
          <p:sp>
            <p:nvSpPr>
              <p:cNvPr id="65" name="Rectangle 113"/>
              <p:cNvSpPr>
                <a:spLocks noChangeArrowheads="1"/>
              </p:cNvSpPr>
              <p:nvPr userDrawn="1"/>
            </p:nvSpPr>
            <p:spPr bwMode="gray">
              <a:xfrm>
                <a:off x="-1903413" y="166884"/>
                <a:ext cx="1692000" cy="165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90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200" b="1" dirty="0">
                    <a:solidFill>
                      <a:srgbClr val="333333"/>
                    </a:solidFill>
                  </a:rPr>
                  <a:t>Colour guidelines</a:t>
                </a:r>
              </a:p>
            </p:txBody>
          </p:sp>
          <p:sp>
            <p:nvSpPr>
              <p:cNvPr id="66" name="Rectangle 107"/>
              <p:cNvSpPr>
                <a:spLocks noChangeArrowheads="1"/>
              </p:cNvSpPr>
              <p:nvPr/>
            </p:nvSpPr>
            <p:spPr bwMode="gray">
              <a:xfrm>
                <a:off x="-1903413" y="3435288"/>
                <a:ext cx="215900" cy="215900"/>
              </a:xfrm>
              <a:prstGeom prst="rect">
                <a:avLst/>
              </a:prstGeom>
              <a:solidFill>
                <a:srgbClr val="AB0066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67" name="Rectangle 108"/>
              <p:cNvSpPr>
                <a:spLocks noChangeArrowheads="1"/>
              </p:cNvSpPr>
              <p:nvPr/>
            </p:nvSpPr>
            <p:spPr bwMode="gray">
              <a:xfrm>
                <a:off x="-1612900" y="3434952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Fuchsia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171, 0, 102</a:t>
                </a:r>
              </a:p>
            </p:txBody>
          </p:sp>
          <p:sp>
            <p:nvSpPr>
              <p:cNvPr id="68" name="Rectangle 109"/>
              <p:cNvSpPr>
                <a:spLocks noChangeArrowheads="1"/>
              </p:cNvSpPr>
              <p:nvPr/>
            </p:nvSpPr>
            <p:spPr bwMode="gray">
              <a:xfrm>
                <a:off x="-1903413" y="3853390"/>
                <a:ext cx="215900" cy="215900"/>
              </a:xfrm>
              <a:prstGeom prst="rect">
                <a:avLst/>
              </a:prstGeom>
              <a:solidFill>
                <a:srgbClr val="D0D93C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69" name="Rectangle 110"/>
              <p:cNvSpPr>
                <a:spLocks noChangeArrowheads="1"/>
              </p:cNvSpPr>
              <p:nvPr/>
            </p:nvSpPr>
            <p:spPr bwMode="gray">
              <a:xfrm>
                <a:off x="-1612900" y="3852185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Lime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208, 217, 60</a:t>
                </a:r>
              </a:p>
            </p:txBody>
          </p:sp>
          <p:sp>
            <p:nvSpPr>
              <p:cNvPr id="70" name="Rectangle 111"/>
              <p:cNvSpPr>
                <a:spLocks noChangeArrowheads="1"/>
              </p:cNvSpPr>
              <p:nvPr/>
            </p:nvSpPr>
            <p:spPr bwMode="gray">
              <a:xfrm>
                <a:off x="-1903413" y="4247638"/>
                <a:ext cx="215900" cy="215900"/>
              </a:xfrm>
              <a:prstGeom prst="rect">
                <a:avLst/>
              </a:prstGeom>
              <a:solidFill>
                <a:srgbClr val="019649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71" name="Rectangle 112"/>
              <p:cNvSpPr>
                <a:spLocks noChangeArrowheads="1"/>
              </p:cNvSpPr>
              <p:nvPr/>
            </p:nvSpPr>
            <p:spPr bwMode="gray">
              <a:xfrm>
                <a:off x="-1612900" y="4252640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Leaf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52, 150, 81</a:t>
                </a:r>
              </a:p>
            </p:txBody>
          </p:sp>
          <p:sp>
            <p:nvSpPr>
              <p:cNvPr id="72" name="Rectangle 109"/>
              <p:cNvSpPr>
                <a:spLocks noChangeArrowheads="1"/>
              </p:cNvSpPr>
              <p:nvPr/>
            </p:nvSpPr>
            <p:spPr bwMode="gray">
              <a:xfrm>
                <a:off x="-1903413" y="1489280"/>
                <a:ext cx="215900" cy="215900"/>
              </a:xfrm>
              <a:prstGeom prst="rect">
                <a:avLst/>
              </a:prstGeom>
              <a:solidFill>
                <a:srgbClr val="696969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73" name="Rectangle 110"/>
              <p:cNvSpPr>
                <a:spLocks noChangeArrowheads="1"/>
              </p:cNvSpPr>
              <p:nvPr/>
            </p:nvSpPr>
            <p:spPr bwMode="gray">
              <a:xfrm>
                <a:off x="-1612900" y="1498805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Mid Grey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105, 105, 105</a:t>
                </a:r>
              </a:p>
            </p:txBody>
          </p:sp>
          <p:sp>
            <p:nvSpPr>
              <p:cNvPr id="74" name="Rectangle 111"/>
              <p:cNvSpPr>
                <a:spLocks noChangeArrowheads="1"/>
              </p:cNvSpPr>
              <p:nvPr/>
            </p:nvSpPr>
            <p:spPr bwMode="gray">
              <a:xfrm>
                <a:off x="-1903413" y="1895419"/>
                <a:ext cx="215900" cy="215900"/>
              </a:xfrm>
              <a:prstGeom prst="rect">
                <a:avLst/>
              </a:prstGeom>
              <a:solidFill>
                <a:srgbClr val="333333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75" name="Rectangle 112"/>
              <p:cNvSpPr>
                <a:spLocks noChangeArrowheads="1"/>
              </p:cNvSpPr>
              <p:nvPr/>
            </p:nvSpPr>
            <p:spPr bwMode="gray">
              <a:xfrm>
                <a:off x="-1612900" y="1904944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Text Colour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51, 51, 51</a:t>
                </a:r>
              </a:p>
            </p:txBody>
          </p:sp>
          <p:pic>
            <p:nvPicPr>
              <p:cNvPr id="76" name="Picture 75"/>
              <p:cNvPicPr>
                <a:picLocks noChangeAspect="1"/>
              </p:cNvPicPr>
              <p:nvPr userDrawn="1"/>
            </p:nvPicPr>
            <p:blipFill>
              <a:blip r:embed="rId28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1804990" y="2022815"/>
                <a:ext cx="154783" cy="138908"/>
              </a:xfrm>
              <a:prstGeom prst="rect">
                <a:avLst/>
              </a:prstGeom>
            </p:spPr>
          </p:pic>
          <p:sp>
            <p:nvSpPr>
              <p:cNvPr id="77" name="Rectangle 111"/>
              <p:cNvSpPr>
                <a:spLocks noChangeArrowheads="1"/>
              </p:cNvSpPr>
              <p:nvPr userDrawn="1"/>
            </p:nvSpPr>
            <p:spPr bwMode="gray">
              <a:xfrm>
                <a:off x="-1903413" y="4979815"/>
                <a:ext cx="215900" cy="215900"/>
              </a:xfrm>
              <a:prstGeom prst="rect">
                <a:avLst/>
              </a:prstGeom>
              <a:solidFill>
                <a:srgbClr val="FF0000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78" name="Rectangle 112"/>
              <p:cNvSpPr>
                <a:spLocks noChangeArrowheads="1"/>
              </p:cNvSpPr>
              <p:nvPr userDrawn="1"/>
            </p:nvSpPr>
            <p:spPr bwMode="gray">
              <a:xfrm>
                <a:off x="-1612900" y="4979815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Minus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255, 0, 0</a:t>
                </a:r>
              </a:p>
            </p:txBody>
          </p:sp>
          <p:sp>
            <p:nvSpPr>
              <p:cNvPr id="79" name="Rectangle 111"/>
              <p:cNvSpPr>
                <a:spLocks noChangeArrowheads="1"/>
              </p:cNvSpPr>
              <p:nvPr userDrawn="1"/>
            </p:nvSpPr>
            <p:spPr bwMode="gray">
              <a:xfrm>
                <a:off x="-1903413" y="5343581"/>
                <a:ext cx="215900" cy="215900"/>
              </a:xfrm>
              <a:prstGeom prst="rect">
                <a:avLst/>
              </a:prstGeom>
              <a:solidFill>
                <a:srgbClr val="019649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80" name="Rectangle 112"/>
              <p:cNvSpPr>
                <a:spLocks noChangeArrowheads="1"/>
              </p:cNvSpPr>
              <p:nvPr userDrawn="1"/>
            </p:nvSpPr>
            <p:spPr bwMode="gray">
              <a:xfrm>
                <a:off x="-1612900" y="5353106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Plus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52, 150, 81</a:t>
                </a:r>
              </a:p>
            </p:txBody>
          </p:sp>
          <p:sp>
            <p:nvSpPr>
              <p:cNvPr id="81" name="Rectangle 113"/>
              <p:cNvSpPr>
                <a:spLocks noChangeArrowheads="1"/>
              </p:cNvSpPr>
              <p:nvPr userDrawn="1"/>
            </p:nvSpPr>
            <p:spPr bwMode="gray">
              <a:xfrm>
                <a:off x="-1903413" y="450038"/>
                <a:ext cx="1692000" cy="165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90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b="1" dirty="0">
                    <a:solidFill>
                      <a:srgbClr val="333333"/>
                    </a:solidFill>
                  </a:rPr>
                  <a:t>Primary colours</a:t>
                </a:r>
              </a:p>
            </p:txBody>
          </p:sp>
          <p:sp>
            <p:nvSpPr>
              <p:cNvPr id="82" name="Rectangle 113"/>
              <p:cNvSpPr>
                <a:spLocks noChangeArrowheads="1"/>
              </p:cNvSpPr>
              <p:nvPr userDrawn="1"/>
            </p:nvSpPr>
            <p:spPr bwMode="gray">
              <a:xfrm>
                <a:off x="-1903413" y="2380422"/>
                <a:ext cx="1692000" cy="165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90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b="1" dirty="0">
                    <a:solidFill>
                      <a:srgbClr val="333333"/>
                    </a:solidFill>
                  </a:rPr>
                  <a:t>Secondary colours</a:t>
                </a:r>
              </a:p>
            </p:txBody>
          </p:sp>
          <p:sp>
            <p:nvSpPr>
              <p:cNvPr id="83" name="Rectangle 113"/>
              <p:cNvSpPr>
                <a:spLocks noChangeArrowheads="1"/>
              </p:cNvSpPr>
              <p:nvPr userDrawn="1"/>
            </p:nvSpPr>
            <p:spPr bwMode="gray">
              <a:xfrm>
                <a:off x="-1903413" y="4757632"/>
                <a:ext cx="1692000" cy="165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90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b="1" dirty="0">
                    <a:solidFill>
                      <a:srgbClr val="333333"/>
                    </a:solidFill>
                  </a:rPr>
                  <a:t>Functional colours</a:t>
                </a:r>
              </a:p>
            </p:txBody>
          </p:sp>
        </p:grpSp>
      </p:grpSp>
      <p:sp>
        <p:nvSpPr>
          <p:cNvPr id="84" name="TextBox 83"/>
          <p:cNvSpPr txBox="1"/>
          <p:nvPr userDrawn="1"/>
        </p:nvSpPr>
        <p:spPr>
          <a:xfrm>
            <a:off x="838200" y="6532231"/>
            <a:ext cx="4953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defRPr/>
            </a:pPr>
            <a:fld id="{DFCF27A5-1A5B-48D3-A060-2758FFBB1ADD}" type="slidenum">
              <a:rPr lang="en-US" sz="1000" smtClean="0">
                <a:solidFill>
                  <a:srgbClr val="000000"/>
                </a:solidFill>
                <a:sym typeface="Trebuchet MS" panose="020B0603020202020204" pitchFamily="34" charset="0"/>
              </a:rPr>
              <a:pPr>
                <a:defRPr/>
              </a:pPr>
              <a:t>‹#›</a:t>
            </a:fld>
            <a:endParaRPr lang="en-US" sz="1000" dirty="0">
              <a:solidFill>
                <a:srgbClr val="000000"/>
              </a:solidFill>
              <a:sym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01673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8" r:id="rId1"/>
    <p:sldLayoutId id="2147483729" r:id="rId2"/>
    <p:sldLayoutId id="2147483730" r:id="rId3"/>
    <p:sldLayoutId id="2147483731" r:id="rId4"/>
    <p:sldLayoutId id="2147483732" r:id="rId5"/>
    <p:sldLayoutId id="2147483733" r:id="rId6"/>
    <p:sldLayoutId id="2147483734" r:id="rId7"/>
    <p:sldLayoutId id="2147483735" r:id="rId8"/>
    <p:sldLayoutId id="2147483736" r:id="rId9"/>
    <p:sldLayoutId id="2147483737" r:id="rId10"/>
    <p:sldLayoutId id="2147483738" r:id="rId11"/>
    <p:sldLayoutId id="2147483739" r:id="rId12"/>
    <p:sldLayoutId id="2147483740" r:id="rId13"/>
    <p:sldLayoutId id="2147483741" r:id="rId14"/>
    <p:sldLayoutId id="2147483742" r:id="rId15"/>
    <p:sldLayoutId id="2147483743" r:id="rId16"/>
    <p:sldLayoutId id="2147483744" r:id="rId17"/>
    <p:sldLayoutId id="2147483745" r:id="rId18"/>
    <p:sldLayoutId id="2147483746" r:id="rId19"/>
    <p:sldLayoutId id="2147483747" r:id="rId20"/>
    <p:sldLayoutId id="2147483748" r:id="rId21"/>
    <p:sldLayoutId id="2147483749" r:id="rId22"/>
    <p:sldLayoutId id="2147483750" r:id="rId23"/>
  </p:sldLayoutIdLst>
  <p:hf hdr="0" ftr="0" dt="0"/>
  <p:txStyles>
    <p:titleStyle>
      <a:lvl1pPr algn="l" defTabSz="914400" rtl="0" eaLnBrk="1" latinLnBrk="0" hangingPunct="1">
        <a:lnSpc>
          <a:spcPts val="2800"/>
        </a:lnSpc>
        <a:spcBef>
          <a:spcPct val="0"/>
        </a:spcBef>
        <a:buNone/>
        <a:defRPr sz="2800" b="1" kern="1200" baseline="0">
          <a:solidFill>
            <a:schemeClr val="tx2"/>
          </a:solidFill>
          <a:latin typeface="+mj-lt"/>
          <a:ea typeface="+mj-ea"/>
          <a:cs typeface="ING Me" pitchFamily="2" charset="0"/>
        </a:defRPr>
      </a:lvl1pPr>
    </p:titleStyle>
    <p:bodyStyle>
      <a:lvl1pPr marL="0" indent="0" algn="l" defTabSz="914400" rtl="0" eaLnBrk="1" latinLnBrk="0" hangingPunct="1">
        <a:lnSpc>
          <a:spcPts val="2400"/>
        </a:lnSpc>
        <a:spcBef>
          <a:spcPts val="0"/>
        </a:spcBef>
        <a:spcAft>
          <a:spcPts val="0"/>
        </a:spcAft>
        <a:buFont typeface="Arial" panose="020B0604020202020204" pitchFamily="34" charset="0"/>
        <a:buNone/>
        <a:defRPr sz="2000" b="0" kern="1200" baseline="0">
          <a:solidFill>
            <a:schemeClr val="tx1"/>
          </a:solidFill>
          <a:latin typeface="+mn-lt"/>
          <a:ea typeface="+mn-ea"/>
          <a:cs typeface="ING Me" pitchFamily="2" charset="0"/>
        </a:defRPr>
      </a:lvl1pPr>
      <a:lvl2pPr marL="0" indent="0" algn="l" defTabSz="914400" rtl="0" eaLnBrk="1" latinLnBrk="0" hangingPunct="1">
        <a:lnSpc>
          <a:spcPts val="2400"/>
        </a:lnSpc>
        <a:spcBef>
          <a:spcPts val="0"/>
        </a:spcBef>
        <a:spcAft>
          <a:spcPts val="0"/>
        </a:spcAft>
        <a:buFont typeface="Arial" panose="020B0604020202020204" pitchFamily="34" charset="0"/>
        <a:buNone/>
        <a:defRPr sz="2000" kern="1200" baseline="0">
          <a:solidFill>
            <a:schemeClr val="tx1"/>
          </a:solidFill>
          <a:latin typeface="+mn-lt"/>
          <a:ea typeface="+mn-ea"/>
          <a:cs typeface="ING Me" pitchFamily="2" charset="0"/>
        </a:defRPr>
      </a:lvl2pPr>
      <a:lvl3pPr marL="266700" indent="-266700" algn="l" defTabSz="914400" rtl="0" eaLnBrk="1" latinLnBrk="0" hangingPunct="1">
        <a:lnSpc>
          <a:spcPts val="2400"/>
        </a:lnSpc>
        <a:spcBef>
          <a:spcPts val="0"/>
        </a:spcBef>
        <a:spcAft>
          <a:spcPts val="0"/>
        </a:spcAft>
        <a:buClr>
          <a:schemeClr val="tx2"/>
        </a:buClr>
        <a:buFont typeface="ING Me" pitchFamily="2" charset="0"/>
        <a:buChar char="•"/>
        <a:defRPr sz="2000" kern="1200" baseline="0">
          <a:solidFill>
            <a:schemeClr val="tx1"/>
          </a:solidFill>
          <a:latin typeface="+mn-lt"/>
          <a:ea typeface="+mn-ea"/>
          <a:cs typeface="ING Me" pitchFamily="2" charset="0"/>
        </a:defRPr>
      </a:lvl3pPr>
      <a:lvl4pPr marL="512763" indent="-260350" algn="l" defTabSz="914400" rtl="0" eaLnBrk="1" latinLnBrk="0" hangingPunct="1">
        <a:lnSpc>
          <a:spcPts val="2400"/>
        </a:lnSpc>
        <a:spcBef>
          <a:spcPts val="0"/>
        </a:spcBef>
        <a:spcAft>
          <a:spcPts val="0"/>
        </a:spcAft>
        <a:buClr>
          <a:schemeClr val="bg2"/>
        </a:buClr>
        <a:buFont typeface="ING Me" pitchFamily="2" charset="0"/>
        <a:buChar char="•"/>
        <a:defRPr sz="2000" kern="1200" baseline="0">
          <a:solidFill>
            <a:schemeClr val="tx1"/>
          </a:solidFill>
          <a:latin typeface="+mn-lt"/>
          <a:ea typeface="+mn-ea"/>
          <a:cs typeface="ING Me" pitchFamily="2" charset="0"/>
        </a:defRPr>
      </a:lvl4pPr>
      <a:lvl5pPr marL="762000" indent="-252413" algn="l" defTabSz="914400" rtl="0" eaLnBrk="1" latinLnBrk="0" hangingPunct="1">
        <a:lnSpc>
          <a:spcPts val="2400"/>
        </a:lnSpc>
        <a:spcBef>
          <a:spcPts val="0"/>
        </a:spcBef>
        <a:spcAft>
          <a:spcPts val="0"/>
        </a:spcAft>
        <a:buClr>
          <a:schemeClr val="accent3"/>
        </a:buClr>
        <a:buFont typeface="ING Me" pitchFamily="2" charset="0"/>
        <a:buChar char="•"/>
        <a:defRPr sz="2000" kern="1200" baseline="0">
          <a:solidFill>
            <a:schemeClr val="tx1"/>
          </a:solidFill>
          <a:latin typeface="+mn-lt"/>
          <a:ea typeface="+mn-ea"/>
          <a:cs typeface="ING Me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orient="horz" pos="721" userDrawn="1">
          <p15:clr>
            <a:srgbClr val="F26B43"/>
          </p15:clr>
        </p15:guide>
        <p15:guide id="6" pos="7140" userDrawn="1">
          <p15:clr>
            <a:srgbClr val="F26B43"/>
          </p15:clr>
        </p15:guide>
        <p15:guide id="8" pos="528" userDrawn="1">
          <p15:clr>
            <a:srgbClr val="F26B43"/>
          </p15:clr>
        </p15:guide>
        <p15:guide id="9" orient="horz" pos="173" userDrawn="1">
          <p15:clr>
            <a:srgbClr val="F26B43"/>
          </p15:clr>
        </p15:guide>
        <p15:guide id="10" orient="horz" pos="4008" userDrawn="1">
          <p15:clr>
            <a:srgbClr val="F26B43"/>
          </p15:clr>
        </p15:guide>
        <p15:guide id="11" orient="horz" pos="3906" userDrawn="1">
          <p15:clr>
            <a:srgbClr val="F26B43"/>
          </p15:clr>
        </p15:guide>
        <p15:guide id="12" orient="horz" pos="800" userDrawn="1">
          <p15:clr>
            <a:srgbClr val="F26B43"/>
          </p15:clr>
        </p15:guide>
        <p15:guide id="13" pos="7491" userDrawn="1">
          <p15:clr>
            <a:srgbClr val="F26B43"/>
          </p15:clr>
        </p15:guide>
        <p15:guide id="14" pos="437" userDrawn="1">
          <p15:clr>
            <a:srgbClr val="F26B43"/>
          </p15:clr>
        </p15:guide>
        <p15:guide id="15" pos="3834" userDrawn="1">
          <p15:clr>
            <a:srgbClr val="F26B43"/>
          </p15:clr>
        </p15:guide>
        <p15:guide id="16" orient="horz" pos="2358" userDrawn="1">
          <p15:clr>
            <a:srgbClr val="F26B43"/>
          </p15:clr>
        </p15:guide>
        <p15:guide id="17" pos="7398" userDrawn="1">
          <p15:clr>
            <a:srgbClr val="F26B43"/>
          </p15:clr>
        </p15:guide>
      </p15:sldGuideLst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1" name="Object 50" hidden="1"/>
          <p:cNvGraphicFramePr>
            <a:graphicFrameLocks noChangeAspect="1"/>
          </p:cNvGraphicFramePr>
          <p:nvPr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188793753"/>
              </p:ext>
            </p:extLst>
          </p:nvPr>
        </p:nvGraphicFramePr>
        <p:xfrm>
          <a:off x="1587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6" imgW="270" imgH="270" progId="TCLayout.ActiveDocument.1">
                  <p:embed/>
                </p:oleObj>
              </mc:Choice>
              <mc:Fallback>
                <p:oleObj name="think-cell Slide" r:id="rId6" imgW="270" imgH="270" progId="TCLayout.ActiveDocument.1">
                  <p:embed/>
                  <p:pic>
                    <p:nvPicPr>
                      <p:cNvPr id="51" name="Object 50" hidden="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7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4" hidden="1"/>
          <p:cNvSpPr/>
          <p:nvPr userDrawn="1">
            <p:custDataLst>
              <p:tags r:id="rId5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rgbClr val="D9D9D9"/>
          </a:solidFill>
          <a:ln w="6350"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endParaRPr lang="en-GB" sz="2800" b="1" dirty="0" err="1">
              <a:solidFill>
                <a:srgbClr val="FA0038"/>
              </a:solidFill>
              <a:latin typeface="Arial"/>
              <a:cs typeface="Arial"/>
              <a:sym typeface="ING Me" panose="02000506040000020004" pitchFamily="2" charset="0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564503" y="288221"/>
            <a:ext cx="10479024" cy="854075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564503" y="1401290"/>
            <a:ext cx="5213913" cy="1027521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GB" noProof="0" dirty="0"/>
              <a:t>Edit Master text styles</a:t>
            </a:r>
          </a:p>
        </p:txBody>
      </p:sp>
      <p:sp>
        <p:nvSpPr>
          <p:cNvPr id="85" name="Text Placeholder 2"/>
          <p:cNvSpPr txBox="1">
            <a:spLocks/>
          </p:cNvSpPr>
          <p:nvPr userDrawn="1"/>
        </p:nvSpPr>
        <p:spPr bwMode="auto">
          <a:xfrm>
            <a:off x="728663" y="6511439"/>
            <a:ext cx="5213913" cy="4480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800" b="0" kern="1200" baseline="0">
                <a:solidFill>
                  <a:srgbClr val="0000FF"/>
                </a:solidFill>
                <a:latin typeface="Arial"/>
                <a:ea typeface="+mn-ea"/>
                <a:cs typeface="Arial"/>
              </a:defRPr>
            </a:lvl1pPr>
            <a:lvl2pPr marL="0" indent="0" algn="l" defTabSz="914400" rtl="0" eaLnBrk="1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ING Me" pitchFamily="2" charset="0"/>
              </a:defRPr>
            </a:lvl2pPr>
            <a:lvl3pPr marL="266700" indent="-266700" algn="l" defTabSz="914400" rtl="0" eaLnBrk="1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Font typeface="ING Me" pitchFamily="2" charset="0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ING Me" pitchFamily="2" charset="0"/>
              </a:defRPr>
            </a:lvl3pPr>
            <a:lvl4pPr marL="512763" indent="-260350" algn="l" defTabSz="914400" rtl="0" eaLnBrk="1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>
                <a:schemeClr val="bg2"/>
              </a:buClr>
              <a:buFont typeface="ING Me" pitchFamily="2" charset="0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ING Me" pitchFamily="2" charset="0"/>
              </a:defRPr>
            </a:lvl4pPr>
            <a:lvl5pPr marL="762000" indent="-252413" algn="l" defTabSz="914400" rtl="0" eaLnBrk="1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ING Me" pitchFamily="2" charset="0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ING Me" pitchFamily="2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dirty="0">
                <a:solidFill>
                  <a:srgbClr val="FFFFFF"/>
                </a:solidFill>
              </a:rPr>
              <a:t>Dare | AXA &amp; ING Partnership</a:t>
            </a:r>
          </a:p>
        </p:txBody>
      </p:sp>
      <p:sp>
        <p:nvSpPr>
          <p:cNvPr id="86" name="Text Placeholder 2"/>
          <p:cNvSpPr txBox="1">
            <a:spLocks/>
          </p:cNvSpPr>
          <p:nvPr userDrawn="1"/>
        </p:nvSpPr>
        <p:spPr bwMode="auto">
          <a:xfrm>
            <a:off x="576263" y="6359039"/>
            <a:ext cx="5213913" cy="4480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800" b="0" kern="1200" baseline="0">
                <a:solidFill>
                  <a:srgbClr val="0000FF"/>
                </a:solidFill>
                <a:latin typeface="Arial"/>
                <a:ea typeface="+mn-ea"/>
                <a:cs typeface="Arial"/>
              </a:defRPr>
            </a:lvl1pPr>
            <a:lvl2pPr marL="0" indent="0" algn="l" defTabSz="914400" rtl="0" eaLnBrk="1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ING Me" pitchFamily="2" charset="0"/>
              </a:defRPr>
            </a:lvl2pPr>
            <a:lvl3pPr marL="266700" indent="-266700" algn="l" defTabSz="914400" rtl="0" eaLnBrk="1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Font typeface="ING Me" pitchFamily="2" charset="0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ING Me" pitchFamily="2" charset="0"/>
              </a:defRPr>
            </a:lvl3pPr>
            <a:lvl4pPr marL="512763" indent="-260350" algn="l" defTabSz="914400" rtl="0" eaLnBrk="1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>
                <a:schemeClr val="bg2"/>
              </a:buClr>
              <a:buFont typeface="ING Me" pitchFamily="2" charset="0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ING Me" pitchFamily="2" charset="0"/>
              </a:defRPr>
            </a:lvl4pPr>
            <a:lvl5pPr marL="762000" indent="-252413" algn="l" defTabSz="914400" rtl="0" eaLnBrk="1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ING Me" pitchFamily="2" charset="0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ING Me" pitchFamily="2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 sz="800" dirty="0">
                <a:solidFill>
                  <a:srgbClr val="252E3A"/>
                </a:solidFill>
              </a:rPr>
              <a:t>Dare | Going beyond protection with ING and AXA</a:t>
            </a:r>
          </a:p>
        </p:txBody>
      </p:sp>
      <p:sp>
        <p:nvSpPr>
          <p:cNvPr id="9" name="TextBox 8"/>
          <p:cNvSpPr txBox="1"/>
          <p:nvPr userDrawn="1"/>
        </p:nvSpPr>
        <p:spPr>
          <a:xfrm>
            <a:off x="-452095" y="6549012"/>
            <a:ext cx="4953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defRPr/>
            </a:pPr>
            <a:fld id="{DFCF27A5-1A5B-48D3-A060-2758FFBB1ADD}" type="slidenum">
              <a:rPr lang="en-GB" sz="1000" smtClean="0">
                <a:solidFill>
                  <a:srgbClr val="000000"/>
                </a:solidFill>
                <a:latin typeface="Arial"/>
                <a:sym typeface="Trebuchet MS" panose="020B0603020202020204" pitchFamily="34" charset="0"/>
              </a:rPr>
              <a:pPr>
                <a:defRPr/>
              </a:pPr>
              <a:t>‹#›</a:t>
            </a:fld>
            <a:endParaRPr lang="en-GB" sz="1000" dirty="0">
              <a:solidFill>
                <a:srgbClr val="000000"/>
              </a:solidFill>
              <a:latin typeface="Arial"/>
              <a:sym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47386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</p:sldLayoutIdLst>
  <p:hf hdr="0" ftr="0" dt="0"/>
  <p:txStyles>
    <p:titleStyle>
      <a:lvl1pPr algn="l" defTabSz="914400" rtl="0" eaLnBrk="1" latinLnBrk="0" hangingPunct="1">
        <a:lnSpc>
          <a:spcPts val="2800"/>
        </a:lnSpc>
        <a:spcBef>
          <a:spcPct val="0"/>
        </a:spcBef>
        <a:buNone/>
        <a:defRPr sz="2400" b="1" kern="1200" baseline="0">
          <a:solidFill>
            <a:srgbClr val="FA0038"/>
          </a:solidFill>
          <a:latin typeface="Arial"/>
          <a:ea typeface="+mj-ea"/>
          <a:cs typeface="Arial"/>
        </a:defRPr>
      </a:lvl1pPr>
    </p:titleStyle>
    <p:bodyStyle>
      <a:lvl1pPr marL="0" indent="0" algn="l" defTabSz="914400" rtl="0" eaLnBrk="1" latinLnBrk="0" hangingPunct="1">
        <a:lnSpc>
          <a:spcPts val="2400"/>
        </a:lnSpc>
        <a:spcBef>
          <a:spcPts val="0"/>
        </a:spcBef>
        <a:spcAft>
          <a:spcPts val="0"/>
        </a:spcAft>
        <a:buFont typeface="Arial" panose="020B0604020202020204" pitchFamily="34" charset="0"/>
        <a:buNone/>
        <a:defRPr sz="1800" b="0" kern="1200" baseline="0">
          <a:solidFill>
            <a:srgbClr val="252E3A"/>
          </a:solidFill>
          <a:latin typeface="Arial"/>
          <a:ea typeface="+mn-ea"/>
          <a:cs typeface="Arial"/>
        </a:defRPr>
      </a:lvl1pPr>
      <a:lvl2pPr marL="0" indent="0" algn="l" defTabSz="914400" rtl="0" eaLnBrk="1" latinLnBrk="0" hangingPunct="1">
        <a:lnSpc>
          <a:spcPts val="2400"/>
        </a:lnSpc>
        <a:spcBef>
          <a:spcPts val="0"/>
        </a:spcBef>
        <a:spcAft>
          <a:spcPts val="0"/>
        </a:spcAft>
        <a:buFont typeface="Arial" panose="020B0604020202020204" pitchFamily="34" charset="0"/>
        <a:buNone/>
        <a:defRPr sz="1800" kern="1200" baseline="0">
          <a:solidFill>
            <a:schemeClr val="tx1"/>
          </a:solidFill>
          <a:latin typeface="+mn-lt"/>
          <a:ea typeface="+mn-ea"/>
          <a:cs typeface="ING Me" pitchFamily="2" charset="0"/>
        </a:defRPr>
      </a:lvl2pPr>
      <a:lvl3pPr marL="266700" indent="-266700" algn="l" defTabSz="914400" rtl="0" eaLnBrk="1" latinLnBrk="0" hangingPunct="1">
        <a:lnSpc>
          <a:spcPts val="2400"/>
        </a:lnSpc>
        <a:spcBef>
          <a:spcPts val="0"/>
        </a:spcBef>
        <a:spcAft>
          <a:spcPts val="0"/>
        </a:spcAft>
        <a:buClr>
          <a:schemeClr val="tx2"/>
        </a:buClr>
        <a:buFont typeface="ING Me" pitchFamily="2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ING Me" pitchFamily="2" charset="0"/>
        </a:defRPr>
      </a:lvl3pPr>
      <a:lvl4pPr marL="512763" indent="-260350" algn="l" defTabSz="914400" rtl="0" eaLnBrk="1" latinLnBrk="0" hangingPunct="1">
        <a:lnSpc>
          <a:spcPts val="2400"/>
        </a:lnSpc>
        <a:spcBef>
          <a:spcPts val="0"/>
        </a:spcBef>
        <a:spcAft>
          <a:spcPts val="0"/>
        </a:spcAft>
        <a:buClr>
          <a:schemeClr val="bg2"/>
        </a:buClr>
        <a:buFont typeface="ING Me" pitchFamily="2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ING Me" pitchFamily="2" charset="0"/>
        </a:defRPr>
      </a:lvl4pPr>
      <a:lvl5pPr marL="762000" indent="-252413" algn="l" defTabSz="914400" rtl="0" eaLnBrk="1" latinLnBrk="0" hangingPunct="1">
        <a:lnSpc>
          <a:spcPts val="2400"/>
        </a:lnSpc>
        <a:spcBef>
          <a:spcPts val="0"/>
        </a:spcBef>
        <a:spcAft>
          <a:spcPts val="0"/>
        </a:spcAft>
        <a:buClr>
          <a:schemeClr val="accent3"/>
        </a:buClr>
        <a:buFont typeface="ING Me" pitchFamily="2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ING Me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orient="horz" pos="721" userDrawn="1">
          <p15:clr>
            <a:srgbClr val="F26B43"/>
          </p15:clr>
        </p15:guide>
        <p15:guide id="6" pos="7140" userDrawn="1">
          <p15:clr>
            <a:srgbClr val="F26B43"/>
          </p15:clr>
        </p15:guide>
        <p15:guide id="8" pos="528" userDrawn="1">
          <p15:clr>
            <a:srgbClr val="F26B43"/>
          </p15:clr>
        </p15:guide>
        <p15:guide id="9" orient="horz" pos="173" userDrawn="1">
          <p15:clr>
            <a:srgbClr val="F26B43"/>
          </p15:clr>
        </p15:guide>
        <p15:guide id="10" orient="horz" pos="4008" userDrawn="1">
          <p15:clr>
            <a:srgbClr val="F26B43"/>
          </p15:clr>
        </p15:guide>
        <p15:guide id="11" orient="horz" pos="3906" userDrawn="1">
          <p15:clr>
            <a:srgbClr val="F26B43"/>
          </p15:clr>
        </p15:guide>
        <p15:guide id="12" orient="horz" pos="800" userDrawn="1">
          <p15:clr>
            <a:srgbClr val="F26B43"/>
          </p15:clr>
        </p15:guide>
        <p15:guide id="13" pos="7491" userDrawn="1">
          <p15:clr>
            <a:srgbClr val="F26B43"/>
          </p15:clr>
        </p15:guide>
        <p15:guide id="14" pos="437" userDrawn="1">
          <p15:clr>
            <a:srgbClr val="F26B43"/>
          </p15:clr>
        </p15:guide>
        <p15:guide id="15" pos="3834" userDrawn="1">
          <p15:clr>
            <a:srgbClr val="F26B43"/>
          </p15:clr>
        </p15:guide>
        <p15:guide id="16" orient="horz" pos="2358" userDrawn="1">
          <p15:clr>
            <a:srgbClr val="F26B43"/>
          </p15:clr>
        </p15:guide>
        <p15:guide id="17" pos="7398" userDrawn="1">
          <p15:clr>
            <a:srgbClr val="F26B43"/>
          </p15:clr>
        </p15:guide>
      </p15:sldGuideLst>
    </p:ext>
  </p:extLst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1" name="Object 50" hidden="1"/>
          <p:cNvGraphicFramePr>
            <a:graphicFrameLocks noChangeAspect="1"/>
          </p:cNvGraphicFramePr>
          <p:nvPr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3462066000"/>
              </p:ext>
            </p:extLst>
          </p:nvPr>
        </p:nvGraphicFramePr>
        <p:xfrm>
          <a:off x="1587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6" imgW="270" imgH="270" progId="TCLayout.ActiveDocument.1">
                  <p:embed/>
                </p:oleObj>
              </mc:Choice>
              <mc:Fallback>
                <p:oleObj name="think-cell Slide" r:id="rId6" imgW="270" imgH="270" progId="TCLayout.ActiveDocument.1">
                  <p:embed/>
                  <p:pic>
                    <p:nvPicPr>
                      <p:cNvPr id="51" name="Object 50" hidden="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7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4" hidden="1"/>
          <p:cNvSpPr/>
          <p:nvPr userDrawn="1">
            <p:custDataLst>
              <p:tags r:id="rId5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rgbClr val="D9D9D9"/>
          </a:solidFill>
          <a:ln w="6350"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endParaRPr lang="en-GB" sz="2800" b="1" dirty="0" err="1">
              <a:solidFill>
                <a:srgbClr val="FA0038"/>
              </a:solidFill>
              <a:latin typeface="Arial"/>
              <a:cs typeface="Arial"/>
              <a:sym typeface="ING Me" panose="02000506040000020004" pitchFamily="2" charset="0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564503" y="288221"/>
            <a:ext cx="10479024" cy="854075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564503" y="1401290"/>
            <a:ext cx="5213913" cy="1027521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GB" noProof="0" dirty="0"/>
              <a:t>Edit Master text styles</a:t>
            </a:r>
          </a:p>
        </p:txBody>
      </p:sp>
      <p:sp>
        <p:nvSpPr>
          <p:cNvPr id="85" name="Text Placeholder 2"/>
          <p:cNvSpPr txBox="1">
            <a:spLocks/>
          </p:cNvSpPr>
          <p:nvPr userDrawn="1"/>
        </p:nvSpPr>
        <p:spPr bwMode="auto">
          <a:xfrm>
            <a:off x="728663" y="6511439"/>
            <a:ext cx="5213913" cy="4480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800" b="0" kern="1200" baseline="0">
                <a:solidFill>
                  <a:srgbClr val="0000FF"/>
                </a:solidFill>
                <a:latin typeface="Arial"/>
                <a:ea typeface="+mn-ea"/>
                <a:cs typeface="Arial"/>
              </a:defRPr>
            </a:lvl1pPr>
            <a:lvl2pPr marL="0" indent="0" algn="l" defTabSz="914400" rtl="0" eaLnBrk="1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ING Me" pitchFamily="2" charset="0"/>
              </a:defRPr>
            </a:lvl2pPr>
            <a:lvl3pPr marL="266700" indent="-266700" algn="l" defTabSz="914400" rtl="0" eaLnBrk="1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Font typeface="ING Me" pitchFamily="2" charset="0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ING Me" pitchFamily="2" charset="0"/>
              </a:defRPr>
            </a:lvl3pPr>
            <a:lvl4pPr marL="512763" indent="-260350" algn="l" defTabSz="914400" rtl="0" eaLnBrk="1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>
                <a:schemeClr val="bg2"/>
              </a:buClr>
              <a:buFont typeface="ING Me" pitchFamily="2" charset="0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ING Me" pitchFamily="2" charset="0"/>
              </a:defRPr>
            </a:lvl4pPr>
            <a:lvl5pPr marL="762000" indent="-252413" algn="l" defTabSz="914400" rtl="0" eaLnBrk="1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ING Me" pitchFamily="2" charset="0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ING Me" pitchFamily="2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dirty="0">
                <a:solidFill>
                  <a:srgbClr val="FFFFFF"/>
                </a:solidFill>
              </a:rPr>
              <a:t>Dare | AXA &amp; ING Partnership</a:t>
            </a:r>
          </a:p>
        </p:txBody>
      </p:sp>
      <p:sp>
        <p:nvSpPr>
          <p:cNvPr id="86" name="Text Placeholder 2"/>
          <p:cNvSpPr txBox="1">
            <a:spLocks/>
          </p:cNvSpPr>
          <p:nvPr userDrawn="1"/>
        </p:nvSpPr>
        <p:spPr bwMode="auto">
          <a:xfrm>
            <a:off x="576263" y="6359039"/>
            <a:ext cx="5213913" cy="4480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800" b="0" kern="1200" baseline="0">
                <a:solidFill>
                  <a:srgbClr val="0000FF"/>
                </a:solidFill>
                <a:latin typeface="Arial"/>
                <a:ea typeface="+mn-ea"/>
                <a:cs typeface="Arial"/>
              </a:defRPr>
            </a:lvl1pPr>
            <a:lvl2pPr marL="0" indent="0" algn="l" defTabSz="914400" rtl="0" eaLnBrk="1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ING Me" pitchFamily="2" charset="0"/>
              </a:defRPr>
            </a:lvl2pPr>
            <a:lvl3pPr marL="266700" indent="-266700" algn="l" defTabSz="914400" rtl="0" eaLnBrk="1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Font typeface="ING Me" pitchFamily="2" charset="0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ING Me" pitchFamily="2" charset="0"/>
              </a:defRPr>
            </a:lvl3pPr>
            <a:lvl4pPr marL="512763" indent="-260350" algn="l" defTabSz="914400" rtl="0" eaLnBrk="1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>
                <a:schemeClr val="bg2"/>
              </a:buClr>
              <a:buFont typeface="ING Me" pitchFamily="2" charset="0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ING Me" pitchFamily="2" charset="0"/>
              </a:defRPr>
            </a:lvl4pPr>
            <a:lvl5pPr marL="762000" indent="-252413" algn="l" defTabSz="914400" rtl="0" eaLnBrk="1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ING Me" pitchFamily="2" charset="0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ING Me" pitchFamily="2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 sz="800" dirty="0">
                <a:solidFill>
                  <a:srgbClr val="252E3A"/>
                </a:solidFill>
              </a:rPr>
              <a:t>Dare | Going beyond protection with ING and AXA</a:t>
            </a:r>
          </a:p>
        </p:txBody>
      </p:sp>
      <p:sp>
        <p:nvSpPr>
          <p:cNvPr id="9" name="TextBox 8"/>
          <p:cNvSpPr txBox="1"/>
          <p:nvPr userDrawn="1"/>
        </p:nvSpPr>
        <p:spPr>
          <a:xfrm>
            <a:off x="-452095" y="6549012"/>
            <a:ext cx="4953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defRPr/>
            </a:pPr>
            <a:fld id="{DFCF27A5-1A5B-48D3-A060-2758FFBB1ADD}" type="slidenum">
              <a:rPr lang="en-GB" sz="1000" smtClean="0">
                <a:solidFill>
                  <a:srgbClr val="000000"/>
                </a:solidFill>
                <a:latin typeface="Arial"/>
                <a:sym typeface="Trebuchet MS" panose="020B0603020202020204" pitchFamily="34" charset="0"/>
              </a:rPr>
              <a:pPr>
                <a:defRPr/>
              </a:pPr>
              <a:t>‹#›</a:t>
            </a:fld>
            <a:endParaRPr lang="en-GB" sz="1000" dirty="0">
              <a:solidFill>
                <a:srgbClr val="000000"/>
              </a:solidFill>
              <a:latin typeface="Arial"/>
              <a:sym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40507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2" r:id="rId1"/>
    <p:sldLayoutId id="2147483763" r:id="rId2"/>
  </p:sldLayoutIdLst>
  <p:hf hdr="0" ftr="0" dt="0"/>
  <p:txStyles>
    <p:titleStyle>
      <a:lvl1pPr algn="l" defTabSz="914400" rtl="0" eaLnBrk="1" latinLnBrk="0" hangingPunct="1">
        <a:lnSpc>
          <a:spcPts val="2800"/>
        </a:lnSpc>
        <a:spcBef>
          <a:spcPct val="0"/>
        </a:spcBef>
        <a:buNone/>
        <a:defRPr sz="2400" b="1" kern="1200" baseline="0">
          <a:solidFill>
            <a:srgbClr val="FA0038"/>
          </a:solidFill>
          <a:latin typeface="Arial"/>
          <a:ea typeface="+mj-ea"/>
          <a:cs typeface="Arial"/>
        </a:defRPr>
      </a:lvl1pPr>
    </p:titleStyle>
    <p:bodyStyle>
      <a:lvl1pPr marL="0" indent="0" algn="l" defTabSz="914400" rtl="0" eaLnBrk="1" latinLnBrk="0" hangingPunct="1">
        <a:lnSpc>
          <a:spcPts val="2400"/>
        </a:lnSpc>
        <a:spcBef>
          <a:spcPts val="0"/>
        </a:spcBef>
        <a:spcAft>
          <a:spcPts val="0"/>
        </a:spcAft>
        <a:buFont typeface="Arial" panose="020B0604020202020204" pitchFamily="34" charset="0"/>
        <a:buNone/>
        <a:defRPr sz="1800" b="0" kern="1200" baseline="0">
          <a:solidFill>
            <a:srgbClr val="252E3A"/>
          </a:solidFill>
          <a:latin typeface="Arial"/>
          <a:ea typeface="+mn-ea"/>
          <a:cs typeface="Arial"/>
        </a:defRPr>
      </a:lvl1pPr>
      <a:lvl2pPr marL="0" indent="0" algn="l" defTabSz="914400" rtl="0" eaLnBrk="1" latinLnBrk="0" hangingPunct="1">
        <a:lnSpc>
          <a:spcPts val="2400"/>
        </a:lnSpc>
        <a:spcBef>
          <a:spcPts val="0"/>
        </a:spcBef>
        <a:spcAft>
          <a:spcPts val="0"/>
        </a:spcAft>
        <a:buFont typeface="Arial" panose="020B0604020202020204" pitchFamily="34" charset="0"/>
        <a:buNone/>
        <a:defRPr sz="1800" kern="1200" baseline="0">
          <a:solidFill>
            <a:schemeClr val="tx1"/>
          </a:solidFill>
          <a:latin typeface="+mn-lt"/>
          <a:ea typeface="+mn-ea"/>
          <a:cs typeface="ING Me" pitchFamily="2" charset="0"/>
        </a:defRPr>
      </a:lvl2pPr>
      <a:lvl3pPr marL="266700" indent="-266700" algn="l" defTabSz="914400" rtl="0" eaLnBrk="1" latinLnBrk="0" hangingPunct="1">
        <a:lnSpc>
          <a:spcPts val="2400"/>
        </a:lnSpc>
        <a:spcBef>
          <a:spcPts val="0"/>
        </a:spcBef>
        <a:spcAft>
          <a:spcPts val="0"/>
        </a:spcAft>
        <a:buClr>
          <a:schemeClr val="tx2"/>
        </a:buClr>
        <a:buFont typeface="ING Me" pitchFamily="2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ING Me" pitchFamily="2" charset="0"/>
        </a:defRPr>
      </a:lvl3pPr>
      <a:lvl4pPr marL="512763" indent="-260350" algn="l" defTabSz="914400" rtl="0" eaLnBrk="1" latinLnBrk="0" hangingPunct="1">
        <a:lnSpc>
          <a:spcPts val="2400"/>
        </a:lnSpc>
        <a:spcBef>
          <a:spcPts val="0"/>
        </a:spcBef>
        <a:spcAft>
          <a:spcPts val="0"/>
        </a:spcAft>
        <a:buClr>
          <a:schemeClr val="bg2"/>
        </a:buClr>
        <a:buFont typeface="ING Me" pitchFamily="2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ING Me" pitchFamily="2" charset="0"/>
        </a:defRPr>
      </a:lvl4pPr>
      <a:lvl5pPr marL="762000" indent="-252413" algn="l" defTabSz="914400" rtl="0" eaLnBrk="1" latinLnBrk="0" hangingPunct="1">
        <a:lnSpc>
          <a:spcPts val="2400"/>
        </a:lnSpc>
        <a:spcBef>
          <a:spcPts val="0"/>
        </a:spcBef>
        <a:spcAft>
          <a:spcPts val="0"/>
        </a:spcAft>
        <a:buClr>
          <a:schemeClr val="accent3"/>
        </a:buClr>
        <a:buFont typeface="ING Me" pitchFamily="2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ING Me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orient="horz" pos="721" userDrawn="1">
          <p15:clr>
            <a:srgbClr val="F26B43"/>
          </p15:clr>
        </p15:guide>
        <p15:guide id="6" pos="7140" userDrawn="1">
          <p15:clr>
            <a:srgbClr val="F26B43"/>
          </p15:clr>
        </p15:guide>
        <p15:guide id="8" pos="528" userDrawn="1">
          <p15:clr>
            <a:srgbClr val="F26B43"/>
          </p15:clr>
        </p15:guide>
        <p15:guide id="9" orient="horz" pos="173" userDrawn="1">
          <p15:clr>
            <a:srgbClr val="F26B43"/>
          </p15:clr>
        </p15:guide>
        <p15:guide id="10" orient="horz" pos="4008" userDrawn="1">
          <p15:clr>
            <a:srgbClr val="F26B43"/>
          </p15:clr>
        </p15:guide>
        <p15:guide id="11" orient="horz" pos="3906" userDrawn="1">
          <p15:clr>
            <a:srgbClr val="F26B43"/>
          </p15:clr>
        </p15:guide>
        <p15:guide id="12" orient="horz" pos="800" userDrawn="1">
          <p15:clr>
            <a:srgbClr val="F26B43"/>
          </p15:clr>
        </p15:guide>
        <p15:guide id="13" pos="7491" userDrawn="1">
          <p15:clr>
            <a:srgbClr val="F26B43"/>
          </p15:clr>
        </p15:guide>
        <p15:guide id="14" pos="437" userDrawn="1">
          <p15:clr>
            <a:srgbClr val="F26B43"/>
          </p15:clr>
        </p15:guide>
        <p15:guide id="15" pos="3834" userDrawn="1">
          <p15:clr>
            <a:srgbClr val="F26B43"/>
          </p15:clr>
        </p15:guide>
        <p15:guide id="16" orient="horz" pos="2358" userDrawn="1">
          <p15:clr>
            <a:srgbClr val="F26B43"/>
          </p15:clr>
        </p15:guide>
        <p15:guide id="17" pos="7398" userDrawn="1">
          <p15:clr>
            <a:srgbClr val="F26B43"/>
          </p15:clr>
        </p15:guide>
      </p15:sldGuideLst>
    </p:ext>
  </p:extLst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1" name="Object 50" hidden="1"/>
          <p:cNvGraphicFramePr>
            <a:graphicFrameLocks noChangeAspect="1"/>
          </p:cNvGraphicFramePr>
          <p:nvPr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1643917609"/>
              </p:ext>
            </p:extLst>
          </p:nvPr>
        </p:nvGraphicFramePr>
        <p:xfrm>
          <a:off x="1587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6" imgW="270" imgH="270" progId="TCLayout.ActiveDocument.1">
                  <p:embed/>
                </p:oleObj>
              </mc:Choice>
              <mc:Fallback>
                <p:oleObj name="think-cell Slide" r:id="rId6" imgW="270" imgH="270" progId="TCLayout.ActiveDocument.1">
                  <p:embed/>
                  <p:pic>
                    <p:nvPicPr>
                      <p:cNvPr id="51" name="Object 50" hidden="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7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4" hidden="1"/>
          <p:cNvSpPr/>
          <p:nvPr userDrawn="1">
            <p:custDataLst>
              <p:tags r:id="rId5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rgbClr val="D9D9D9"/>
          </a:solidFill>
          <a:ln w="6350"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endParaRPr lang="en-GB" sz="2800" b="1" dirty="0" err="1">
              <a:solidFill>
                <a:srgbClr val="FA0038"/>
              </a:solidFill>
              <a:latin typeface="Arial"/>
              <a:cs typeface="Arial"/>
              <a:sym typeface="ING Me" panose="02000506040000020004" pitchFamily="2" charset="0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564503" y="288221"/>
            <a:ext cx="10479024" cy="854075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564503" y="1401290"/>
            <a:ext cx="5213913" cy="1027521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GB" noProof="0" dirty="0"/>
              <a:t>Edit Master text styles</a:t>
            </a:r>
          </a:p>
        </p:txBody>
      </p:sp>
      <p:sp>
        <p:nvSpPr>
          <p:cNvPr id="85" name="Text Placeholder 2"/>
          <p:cNvSpPr txBox="1">
            <a:spLocks/>
          </p:cNvSpPr>
          <p:nvPr userDrawn="1"/>
        </p:nvSpPr>
        <p:spPr bwMode="auto">
          <a:xfrm>
            <a:off x="728663" y="6511439"/>
            <a:ext cx="5213913" cy="4480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800" b="0" kern="1200" baseline="0">
                <a:solidFill>
                  <a:srgbClr val="0000FF"/>
                </a:solidFill>
                <a:latin typeface="Arial"/>
                <a:ea typeface="+mn-ea"/>
                <a:cs typeface="Arial"/>
              </a:defRPr>
            </a:lvl1pPr>
            <a:lvl2pPr marL="0" indent="0" algn="l" defTabSz="914400" rtl="0" eaLnBrk="1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ING Me" pitchFamily="2" charset="0"/>
              </a:defRPr>
            </a:lvl2pPr>
            <a:lvl3pPr marL="266700" indent="-266700" algn="l" defTabSz="914400" rtl="0" eaLnBrk="1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Font typeface="ING Me" pitchFamily="2" charset="0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ING Me" pitchFamily="2" charset="0"/>
              </a:defRPr>
            </a:lvl3pPr>
            <a:lvl4pPr marL="512763" indent="-260350" algn="l" defTabSz="914400" rtl="0" eaLnBrk="1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>
                <a:schemeClr val="bg2"/>
              </a:buClr>
              <a:buFont typeface="ING Me" pitchFamily="2" charset="0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ING Me" pitchFamily="2" charset="0"/>
              </a:defRPr>
            </a:lvl4pPr>
            <a:lvl5pPr marL="762000" indent="-252413" algn="l" defTabSz="914400" rtl="0" eaLnBrk="1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ING Me" pitchFamily="2" charset="0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ING Me" pitchFamily="2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dirty="0">
                <a:solidFill>
                  <a:srgbClr val="FFFFFF"/>
                </a:solidFill>
              </a:rPr>
              <a:t>Dare | AXA &amp; ING Partnership</a:t>
            </a:r>
          </a:p>
        </p:txBody>
      </p:sp>
      <p:sp>
        <p:nvSpPr>
          <p:cNvPr id="86" name="Text Placeholder 2"/>
          <p:cNvSpPr txBox="1">
            <a:spLocks/>
          </p:cNvSpPr>
          <p:nvPr userDrawn="1"/>
        </p:nvSpPr>
        <p:spPr bwMode="auto">
          <a:xfrm>
            <a:off x="576263" y="6359039"/>
            <a:ext cx="5213913" cy="4480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800" b="0" kern="1200" baseline="0">
                <a:solidFill>
                  <a:srgbClr val="0000FF"/>
                </a:solidFill>
                <a:latin typeface="Arial"/>
                <a:ea typeface="+mn-ea"/>
                <a:cs typeface="Arial"/>
              </a:defRPr>
            </a:lvl1pPr>
            <a:lvl2pPr marL="0" indent="0" algn="l" defTabSz="914400" rtl="0" eaLnBrk="1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ING Me" pitchFamily="2" charset="0"/>
              </a:defRPr>
            </a:lvl2pPr>
            <a:lvl3pPr marL="266700" indent="-266700" algn="l" defTabSz="914400" rtl="0" eaLnBrk="1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Font typeface="ING Me" pitchFamily="2" charset="0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ING Me" pitchFamily="2" charset="0"/>
              </a:defRPr>
            </a:lvl3pPr>
            <a:lvl4pPr marL="512763" indent="-260350" algn="l" defTabSz="914400" rtl="0" eaLnBrk="1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>
                <a:schemeClr val="bg2"/>
              </a:buClr>
              <a:buFont typeface="ING Me" pitchFamily="2" charset="0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ING Me" pitchFamily="2" charset="0"/>
              </a:defRPr>
            </a:lvl4pPr>
            <a:lvl5pPr marL="762000" indent="-252413" algn="l" defTabSz="914400" rtl="0" eaLnBrk="1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ING Me" pitchFamily="2" charset="0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ING Me" pitchFamily="2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 sz="800" dirty="0">
                <a:solidFill>
                  <a:srgbClr val="252E3A"/>
                </a:solidFill>
              </a:rPr>
              <a:t>Dare | Going beyond protection with ING and AXA</a:t>
            </a:r>
          </a:p>
        </p:txBody>
      </p:sp>
      <p:sp>
        <p:nvSpPr>
          <p:cNvPr id="9" name="TextBox 8"/>
          <p:cNvSpPr txBox="1"/>
          <p:nvPr userDrawn="1"/>
        </p:nvSpPr>
        <p:spPr>
          <a:xfrm>
            <a:off x="-452095" y="6549012"/>
            <a:ext cx="4953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defRPr/>
            </a:pPr>
            <a:fld id="{DFCF27A5-1A5B-48D3-A060-2758FFBB1ADD}" type="slidenum">
              <a:rPr lang="en-GB" sz="1000" smtClean="0">
                <a:solidFill>
                  <a:srgbClr val="000000"/>
                </a:solidFill>
                <a:latin typeface="Arial"/>
                <a:sym typeface="Trebuchet MS" panose="020B0603020202020204" pitchFamily="34" charset="0"/>
              </a:rPr>
              <a:pPr>
                <a:defRPr/>
              </a:pPr>
              <a:t>‹#›</a:t>
            </a:fld>
            <a:endParaRPr lang="en-GB" sz="1000" dirty="0">
              <a:solidFill>
                <a:srgbClr val="000000"/>
              </a:solidFill>
              <a:latin typeface="Arial"/>
              <a:sym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56833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5" r:id="rId1"/>
    <p:sldLayoutId id="2147483766" r:id="rId2"/>
  </p:sldLayoutIdLst>
  <p:hf hdr="0" ftr="0" dt="0"/>
  <p:txStyles>
    <p:titleStyle>
      <a:lvl1pPr algn="l" defTabSz="914400" rtl="0" eaLnBrk="1" latinLnBrk="0" hangingPunct="1">
        <a:lnSpc>
          <a:spcPts val="2800"/>
        </a:lnSpc>
        <a:spcBef>
          <a:spcPct val="0"/>
        </a:spcBef>
        <a:buNone/>
        <a:defRPr sz="2400" b="1" kern="1200" baseline="0">
          <a:solidFill>
            <a:srgbClr val="FA0038"/>
          </a:solidFill>
          <a:latin typeface="Arial"/>
          <a:ea typeface="+mj-ea"/>
          <a:cs typeface="Arial"/>
        </a:defRPr>
      </a:lvl1pPr>
    </p:titleStyle>
    <p:bodyStyle>
      <a:lvl1pPr marL="0" indent="0" algn="l" defTabSz="914400" rtl="0" eaLnBrk="1" latinLnBrk="0" hangingPunct="1">
        <a:lnSpc>
          <a:spcPts val="2400"/>
        </a:lnSpc>
        <a:spcBef>
          <a:spcPts val="0"/>
        </a:spcBef>
        <a:spcAft>
          <a:spcPts val="0"/>
        </a:spcAft>
        <a:buFont typeface="Arial" panose="020B0604020202020204" pitchFamily="34" charset="0"/>
        <a:buNone/>
        <a:defRPr sz="1800" b="0" kern="1200" baseline="0">
          <a:solidFill>
            <a:srgbClr val="252E3A"/>
          </a:solidFill>
          <a:latin typeface="Arial"/>
          <a:ea typeface="+mn-ea"/>
          <a:cs typeface="Arial"/>
        </a:defRPr>
      </a:lvl1pPr>
      <a:lvl2pPr marL="0" indent="0" algn="l" defTabSz="914400" rtl="0" eaLnBrk="1" latinLnBrk="0" hangingPunct="1">
        <a:lnSpc>
          <a:spcPts val="2400"/>
        </a:lnSpc>
        <a:spcBef>
          <a:spcPts val="0"/>
        </a:spcBef>
        <a:spcAft>
          <a:spcPts val="0"/>
        </a:spcAft>
        <a:buFont typeface="Arial" panose="020B0604020202020204" pitchFamily="34" charset="0"/>
        <a:buNone/>
        <a:defRPr sz="1800" kern="1200" baseline="0">
          <a:solidFill>
            <a:schemeClr val="tx1"/>
          </a:solidFill>
          <a:latin typeface="+mn-lt"/>
          <a:ea typeface="+mn-ea"/>
          <a:cs typeface="ING Me" pitchFamily="2" charset="0"/>
        </a:defRPr>
      </a:lvl2pPr>
      <a:lvl3pPr marL="266700" indent="-266700" algn="l" defTabSz="914400" rtl="0" eaLnBrk="1" latinLnBrk="0" hangingPunct="1">
        <a:lnSpc>
          <a:spcPts val="2400"/>
        </a:lnSpc>
        <a:spcBef>
          <a:spcPts val="0"/>
        </a:spcBef>
        <a:spcAft>
          <a:spcPts val="0"/>
        </a:spcAft>
        <a:buClr>
          <a:schemeClr val="tx2"/>
        </a:buClr>
        <a:buFont typeface="ING Me" pitchFamily="2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ING Me" pitchFamily="2" charset="0"/>
        </a:defRPr>
      </a:lvl3pPr>
      <a:lvl4pPr marL="512763" indent="-260350" algn="l" defTabSz="914400" rtl="0" eaLnBrk="1" latinLnBrk="0" hangingPunct="1">
        <a:lnSpc>
          <a:spcPts val="2400"/>
        </a:lnSpc>
        <a:spcBef>
          <a:spcPts val="0"/>
        </a:spcBef>
        <a:spcAft>
          <a:spcPts val="0"/>
        </a:spcAft>
        <a:buClr>
          <a:schemeClr val="bg2"/>
        </a:buClr>
        <a:buFont typeface="ING Me" pitchFamily="2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ING Me" pitchFamily="2" charset="0"/>
        </a:defRPr>
      </a:lvl4pPr>
      <a:lvl5pPr marL="762000" indent="-252413" algn="l" defTabSz="914400" rtl="0" eaLnBrk="1" latinLnBrk="0" hangingPunct="1">
        <a:lnSpc>
          <a:spcPts val="2400"/>
        </a:lnSpc>
        <a:spcBef>
          <a:spcPts val="0"/>
        </a:spcBef>
        <a:spcAft>
          <a:spcPts val="0"/>
        </a:spcAft>
        <a:buClr>
          <a:schemeClr val="accent3"/>
        </a:buClr>
        <a:buFont typeface="ING Me" pitchFamily="2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ING Me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orient="horz" pos="721" userDrawn="1">
          <p15:clr>
            <a:srgbClr val="F26B43"/>
          </p15:clr>
        </p15:guide>
        <p15:guide id="6" pos="7140" userDrawn="1">
          <p15:clr>
            <a:srgbClr val="F26B43"/>
          </p15:clr>
        </p15:guide>
        <p15:guide id="8" pos="528" userDrawn="1">
          <p15:clr>
            <a:srgbClr val="F26B43"/>
          </p15:clr>
        </p15:guide>
        <p15:guide id="9" orient="horz" pos="173" userDrawn="1">
          <p15:clr>
            <a:srgbClr val="F26B43"/>
          </p15:clr>
        </p15:guide>
        <p15:guide id="10" orient="horz" pos="4008" userDrawn="1">
          <p15:clr>
            <a:srgbClr val="F26B43"/>
          </p15:clr>
        </p15:guide>
        <p15:guide id="11" orient="horz" pos="3906" userDrawn="1">
          <p15:clr>
            <a:srgbClr val="F26B43"/>
          </p15:clr>
        </p15:guide>
        <p15:guide id="12" orient="horz" pos="800" userDrawn="1">
          <p15:clr>
            <a:srgbClr val="F26B43"/>
          </p15:clr>
        </p15:guide>
        <p15:guide id="13" pos="7491" userDrawn="1">
          <p15:clr>
            <a:srgbClr val="F26B43"/>
          </p15:clr>
        </p15:guide>
        <p15:guide id="14" pos="437" userDrawn="1">
          <p15:clr>
            <a:srgbClr val="F26B43"/>
          </p15:clr>
        </p15:guide>
        <p15:guide id="15" pos="3834" userDrawn="1">
          <p15:clr>
            <a:srgbClr val="F26B43"/>
          </p15:clr>
        </p15:guide>
        <p15:guide id="16" orient="horz" pos="2358" userDrawn="1">
          <p15:clr>
            <a:srgbClr val="F26B43"/>
          </p15:clr>
        </p15:guide>
        <p15:guide id="17" pos="7398" userDrawn="1">
          <p15:clr>
            <a:srgbClr val="F26B43"/>
          </p15:clr>
        </p15:guide>
      </p15:sldGuideLst>
    </p:ext>
  </p:extLst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1" name="Object 50" hidden="1"/>
          <p:cNvGraphicFramePr>
            <a:graphicFrameLocks noChangeAspect="1"/>
          </p:cNvGraphicFramePr>
          <p:nvPr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163776876"/>
              </p:ext>
            </p:extLst>
          </p:nvPr>
        </p:nvGraphicFramePr>
        <p:xfrm>
          <a:off x="1587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5" imgW="270" imgH="270" progId="TCLayout.ActiveDocument.1">
                  <p:embed/>
                </p:oleObj>
              </mc:Choice>
              <mc:Fallback>
                <p:oleObj name="think-cell Slide" r:id="rId5" imgW="270" imgH="270" progId="TCLayout.ActiveDocument.1">
                  <p:embed/>
                  <p:pic>
                    <p:nvPicPr>
                      <p:cNvPr id="51" name="Object 50" hidden="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7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4" hidden="1"/>
          <p:cNvSpPr/>
          <p:nvPr userDrawn="1">
            <p:custDataLst>
              <p:tags r:id="rId4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rgbClr val="D9D9D9"/>
          </a:solidFill>
          <a:ln w="6350"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endParaRPr lang="en-GB" sz="2800" b="1" dirty="0" err="1">
              <a:solidFill>
                <a:srgbClr val="FA0038"/>
              </a:solidFill>
              <a:latin typeface="Arial"/>
              <a:cs typeface="Arial"/>
              <a:sym typeface="ING Me" panose="02000506040000020004" pitchFamily="2" charset="0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564503" y="288221"/>
            <a:ext cx="10479024" cy="854075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564503" y="1401290"/>
            <a:ext cx="5213913" cy="1027521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GB" noProof="0" dirty="0"/>
              <a:t>Edit Master text styles</a:t>
            </a:r>
          </a:p>
        </p:txBody>
      </p:sp>
      <p:sp>
        <p:nvSpPr>
          <p:cNvPr id="85" name="Text Placeholder 2"/>
          <p:cNvSpPr txBox="1">
            <a:spLocks/>
          </p:cNvSpPr>
          <p:nvPr userDrawn="1"/>
        </p:nvSpPr>
        <p:spPr bwMode="auto">
          <a:xfrm>
            <a:off x="728663" y="6511439"/>
            <a:ext cx="5213913" cy="4480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800" b="0" kern="1200" baseline="0">
                <a:solidFill>
                  <a:srgbClr val="0000FF"/>
                </a:solidFill>
                <a:latin typeface="Arial"/>
                <a:ea typeface="+mn-ea"/>
                <a:cs typeface="Arial"/>
              </a:defRPr>
            </a:lvl1pPr>
            <a:lvl2pPr marL="0" indent="0" algn="l" defTabSz="914400" rtl="0" eaLnBrk="1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ING Me" pitchFamily="2" charset="0"/>
              </a:defRPr>
            </a:lvl2pPr>
            <a:lvl3pPr marL="266700" indent="-266700" algn="l" defTabSz="914400" rtl="0" eaLnBrk="1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Font typeface="ING Me" pitchFamily="2" charset="0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ING Me" pitchFamily="2" charset="0"/>
              </a:defRPr>
            </a:lvl3pPr>
            <a:lvl4pPr marL="512763" indent="-260350" algn="l" defTabSz="914400" rtl="0" eaLnBrk="1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>
                <a:schemeClr val="bg2"/>
              </a:buClr>
              <a:buFont typeface="ING Me" pitchFamily="2" charset="0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ING Me" pitchFamily="2" charset="0"/>
              </a:defRPr>
            </a:lvl4pPr>
            <a:lvl5pPr marL="762000" indent="-252413" algn="l" defTabSz="914400" rtl="0" eaLnBrk="1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ING Me" pitchFamily="2" charset="0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ING Me" pitchFamily="2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dirty="0">
                <a:solidFill>
                  <a:srgbClr val="FFFFFF"/>
                </a:solidFill>
              </a:rPr>
              <a:t>Dare | AXA &amp; ING Partnership</a:t>
            </a:r>
          </a:p>
        </p:txBody>
      </p:sp>
      <p:sp>
        <p:nvSpPr>
          <p:cNvPr id="86" name="Text Placeholder 2"/>
          <p:cNvSpPr txBox="1">
            <a:spLocks/>
          </p:cNvSpPr>
          <p:nvPr userDrawn="1"/>
        </p:nvSpPr>
        <p:spPr bwMode="auto">
          <a:xfrm>
            <a:off x="576263" y="6359039"/>
            <a:ext cx="5213913" cy="4480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800" b="0" kern="1200" baseline="0">
                <a:solidFill>
                  <a:srgbClr val="0000FF"/>
                </a:solidFill>
                <a:latin typeface="Arial"/>
                <a:ea typeface="+mn-ea"/>
                <a:cs typeface="Arial"/>
              </a:defRPr>
            </a:lvl1pPr>
            <a:lvl2pPr marL="0" indent="0" algn="l" defTabSz="914400" rtl="0" eaLnBrk="1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ING Me" pitchFamily="2" charset="0"/>
              </a:defRPr>
            </a:lvl2pPr>
            <a:lvl3pPr marL="266700" indent="-266700" algn="l" defTabSz="914400" rtl="0" eaLnBrk="1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Font typeface="ING Me" pitchFamily="2" charset="0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ING Me" pitchFamily="2" charset="0"/>
              </a:defRPr>
            </a:lvl3pPr>
            <a:lvl4pPr marL="512763" indent="-260350" algn="l" defTabSz="914400" rtl="0" eaLnBrk="1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>
                <a:schemeClr val="bg2"/>
              </a:buClr>
              <a:buFont typeface="ING Me" pitchFamily="2" charset="0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ING Me" pitchFamily="2" charset="0"/>
              </a:defRPr>
            </a:lvl4pPr>
            <a:lvl5pPr marL="762000" indent="-252413" algn="l" defTabSz="914400" rtl="0" eaLnBrk="1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ING Me" pitchFamily="2" charset="0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ING Me" pitchFamily="2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 sz="800" dirty="0">
                <a:solidFill>
                  <a:srgbClr val="252E3A"/>
                </a:solidFill>
              </a:rPr>
              <a:t>Dare | Going beyond protection with ING and AXA</a:t>
            </a:r>
          </a:p>
        </p:txBody>
      </p:sp>
      <p:sp>
        <p:nvSpPr>
          <p:cNvPr id="9" name="TextBox 8"/>
          <p:cNvSpPr txBox="1"/>
          <p:nvPr userDrawn="1"/>
        </p:nvSpPr>
        <p:spPr>
          <a:xfrm>
            <a:off x="-452095" y="6549012"/>
            <a:ext cx="4953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defRPr/>
            </a:pPr>
            <a:fld id="{DFCF27A5-1A5B-48D3-A060-2758FFBB1ADD}" type="slidenum">
              <a:rPr lang="en-GB" sz="1000" smtClean="0">
                <a:solidFill>
                  <a:srgbClr val="000000"/>
                </a:solidFill>
                <a:latin typeface="Arial"/>
                <a:sym typeface="Trebuchet MS" panose="020B0603020202020204" pitchFamily="34" charset="0"/>
              </a:rPr>
              <a:pPr>
                <a:defRPr/>
              </a:pPr>
              <a:t>‹#›</a:t>
            </a:fld>
            <a:endParaRPr lang="en-GB" sz="1000" dirty="0">
              <a:solidFill>
                <a:srgbClr val="000000"/>
              </a:solidFill>
              <a:latin typeface="Arial"/>
              <a:sym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65155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8" r:id="rId1"/>
  </p:sldLayoutIdLst>
  <p:hf hdr="0" ftr="0" dt="0"/>
  <p:txStyles>
    <p:titleStyle>
      <a:lvl1pPr algn="l" defTabSz="914400" rtl="0" eaLnBrk="1" latinLnBrk="0" hangingPunct="1">
        <a:lnSpc>
          <a:spcPts val="2800"/>
        </a:lnSpc>
        <a:spcBef>
          <a:spcPct val="0"/>
        </a:spcBef>
        <a:buNone/>
        <a:defRPr sz="2400" b="1" kern="1200" baseline="0">
          <a:solidFill>
            <a:srgbClr val="FA0038"/>
          </a:solidFill>
          <a:latin typeface="Arial"/>
          <a:ea typeface="+mj-ea"/>
          <a:cs typeface="Arial"/>
        </a:defRPr>
      </a:lvl1pPr>
    </p:titleStyle>
    <p:bodyStyle>
      <a:lvl1pPr marL="0" indent="0" algn="l" defTabSz="914400" rtl="0" eaLnBrk="1" latinLnBrk="0" hangingPunct="1">
        <a:lnSpc>
          <a:spcPts val="2400"/>
        </a:lnSpc>
        <a:spcBef>
          <a:spcPts val="0"/>
        </a:spcBef>
        <a:spcAft>
          <a:spcPts val="0"/>
        </a:spcAft>
        <a:buFont typeface="Arial" panose="020B0604020202020204" pitchFamily="34" charset="0"/>
        <a:buNone/>
        <a:defRPr sz="1800" b="0" kern="1200" baseline="0">
          <a:solidFill>
            <a:srgbClr val="252E3A"/>
          </a:solidFill>
          <a:latin typeface="Arial"/>
          <a:ea typeface="+mn-ea"/>
          <a:cs typeface="Arial"/>
        </a:defRPr>
      </a:lvl1pPr>
      <a:lvl2pPr marL="0" indent="0" algn="l" defTabSz="914400" rtl="0" eaLnBrk="1" latinLnBrk="0" hangingPunct="1">
        <a:lnSpc>
          <a:spcPts val="2400"/>
        </a:lnSpc>
        <a:spcBef>
          <a:spcPts val="0"/>
        </a:spcBef>
        <a:spcAft>
          <a:spcPts val="0"/>
        </a:spcAft>
        <a:buFont typeface="Arial" panose="020B0604020202020204" pitchFamily="34" charset="0"/>
        <a:buNone/>
        <a:defRPr sz="1800" kern="1200" baseline="0">
          <a:solidFill>
            <a:schemeClr val="tx1"/>
          </a:solidFill>
          <a:latin typeface="+mn-lt"/>
          <a:ea typeface="+mn-ea"/>
          <a:cs typeface="ING Me" pitchFamily="2" charset="0"/>
        </a:defRPr>
      </a:lvl2pPr>
      <a:lvl3pPr marL="266700" indent="-266700" algn="l" defTabSz="914400" rtl="0" eaLnBrk="1" latinLnBrk="0" hangingPunct="1">
        <a:lnSpc>
          <a:spcPts val="2400"/>
        </a:lnSpc>
        <a:spcBef>
          <a:spcPts val="0"/>
        </a:spcBef>
        <a:spcAft>
          <a:spcPts val="0"/>
        </a:spcAft>
        <a:buClr>
          <a:schemeClr val="tx2"/>
        </a:buClr>
        <a:buFont typeface="ING Me" pitchFamily="2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ING Me" pitchFamily="2" charset="0"/>
        </a:defRPr>
      </a:lvl3pPr>
      <a:lvl4pPr marL="512763" indent="-260350" algn="l" defTabSz="914400" rtl="0" eaLnBrk="1" latinLnBrk="0" hangingPunct="1">
        <a:lnSpc>
          <a:spcPts val="2400"/>
        </a:lnSpc>
        <a:spcBef>
          <a:spcPts val="0"/>
        </a:spcBef>
        <a:spcAft>
          <a:spcPts val="0"/>
        </a:spcAft>
        <a:buClr>
          <a:schemeClr val="bg2"/>
        </a:buClr>
        <a:buFont typeface="ING Me" pitchFamily="2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ING Me" pitchFamily="2" charset="0"/>
        </a:defRPr>
      </a:lvl4pPr>
      <a:lvl5pPr marL="762000" indent="-252413" algn="l" defTabSz="914400" rtl="0" eaLnBrk="1" latinLnBrk="0" hangingPunct="1">
        <a:lnSpc>
          <a:spcPts val="2400"/>
        </a:lnSpc>
        <a:spcBef>
          <a:spcPts val="0"/>
        </a:spcBef>
        <a:spcAft>
          <a:spcPts val="0"/>
        </a:spcAft>
        <a:buClr>
          <a:schemeClr val="accent3"/>
        </a:buClr>
        <a:buFont typeface="ING Me" pitchFamily="2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ING Me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orient="horz" pos="721" userDrawn="1">
          <p15:clr>
            <a:srgbClr val="F26B43"/>
          </p15:clr>
        </p15:guide>
        <p15:guide id="6" pos="7140" userDrawn="1">
          <p15:clr>
            <a:srgbClr val="F26B43"/>
          </p15:clr>
        </p15:guide>
        <p15:guide id="8" pos="528" userDrawn="1">
          <p15:clr>
            <a:srgbClr val="F26B43"/>
          </p15:clr>
        </p15:guide>
        <p15:guide id="9" orient="horz" pos="173" userDrawn="1">
          <p15:clr>
            <a:srgbClr val="F26B43"/>
          </p15:clr>
        </p15:guide>
        <p15:guide id="10" orient="horz" pos="4008" userDrawn="1">
          <p15:clr>
            <a:srgbClr val="F26B43"/>
          </p15:clr>
        </p15:guide>
        <p15:guide id="11" orient="horz" pos="3906" userDrawn="1">
          <p15:clr>
            <a:srgbClr val="F26B43"/>
          </p15:clr>
        </p15:guide>
        <p15:guide id="12" orient="horz" pos="800" userDrawn="1">
          <p15:clr>
            <a:srgbClr val="F26B43"/>
          </p15:clr>
        </p15:guide>
        <p15:guide id="13" pos="7491" userDrawn="1">
          <p15:clr>
            <a:srgbClr val="F26B43"/>
          </p15:clr>
        </p15:guide>
        <p15:guide id="14" pos="437" userDrawn="1">
          <p15:clr>
            <a:srgbClr val="F26B43"/>
          </p15:clr>
        </p15:guide>
        <p15:guide id="15" pos="3834" userDrawn="1">
          <p15:clr>
            <a:srgbClr val="F26B43"/>
          </p15:clr>
        </p15:guide>
        <p15:guide id="16" orient="horz" pos="2358" userDrawn="1">
          <p15:clr>
            <a:srgbClr val="F26B43"/>
          </p15:clr>
        </p15:guide>
        <p15:guide id="17" pos="7398" userDrawn="1">
          <p15:clr>
            <a:srgbClr val="F26B43"/>
          </p15:clr>
        </p15:guide>
      </p15:sldGuideLst>
    </p:ext>
  </p:extLst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1" name="Object 50" hidden="1"/>
          <p:cNvGraphicFramePr>
            <a:graphicFrameLocks noChangeAspect="1"/>
          </p:cNvGraphicFramePr>
          <p:nvPr>
            <p:custDataLst>
              <p:tags r:id="rId12"/>
            </p:custDataLst>
          </p:nvPr>
        </p:nvGraphicFramePr>
        <p:xfrm>
          <a:off x="1589" y="1592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14" imgW="270" imgH="270" progId="TCLayout.ActiveDocument.1">
                  <p:embed/>
                </p:oleObj>
              </mc:Choice>
              <mc:Fallback>
                <p:oleObj name="think-cell Slide" r:id="rId14" imgW="270" imgH="270" progId="TCLayout.ActiveDocument.1">
                  <p:embed/>
                  <p:pic>
                    <p:nvPicPr>
                      <p:cNvPr id="51" name="Object 50" hidden="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9" y="1592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4" hidden="1"/>
          <p:cNvSpPr/>
          <p:nvPr userDrawn="1">
            <p:custDataLst>
              <p:tags r:id="rId13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rgbClr val="D9D9D9"/>
          </a:solidFill>
          <a:ln w="6350"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endParaRPr lang="en-GB" sz="2800" b="1" dirty="0" err="1">
              <a:solidFill>
                <a:srgbClr val="333333"/>
              </a:solidFill>
              <a:cs typeface="ING Me" panose="02000506040000020004" pitchFamily="2" charset="0"/>
              <a:sym typeface="ING Me" panose="02000506040000020004" pitchFamily="2" charset="0"/>
            </a:endParaRPr>
          </a:p>
        </p:txBody>
      </p:sp>
      <p:sp>
        <p:nvSpPr>
          <p:cNvPr id="39" name="Rectangle 38"/>
          <p:cNvSpPr/>
          <p:nvPr userDrawn="1"/>
        </p:nvSpPr>
        <p:spPr bwMode="white">
          <a:xfrm>
            <a:off x="10419794" y="6230184"/>
            <a:ext cx="1772211" cy="627821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36000" rIns="36000" bIns="36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90000"/>
              </a:lnSpc>
            </a:pPr>
            <a:endParaRPr lang="en-GB" sz="1600" dirty="0">
              <a:solidFill>
                <a:prstClr val="white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45575" y="1278005"/>
            <a:ext cx="10479024" cy="492279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grpSp>
        <p:nvGrpSpPr>
          <p:cNvPr id="46" name="Group 45"/>
          <p:cNvGrpSpPr/>
          <p:nvPr userDrawn="1"/>
        </p:nvGrpSpPr>
        <p:grpSpPr>
          <a:xfrm>
            <a:off x="-2025698" y="6362705"/>
            <a:ext cx="1857255" cy="500063"/>
            <a:chOff x="-2025698" y="6445247"/>
            <a:chExt cx="1857255" cy="417516"/>
          </a:xfrm>
        </p:grpSpPr>
        <p:sp>
          <p:nvSpPr>
            <p:cNvPr id="47" name="Rectangle 104"/>
            <p:cNvSpPr>
              <a:spLocks noChangeArrowheads="1"/>
            </p:cNvSpPr>
            <p:nvPr userDrawn="1"/>
          </p:nvSpPr>
          <p:spPr bwMode="gray">
            <a:xfrm>
              <a:off x="-2025698" y="6445247"/>
              <a:ext cx="1447848" cy="417516"/>
            </a:xfrm>
            <a:prstGeom prst="rect">
              <a:avLst/>
            </a:prstGeom>
            <a:solidFill>
              <a:srgbClr val="60A6DA"/>
            </a:solidFill>
            <a:ln>
              <a:noFill/>
            </a:ln>
            <a:effectLst/>
          </p:spPr>
          <p:txBody>
            <a:bodyPr wrap="square" lIns="72000" tIns="180000" rIns="72000" bIns="180000" anchor="ctr">
              <a:noAutofit/>
            </a:bodyPr>
            <a:lstStyle/>
            <a:p>
              <a:pPr>
                <a:lnSpc>
                  <a:spcPct val="90000"/>
                </a:lnSpc>
                <a:spcBef>
                  <a:spcPct val="20000"/>
                </a:spcBef>
                <a:spcAft>
                  <a:spcPct val="20000"/>
                </a:spcAft>
                <a:defRPr/>
              </a:pPr>
              <a:r>
                <a:rPr lang="en-GB" altLang="en-GB" sz="1200" b="1" kern="0" dirty="0">
                  <a:solidFill>
                    <a:srgbClr val="FDFDFD"/>
                  </a:solidFill>
                </a:rPr>
                <a:t>No content below </a:t>
              </a:r>
              <a:br>
                <a:rPr lang="en-GB" altLang="en-GB" sz="1200" b="1" kern="0" dirty="0">
                  <a:solidFill>
                    <a:srgbClr val="FDFDFD"/>
                  </a:solidFill>
                </a:rPr>
              </a:br>
              <a:r>
                <a:rPr lang="en-GB" altLang="en-GB" sz="1200" b="1" kern="0" dirty="0">
                  <a:solidFill>
                    <a:srgbClr val="FDFDFD"/>
                  </a:solidFill>
                </a:rPr>
                <a:t>the grey line</a:t>
              </a:r>
            </a:p>
          </p:txBody>
        </p:sp>
        <p:grpSp>
          <p:nvGrpSpPr>
            <p:cNvPr id="48" name="Group 47"/>
            <p:cNvGrpSpPr/>
            <p:nvPr userDrawn="1"/>
          </p:nvGrpSpPr>
          <p:grpSpPr bwMode="gray">
            <a:xfrm>
              <a:off x="-546100" y="6452392"/>
              <a:ext cx="377657" cy="403227"/>
              <a:chOff x="-2035174" y="6454773"/>
              <a:chExt cx="1872000" cy="403227"/>
            </a:xfrm>
          </p:grpSpPr>
          <p:cxnSp>
            <p:nvCxnSpPr>
              <p:cNvPr id="49" name="Straight Connector 48"/>
              <p:cNvCxnSpPr/>
              <p:nvPr userDrawn="1"/>
            </p:nvCxnSpPr>
            <p:spPr bwMode="gray">
              <a:xfrm>
                <a:off x="-2035174" y="6858000"/>
                <a:ext cx="1872000" cy="0"/>
              </a:xfrm>
              <a:prstGeom prst="line">
                <a:avLst/>
              </a:prstGeom>
              <a:noFill/>
              <a:ln w="6350" cap="flat" cmpd="sng" algn="ctr">
                <a:solidFill>
                  <a:srgbClr val="C90068"/>
                </a:solidFill>
                <a:prstDash val="dash"/>
                <a:miter lim="800000"/>
              </a:ln>
              <a:effectLst/>
            </p:spPr>
          </p:cxnSp>
          <p:cxnSp>
            <p:nvCxnSpPr>
              <p:cNvPr id="50" name="Straight Connector 49"/>
              <p:cNvCxnSpPr/>
              <p:nvPr userDrawn="1"/>
            </p:nvCxnSpPr>
            <p:spPr bwMode="gray">
              <a:xfrm>
                <a:off x="-2035174" y="6454773"/>
                <a:ext cx="1872000" cy="0"/>
              </a:xfrm>
              <a:prstGeom prst="line">
                <a:avLst/>
              </a:prstGeom>
              <a:noFill/>
              <a:ln w="6350" cap="flat" cmpd="sng" algn="ctr">
                <a:solidFill>
                  <a:srgbClr val="C90068"/>
                </a:solidFill>
                <a:prstDash val="dash"/>
                <a:miter lim="800000"/>
              </a:ln>
              <a:effectLst/>
            </p:spPr>
          </p:cxnSp>
        </p:grpSp>
      </p:grpSp>
      <p:grpSp>
        <p:nvGrpSpPr>
          <p:cNvPr id="6" name="Group 5"/>
          <p:cNvGrpSpPr/>
          <p:nvPr userDrawn="1"/>
        </p:nvGrpSpPr>
        <p:grpSpPr>
          <a:xfrm>
            <a:off x="-2035175" y="1"/>
            <a:ext cx="1881477" cy="5176145"/>
            <a:chOff x="-2035175" y="0"/>
            <a:chExt cx="1881477" cy="5176145"/>
          </a:xfrm>
        </p:grpSpPr>
        <p:sp>
          <p:nvSpPr>
            <p:cNvPr id="44" name="Rectangle 104"/>
            <p:cNvSpPr>
              <a:spLocks noChangeArrowheads="1"/>
            </p:cNvSpPr>
            <p:nvPr userDrawn="1"/>
          </p:nvSpPr>
          <p:spPr bwMode="gray">
            <a:xfrm>
              <a:off x="-2025698" y="0"/>
              <a:ext cx="1872000" cy="5176145"/>
            </a:xfrm>
            <a:prstGeom prst="rect">
              <a:avLst/>
            </a:prstGeom>
            <a:solidFill>
              <a:srgbClr val="EAEAEA"/>
            </a:solidFill>
            <a:ln>
              <a:noFill/>
            </a:ln>
            <a:effectLst/>
          </p:spPr>
          <p:txBody>
            <a:bodyPr wrap="square" lIns="180000" tIns="180000" rIns="180000" bIns="180000" anchor="ctr">
              <a:noAutofit/>
            </a:bodyPr>
            <a:lstStyle/>
            <a:p>
              <a:endParaRPr lang="en-GB" sz="1000" dirty="0">
                <a:solidFill>
                  <a:srgbClr val="333333"/>
                </a:solidFill>
              </a:endParaRPr>
            </a:p>
          </p:txBody>
        </p:sp>
        <p:grpSp>
          <p:nvGrpSpPr>
            <p:cNvPr id="54" name="Group 53"/>
            <p:cNvGrpSpPr/>
            <p:nvPr userDrawn="1"/>
          </p:nvGrpSpPr>
          <p:grpSpPr>
            <a:xfrm>
              <a:off x="-2035175" y="0"/>
              <a:ext cx="1872000" cy="5176145"/>
              <a:chOff x="-2035175" y="0"/>
              <a:chExt cx="1872000" cy="5730106"/>
            </a:xfrm>
          </p:grpSpPr>
          <p:sp>
            <p:nvSpPr>
              <p:cNvPr id="55" name="Rectangle 104"/>
              <p:cNvSpPr>
                <a:spLocks noChangeArrowheads="1"/>
              </p:cNvSpPr>
              <p:nvPr/>
            </p:nvSpPr>
            <p:spPr bwMode="gray">
              <a:xfrm>
                <a:off x="-2035175" y="4672569"/>
                <a:ext cx="1872000" cy="1057537"/>
              </a:xfrm>
              <a:prstGeom prst="rect">
                <a:avLst/>
              </a:prstGeom>
              <a:solidFill>
                <a:srgbClr val="EAEAEA"/>
              </a:solidFill>
              <a:ln>
                <a:noFill/>
              </a:ln>
              <a:effectLst/>
            </p:spPr>
            <p:txBody>
              <a:bodyPr wrap="square" lIns="180000" tIns="180000" rIns="180000" bIns="180000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</a:endParaRPr>
              </a:p>
            </p:txBody>
          </p:sp>
          <p:sp>
            <p:nvSpPr>
              <p:cNvPr id="56" name="Rectangle 104"/>
              <p:cNvSpPr>
                <a:spLocks noChangeArrowheads="1"/>
              </p:cNvSpPr>
              <p:nvPr userDrawn="1"/>
            </p:nvSpPr>
            <p:spPr bwMode="gray">
              <a:xfrm>
                <a:off x="-2035175" y="0"/>
                <a:ext cx="1872000" cy="4709801"/>
              </a:xfrm>
              <a:prstGeom prst="rect">
                <a:avLst/>
              </a:prstGeom>
              <a:solidFill>
                <a:srgbClr val="EAEAEA"/>
              </a:solidFill>
              <a:ln>
                <a:noFill/>
              </a:ln>
              <a:effectLst/>
            </p:spPr>
            <p:txBody>
              <a:bodyPr wrap="square" lIns="180000" tIns="180000" rIns="180000" bIns="180000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</a:endParaRPr>
              </a:p>
            </p:txBody>
          </p:sp>
          <p:sp>
            <p:nvSpPr>
              <p:cNvPr id="57" name="Rectangle 105"/>
              <p:cNvSpPr>
                <a:spLocks noChangeArrowheads="1"/>
              </p:cNvSpPr>
              <p:nvPr userDrawn="1"/>
            </p:nvSpPr>
            <p:spPr bwMode="gray">
              <a:xfrm>
                <a:off x="-1903413" y="665771"/>
                <a:ext cx="215900" cy="215900"/>
              </a:xfrm>
              <a:prstGeom prst="rect">
                <a:avLst/>
              </a:prstGeom>
              <a:solidFill>
                <a:srgbClr val="FF6200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</a:endParaRPr>
              </a:p>
            </p:txBody>
          </p:sp>
          <p:sp>
            <p:nvSpPr>
              <p:cNvPr id="58" name="Rectangle 106"/>
              <p:cNvSpPr>
                <a:spLocks noChangeArrowheads="1"/>
              </p:cNvSpPr>
              <p:nvPr userDrawn="1"/>
            </p:nvSpPr>
            <p:spPr bwMode="gray">
              <a:xfrm>
                <a:off x="-1612900" y="675296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Orange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255, 98, 0</a:t>
                </a:r>
              </a:p>
            </p:txBody>
          </p:sp>
          <p:sp>
            <p:nvSpPr>
              <p:cNvPr id="59" name="Rectangle 107"/>
              <p:cNvSpPr>
                <a:spLocks noChangeArrowheads="1"/>
              </p:cNvSpPr>
              <p:nvPr userDrawn="1"/>
            </p:nvSpPr>
            <p:spPr bwMode="gray">
              <a:xfrm>
                <a:off x="-1903413" y="1055027"/>
                <a:ext cx="215900" cy="215900"/>
              </a:xfrm>
              <a:prstGeom prst="rect">
                <a:avLst/>
              </a:prstGeom>
              <a:solidFill>
                <a:srgbClr val="A8A8A8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</a:endParaRPr>
              </a:p>
            </p:txBody>
          </p:sp>
          <p:sp>
            <p:nvSpPr>
              <p:cNvPr id="60" name="Rectangle 108"/>
              <p:cNvSpPr>
                <a:spLocks noChangeArrowheads="1"/>
              </p:cNvSpPr>
              <p:nvPr userDrawn="1"/>
            </p:nvSpPr>
            <p:spPr bwMode="gray">
              <a:xfrm>
                <a:off x="-1612900" y="1080427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Light Grey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168, 168, 168</a:t>
                </a:r>
              </a:p>
            </p:txBody>
          </p:sp>
          <p:sp>
            <p:nvSpPr>
              <p:cNvPr id="61" name="Rectangle 109"/>
              <p:cNvSpPr>
                <a:spLocks noChangeArrowheads="1"/>
              </p:cNvSpPr>
              <p:nvPr userDrawn="1"/>
            </p:nvSpPr>
            <p:spPr bwMode="gray">
              <a:xfrm>
                <a:off x="-1903413" y="2583180"/>
                <a:ext cx="215900" cy="215900"/>
              </a:xfrm>
              <a:prstGeom prst="rect">
                <a:avLst/>
              </a:prstGeom>
              <a:solidFill>
                <a:srgbClr val="525199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</a:endParaRPr>
              </a:p>
            </p:txBody>
          </p:sp>
          <p:sp>
            <p:nvSpPr>
              <p:cNvPr id="62" name="Rectangle 110"/>
              <p:cNvSpPr>
                <a:spLocks noChangeArrowheads="1"/>
              </p:cNvSpPr>
              <p:nvPr userDrawn="1"/>
            </p:nvSpPr>
            <p:spPr bwMode="gray">
              <a:xfrm>
                <a:off x="-1612900" y="2592705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Indigo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82, 81, 153</a:t>
                </a:r>
              </a:p>
            </p:txBody>
          </p:sp>
          <p:sp>
            <p:nvSpPr>
              <p:cNvPr id="63" name="Rectangle 111"/>
              <p:cNvSpPr>
                <a:spLocks noChangeArrowheads="1"/>
              </p:cNvSpPr>
              <p:nvPr userDrawn="1"/>
            </p:nvSpPr>
            <p:spPr bwMode="gray">
              <a:xfrm>
                <a:off x="-1903413" y="3009234"/>
                <a:ext cx="215900" cy="215900"/>
              </a:xfrm>
              <a:prstGeom prst="rect">
                <a:avLst/>
              </a:prstGeom>
              <a:solidFill>
                <a:srgbClr val="60A6DA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</a:endParaRPr>
              </a:p>
            </p:txBody>
          </p:sp>
          <p:sp>
            <p:nvSpPr>
              <p:cNvPr id="64" name="Rectangle 112"/>
              <p:cNvSpPr>
                <a:spLocks noChangeArrowheads="1"/>
              </p:cNvSpPr>
              <p:nvPr userDrawn="1"/>
            </p:nvSpPr>
            <p:spPr bwMode="gray">
              <a:xfrm>
                <a:off x="-1612900" y="3009234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Sky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96, 166, 218</a:t>
                </a:r>
              </a:p>
            </p:txBody>
          </p:sp>
          <p:sp>
            <p:nvSpPr>
              <p:cNvPr id="65" name="Rectangle 113"/>
              <p:cNvSpPr>
                <a:spLocks noChangeArrowheads="1"/>
              </p:cNvSpPr>
              <p:nvPr userDrawn="1"/>
            </p:nvSpPr>
            <p:spPr bwMode="gray">
              <a:xfrm>
                <a:off x="-1903413" y="166884"/>
                <a:ext cx="1692000" cy="165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90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200" b="1" dirty="0">
                    <a:solidFill>
                      <a:srgbClr val="333333"/>
                    </a:solidFill>
                  </a:rPr>
                  <a:t>Colour guidelines</a:t>
                </a:r>
              </a:p>
            </p:txBody>
          </p:sp>
          <p:sp>
            <p:nvSpPr>
              <p:cNvPr id="66" name="Rectangle 107"/>
              <p:cNvSpPr>
                <a:spLocks noChangeArrowheads="1"/>
              </p:cNvSpPr>
              <p:nvPr/>
            </p:nvSpPr>
            <p:spPr bwMode="gray">
              <a:xfrm>
                <a:off x="-1903413" y="3435288"/>
                <a:ext cx="215900" cy="215900"/>
              </a:xfrm>
              <a:prstGeom prst="rect">
                <a:avLst/>
              </a:prstGeom>
              <a:solidFill>
                <a:srgbClr val="AB0066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</a:endParaRPr>
              </a:p>
            </p:txBody>
          </p:sp>
          <p:sp>
            <p:nvSpPr>
              <p:cNvPr id="67" name="Rectangle 108"/>
              <p:cNvSpPr>
                <a:spLocks noChangeArrowheads="1"/>
              </p:cNvSpPr>
              <p:nvPr/>
            </p:nvSpPr>
            <p:spPr bwMode="gray">
              <a:xfrm>
                <a:off x="-1612900" y="3434952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Fuchsia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171, 0, 102</a:t>
                </a:r>
              </a:p>
            </p:txBody>
          </p:sp>
          <p:sp>
            <p:nvSpPr>
              <p:cNvPr id="68" name="Rectangle 109"/>
              <p:cNvSpPr>
                <a:spLocks noChangeArrowheads="1"/>
              </p:cNvSpPr>
              <p:nvPr/>
            </p:nvSpPr>
            <p:spPr bwMode="gray">
              <a:xfrm>
                <a:off x="-1903413" y="3853390"/>
                <a:ext cx="215900" cy="215900"/>
              </a:xfrm>
              <a:prstGeom prst="rect">
                <a:avLst/>
              </a:prstGeom>
              <a:solidFill>
                <a:srgbClr val="D0D93C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</a:endParaRPr>
              </a:p>
            </p:txBody>
          </p:sp>
          <p:sp>
            <p:nvSpPr>
              <p:cNvPr id="69" name="Rectangle 110"/>
              <p:cNvSpPr>
                <a:spLocks noChangeArrowheads="1"/>
              </p:cNvSpPr>
              <p:nvPr/>
            </p:nvSpPr>
            <p:spPr bwMode="gray">
              <a:xfrm>
                <a:off x="-1612900" y="3852185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Lime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208, 217, 60</a:t>
                </a:r>
              </a:p>
            </p:txBody>
          </p:sp>
          <p:sp>
            <p:nvSpPr>
              <p:cNvPr id="70" name="Rectangle 111"/>
              <p:cNvSpPr>
                <a:spLocks noChangeArrowheads="1"/>
              </p:cNvSpPr>
              <p:nvPr/>
            </p:nvSpPr>
            <p:spPr bwMode="gray">
              <a:xfrm>
                <a:off x="-1903413" y="4247638"/>
                <a:ext cx="215900" cy="215900"/>
              </a:xfrm>
              <a:prstGeom prst="rect">
                <a:avLst/>
              </a:prstGeom>
              <a:solidFill>
                <a:srgbClr val="019649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</a:endParaRPr>
              </a:p>
            </p:txBody>
          </p:sp>
          <p:sp>
            <p:nvSpPr>
              <p:cNvPr id="71" name="Rectangle 112"/>
              <p:cNvSpPr>
                <a:spLocks noChangeArrowheads="1"/>
              </p:cNvSpPr>
              <p:nvPr/>
            </p:nvSpPr>
            <p:spPr bwMode="gray">
              <a:xfrm>
                <a:off x="-1612900" y="4252640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Leaf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52, 150, 81</a:t>
                </a:r>
              </a:p>
            </p:txBody>
          </p:sp>
          <p:sp>
            <p:nvSpPr>
              <p:cNvPr id="72" name="Rectangle 109"/>
              <p:cNvSpPr>
                <a:spLocks noChangeArrowheads="1"/>
              </p:cNvSpPr>
              <p:nvPr/>
            </p:nvSpPr>
            <p:spPr bwMode="gray">
              <a:xfrm>
                <a:off x="-1903413" y="1489280"/>
                <a:ext cx="215900" cy="215900"/>
              </a:xfrm>
              <a:prstGeom prst="rect">
                <a:avLst/>
              </a:prstGeom>
              <a:solidFill>
                <a:srgbClr val="696969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</a:endParaRPr>
              </a:p>
            </p:txBody>
          </p:sp>
          <p:sp>
            <p:nvSpPr>
              <p:cNvPr id="73" name="Rectangle 110"/>
              <p:cNvSpPr>
                <a:spLocks noChangeArrowheads="1"/>
              </p:cNvSpPr>
              <p:nvPr/>
            </p:nvSpPr>
            <p:spPr bwMode="gray">
              <a:xfrm>
                <a:off x="-1612900" y="1498805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Mid Grey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105, 105, 105</a:t>
                </a:r>
              </a:p>
            </p:txBody>
          </p:sp>
          <p:sp>
            <p:nvSpPr>
              <p:cNvPr id="74" name="Rectangle 111"/>
              <p:cNvSpPr>
                <a:spLocks noChangeArrowheads="1"/>
              </p:cNvSpPr>
              <p:nvPr/>
            </p:nvSpPr>
            <p:spPr bwMode="gray">
              <a:xfrm>
                <a:off x="-1903413" y="1895419"/>
                <a:ext cx="215900" cy="215900"/>
              </a:xfrm>
              <a:prstGeom prst="rect">
                <a:avLst/>
              </a:prstGeom>
              <a:solidFill>
                <a:srgbClr val="333333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</a:endParaRPr>
              </a:p>
            </p:txBody>
          </p:sp>
          <p:sp>
            <p:nvSpPr>
              <p:cNvPr id="75" name="Rectangle 112"/>
              <p:cNvSpPr>
                <a:spLocks noChangeArrowheads="1"/>
              </p:cNvSpPr>
              <p:nvPr/>
            </p:nvSpPr>
            <p:spPr bwMode="gray">
              <a:xfrm>
                <a:off x="-1612900" y="1904944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Text Colour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51, 51, 51</a:t>
                </a:r>
              </a:p>
            </p:txBody>
          </p:sp>
          <p:pic>
            <p:nvPicPr>
              <p:cNvPr id="76" name="Picture 75"/>
              <p:cNvPicPr>
                <a:picLocks noChangeAspect="1"/>
              </p:cNvPicPr>
              <p:nvPr userDrawn="1"/>
            </p:nvPicPr>
            <p:blipFill>
              <a:blip r:embed="rId1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1804990" y="2022815"/>
                <a:ext cx="154783" cy="138908"/>
              </a:xfrm>
              <a:prstGeom prst="rect">
                <a:avLst/>
              </a:prstGeom>
            </p:spPr>
          </p:pic>
          <p:sp>
            <p:nvSpPr>
              <p:cNvPr id="77" name="Rectangle 111"/>
              <p:cNvSpPr>
                <a:spLocks noChangeArrowheads="1"/>
              </p:cNvSpPr>
              <p:nvPr userDrawn="1"/>
            </p:nvSpPr>
            <p:spPr bwMode="gray">
              <a:xfrm>
                <a:off x="-1903413" y="4979815"/>
                <a:ext cx="215900" cy="215900"/>
              </a:xfrm>
              <a:prstGeom prst="rect">
                <a:avLst/>
              </a:prstGeom>
              <a:solidFill>
                <a:srgbClr val="FF0000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</a:endParaRPr>
              </a:p>
            </p:txBody>
          </p:sp>
          <p:sp>
            <p:nvSpPr>
              <p:cNvPr id="78" name="Rectangle 112"/>
              <p:cNvSpPr>
                <a:spLocks noChangeArrowheads="1"/>
              </p:cNvSpPr>
              <p:nvPr userDrawn="1"/>
            </p:nvSpPr>
            <p:spPr bwMode="gray">
              <a:xfrm>
                <a:off x="-1612900" y="4979815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Minus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255, 0, 0</a:t>
                </a:r>
              </a:p>
            </p:txBody>
          </p:sp>
          <p:sp>
            <p:nvSpPr>
              <p:cNvPr id="79" name="Rectangle 111"/>
              <p:cNvSpPr>
                <a:spLocks noChangeArrowheads="1"/>
              </p:cNvSpPr>
              <p:nvPr userDrawn="1"/>
            </p:nvSpPr>
            <p:spPr bwMode="gray">
              <a:xfrm>
                <a:off x="-1903413" y="5343581"/>
                <a:ext cx="215900" cy="215900"/>
              </a:xfrm>
              <a:prstGeom prst="rect">
                <a:avLst/>
              </a:prstGeom>
              <a:solidFill>
                <a:srgbClr val="019649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</a:endParaRPr>
              </a:p>
            </p:txBody>
          </p:sp>
          <p:sp>
            <p:nvSpPr>
              <p:cNvPr id="80" name="Rectangle 112"/>
              <p:cNvSpPr>
                <a:spLocks noChangeArrowheads="1"/>
              </p:cNvSpPr>
              <p:nvPr userDrawn="1"/>
            </p:nvSpPr>
            <p:spPr bwMode="gray">
              <a:xfrm>
                <a:off x="-1612900" y="5353106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Plus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52, 150, 81</a:t>
                </a:r>
              </a:p>
            </p:txBody>
          </p:sp>
          <p:sp>
            <p:nvSpPr>
              <p:cNvPr id="81" name="Rectangle 113"/>
              <p:cNvSpPr>
                <a:spLocks noChangeArrowheads="1"/>
              </p:cNvSpPr>
              <p:nvPr userDrawn="1"/>
            </p:nvSpPr>
            <p:spPr bwMode="gray">
              <a:xfrm>
                <a:off x="-1903413" y="450038"/>
                <a:ext cx="1692000" cy="165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90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b="1" dirty="0">
                    <a:solidFill>
                      <a:srgbClr val="333333"/>
                    </a:solidFill>
                  </a:rPr>
                  <a:t>Primary colours</a:t>
                </a:r>
              </a:p>
            </p:txBody>
          </p:sp>
          <p:sp>
            <p:nvSpPr>
              <p:cNvPr id="82" name="Rectangle 113"/>
              <p:cNvSpPr>
                <a:spLocks noChangeArrowheads="1"/>
              </p:cNvSpPr>
              <p:nvPr userDrawn="1"/>
            </p:nvSpPr>
            <p:spPr bwMode="gray">
              <a:xfrm>
                <a:off x="-1903413" y="2380422"/>
                <a:ext cx="1692000" cy="165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90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b="1" dirty="0">
                    <a:solidFill>
                      <a:srgbClr val="333333"/>
                    </a:solidFill>
                  </a:rPr>
                  <a:t>Secondary colours</a:t>
                </a:r>
              </a:p>
            </p:txBody>
          </p:sp>
          <p:sp>
            <p:nvSpPr>
              <p:cNvPr id="83" name="Rectangle 113"/>
              <p:cNvSpPr>
                <a:spLocks noChangeArrowheads="1"/>
              </p:cNvSpPr>
              <p:nvPr userDrawn="1"/>
            </p:nvSpPr>
            <p:spPr bwMode="gray">
              <a:xfrm>
                <a:off x="-1903413" y="4757632"/>
                <a:ext cx="1692000" cy="165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90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b="1" dirty="0">
                    <a:solidFill>
                      <a:srgbClr val="333333"/>
                    </a:solidFill>
                  </a:rPr>
                  <a:t>Functional colours</a:t>
                </a:r>
              </a:p>
            </p:txBody>
          </p:sp>
        </p:grpSp>
      </p:grpSp>
      <p:sp>
        <p:nvSpPr>
          <p:cNvPr id="84" name="TextBox 83"/>
          <p:cNvSpPr txBox="1"/>
          <p:nvPr userDrawn="1"/>
        </p:nvSpPr>
        <p:spPr>
          <a:xfrm>
            <a:off x="838200" y="6532231"/>
            <a:ext cx="4953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defRPr/>
            </a:pPr>
            <a:fld id="{DFCF27A5-1A5B-48D3-A060-2758FFBB1ADD}" type="slidenum">
              <a:rPr lang="en-GB" sz="1000" smtClean="0">
                <a:solidFill>
                  <a:srgbClr val="000000"/>
                </a:solidFill>
                <a:sym typeface="Trebuchet MS" panose="020B0603020202020204" pitchFamily="34" charset="0"/>
              </a:rPr>
              <a:pPr>
                <a:defRPr/>
              </a:pPr>
              <a:t>‹#›</a:t>
            </a:fld>
            <a:endParaRPr lang="en-GB" sz="1000" dirty="0">
              <a:solidFill>
                <a:srgbClr val="000000"/>
              </a:solidFill>
              <a:sym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5215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0" r:id="rId1"/>
    <p:sldLayoutId id="2147483771" r:id="rId2"/>
    <p:sldLayoutId id="2147483772" r:id="rId3"/>
    <p:sldLayoutId id="2147483773" r:id="rId4"/>
    <p:sldLayoutId id="2147483774" r:id="rId5"/>
    <p:sldLayoutId id="2147483836" r:id="rId6"/>
    <p:sldLayoutId id="2147483838" r:id="rId7"/>
    <p:sldLayoutId id="2147483839" r:id="rId8"/>
    <p:sldLayoutId id="2147483840" r:id="rId9"/>
    <p:sldLayoutId id="2147483841" r:id="rId10"/>
  </p:sldLayoutIdLst>
  <p:hf hdr="0" ftr="0" dt="0"/>
  <p:txStyles>
    <p:titleStyle>
      <a:lvl1pPr algn="l" defTabSz="914400" rtl="0" eaLnBrk="1" latinLnBrk="0" hangingPunct="1">
        <a:lnSpc>
          <a:spcPts val="2800"/>
        </a:lnSpc>
        <a:spcBef>
          <a:spcPct val="0"/>
        </a:spcBef>
        <a:buNone/>
        <a:defRPr sz="2800" b="1" kern="1200" baseline="0">
          <a:solidFill>
            <a:schemeClr val="tx2"/>
          </a:solidFill>
          <a:latin typeface="+mj-lt"/>
          <a:ea typeface="+mj-ea"/>
          <a:cs typeface="ING Me" pitchFamily="2" charset="0"/>
        </a:defRPr>
      </a:lvl1pPr>
    </p:titleStyle>
    <p:bodyStyle>
      <a:lvl1pPr marL="0" indent="0" algn="l" defTabSz="914400" rtl="0" eaLnBrk="1" latinLnBrk="0" hangingPunct="1">
        <a:lnSpc>
          <a:spcPts val="2400"/>
        </a:lnSpc>
        <a:spcBef>
          <a:spcPts val="0"/>
        </a:spcBef>
        <a:spcAft>
          <a:spcPts val="0"/>
        </a:spcAft>
        <a:buFont typeface="Arial" panose="020B0604020202020204" pitchFamily="34" charset="0"/>
        <a:buNone/>
        <a:defRPr sz="2000" b="0" kern="1200" baseline="0">
          <a:solidFill>
            <a:schemeClr val="tx1"/>
          </a:solidFill>
          <a:latin typeface="+mn-lt"/>
          <a:ea typeface="+mn-ea"/>
          <a:cs typeface="ING Me" pitchFamily="2" charset="0"/>
        </a:defRPr>
      </a:lvl1pPr>
      <a:lvl2pPr marL="0" indent="0" algn="l" defTabSz="914400" rtl="0" eaLnBrk="1" latinLnBrk="0" hangingPunct="1">
        <a:lnSpc>
          <a:spcPts val="2400"/>
        </a:lnSpc>
        <a:spcBef>
          <a:spcPts val="0"/>
        </a:spcBef>
        <a:spcAft>
          <a:spcPts val="0"/>
        </a:spcAft>
        <a:buFont typeface="Arial" panose="020B0604020202020204" pitchFamily="34" charset="0"/>
        <a:buNone/>
        <a:defRPr sz="2000" kern="1200" baseline="0">
          <a:solidFill>
            <a:schemeClr val="tx1"/>
          </a:solidFill>
          <a:latin typeface="+mn-lt"/>
          <a:ea typeface="+mn-ea"/>
          <a:cs typeface="ING Me" pitchFamily="2" charset="0"/>
        </a:defRPr>
      </a:lvl2pPr>
      <a:lvl3pPr marL="266700" indent="-266700" algn="l" defTabSz="914400" rtl="0" eaLnBrk="1" latinLnBrk="0" hangingPunct="1">
        <a:lnSpc>
          <a:spcPts val="2400"/>
        </a:lnSpc>
        <a:spcBef>
          <a:spcPts val="0"/>
        </a:spcBef>
        <a:spcAft>
          <a:spcPts val="0"/>
        </a:spcAft>
        <a:buClr>
          <a:schemeClr val="tx2"/>
        </a:buClr>
        <a:buFont typeface="ING Me" pitchFamily="2" charset="0"/>
        <a:buChar char="•"/>
        <a:defRPr sz="2000" kern="1200" baseline="0">
          <a:solidFill>
            <a:schemeClr val="tx1"/>
          </a:solidFill>
          <a:latin typeface="+mn-lt"/>
          <a:ea typeface="+mn-ea"/>
          <a:cs typeface="ING Me" pitchFamily="2" charset="0"/>
        </a:defRPr>
      </a:lvl3pPr>
      <a:lvl4pPr marL="512763" indent="-260350" algn="l" defTabSz="914400" rtl="0" eaLnBrk="1" latinLnBrk="0" hangingPunct="1">
        <a:lnSpc>
          <a:spcPts val="2400"/>
        </a:lnSpc>
        <a:spcBef>
          <a:spcPts val="0"/>
        </a:spcBef>
        <a:spcAft>
          <a:spcPts val="0"/>
        </a:spcAft>
        <a:buClr>
          <a:schemeClr val="bg2"/>
        </a:buClr>
        <a:buFont typeface="ING Me" pitchFamily="2" charset="0"/>
        <a:buChar char="•"/>
        <a:defRPr sz="2000" kern="1200" baseline="0">
          <a:solidFill>
            <a:schemeClr val="tx1"/>
          </a:solidFill>
          <a:latin typeface="+mn-lt"/>
          <a:ea typeface="+mn-ea"/>
          <a:cs typeface="ING Me" pitchFamily="2" charset="0"/>
        </a:defRPr>
      </a:lvl4pPr>
      <a:lvl5pPr marL="762000" indent="-252413" algn="l" defTabSz="914400" rtl="0" eaLnBrk="1" latinLnBrk="0" hangingPunct="1">
        <a:lnSpc>
          <a:spcPts val="2400"/>
        </a:lnSpc>
        <a:spcBef>
          <a:spcPts val="0"/>
        </a:spcBef>
        <a:spcAft>
          <a:spcPts val="0"/>
        </a:spcAft>
        <a:buClr>
          <a:schemeClr val="accent3"/>
        </a:buClr>
        <a:buFont typeface="ING Me" pitchFamily="2" charset="0"/>
        <a:buChar char="•"/>
        <a:defRPr sz="2000" kern="1200" baseline="0">
          <a:solidFill>
            <a:schemeClr val="tx1"/>
          </a:solidFill>
          <a:latin typeface="+mn-lt"/>
          <a:ea typeface="+mn-ea"/>
          <a:cs typeface="ING Me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721">
          <p15:clr>
            <a:srgbClr val="F26B43"/>
          </p15:clr>
        </p15:guide>
        <p15:guide id="2" pos="7140">
          <p15:clr>
            <a:srgbClr val="F26B43"/>
          </p15:clr>
        </p15:guide>
        <p15:guide id="3" pos="528">
          <p15:clr>
            <a:srgbClr val="F26B43"/>
          </p15:clr>
        </p15:guide>
        <p15:guide id="4" orient="horz" pos="173">
          <p15:clr>
            <a:srgbClr val="F26B43"/>
          </p15:clr>
        </p15:guide>
        <p15:guide id="5" orient="horz" pos="4008">
          <p15:clr>
            <a:srgbClr val="F26B43"/>
          </p15:clr>
        </p15:guide>
        <p15:guide id="6" orient="horz" pos="3906">
          <p15:clr>
            <a:srgbClr val="F26B43"/>
          </p15:clr>
        </p15:guide>
        <p15:guide id="7" orient="horz" pos="800">
          <p15:clr>
            <a:srgbClr val="F26B43"/>
          </p15:clr>
        </p15:guide>
        <p15:guide id="8" pos="7491">
          <p15:clr>
            <a:srgbClr val="F26B43"/>
          </p15:clr>
        </p15:guide>
        <p15:guide id="9" pos="437">
          <p15:clr>
            <a:srgbClr val="F26B43"/>
          </p15:clr>
        </p15:guide>
        <p15:guide id="10" pos="3834">
          <p15:clr>
            <a:srgbClr val="F26B43"/>
          </p15:clr>
        </p15:guide>
        <p15:guide id="11" orient="horz" pos="2358">
          <p15:clr>
            <a:srgbClr val="F26B43"/>
          </p15:clr>
        </p15:guide>
        <p15:guide id="12" pos="7398">
          <p15:clr>
            <a:srgbClr val="F26B43"/>
          </p15:clr>
        </p15:guide>
      </p15:sldGuideLst>
    </p:ext>
  </p:extLst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1" name="Object 50" hidden="1"/>
          <p:cNvGraphicFramePr>
            <a:graphicFrameLocks noChangeAspect="1"/>
          </p:cNvGraphicFramePr>
          <p:nvPr>
            <p:custDataLst>
              <p:tags r:id="rId25"/>
            </p:custDataLst>
            <p:extLst>
              <p:ext uri="{D42A27DB-BD31-4B8C-83A1-F6EECF244321}">
                <p14:modId xmlns:p14="http://schemas.microsoft.com/office/powerpoint/2010/main" val="1701645561"/>
              </p:ext>
            </p:extLst>
          </p:nvPr>
        </p:nvGraphicFramePr>
        <p:xfrm>
          <a:off x="1589" y="1592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26" imgW="270" imgH="270" progId="TCLayout.ActiveDocument.1">
                  <p:embed/>
                </p:oleObj>
              </mc:Choice>
              <mc:Fallback>
                <p:oleObj name="think-cell Slide" r:id="rId26" imgW="270" imgH="270" progId="TCLayout.ActiveDocument.1">
                  <p:embed/>
                  <p:pic>
                    <p:nvPicPr>
                      <p:cNvPr id="51" name="Object 50" hidden="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9" y="1592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" name="Group 3"/>
          <p:cNvGrpSpPr/>
          <p:nvPr userDrawn="1"/>
        </p:nvGrpSpPr>
        <p:grpSpPr>
          <a:xfrm>
            <a:off x="693738" y="6230184"/>
            <a:ext cx="11498262" cy="627821"/>
            <a:chOff x="693738" y="6230179"/>
            <a:chExt cx="11498262" cy="627821"/>
          </a:xfrm>
        </p:grpSpPr>
        <p:sp>
          <p:nvSpPr>
            <p:cNvPr id="41" name="Freeform 9"/>
            <p:cNvSpPr>
              <a:spLocks/>
            </p:cNvSpPr>
            <p:nvPr userDrawn="1"/>
          </p:nvSpPr>
          <p:spPr bwMode="auto">
            <a:xfrm>
              <a:off x="693738" y="6432353"/>
              <a:ext cx="10988675" cy="131762"/>
            </a:xfrm>
            <a:custGeom>
              <a:avLst/>
              <a:gdLst>
                <a:gd name="T0" fmla="*/ 2927 w 2927"/>
                <a:gd name="T1" fmla="*/ 0 h 32"/>
                <a:gd name="T2" fmla="*/ 32 w 2927"/>
                <a:gd name="T3" fmla="*/ 0 h 32"/>
                <a:gd name="T4" fmla="*/ 0 w 2927"/>
                <a:gd name="T5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927" h="32">
                  <a:moveTo>
                    <a:pt x="2927" y="0"/>
                  </a:moveTo>
                  <a:cubicBezTo>
                    <a:pt x="32" y="0"/>
                    <a:pt x="32" y="0"/>
                    <a:pt x="32" y="0"/>
                  </a:cubicBezTo>
                  <a:cubicBezTo>
                    <a:pt x="0" y="0"/>
                    <a:pt x="0" y="32"/>
                    <a:pt x="0" y="32"/>
                  </a:cubicBezTo>
                </a:path>
              </a:pathLst>
            </a:custGeom>
            <a:noFill/>
            <a:ln w="3175" cap="flat">
              <a:solidFill>
                <a:srgbClr val="333333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rgbClr val="333333"/>
                </a:solidFill>
              </a:endParaRPr>
            </a:p>
          </p:txBody>
        </p:sp>
        <p:sp>
          <p:nvSpPr>
            <p:cNvPr id="39" name="Rectangle 38"/>
            <p:cNvSpPr/>
            <p:nvPr userDrawn="1"/>
          </p:nvSpPr>
          <p:spPr bwMode="white">
            <a:xfrm>
              <a:off x="10419789" y="6230179"/>
              <a:ext cx="1772211" cy="627821"/>
            </a:xfrm>
            <a:prstGeom prst="rect">
              <a:avLst/>
            </a:prstGeom>
            <a:solidFill>
              <a:srgbClr val="FFFFFF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36000" tIns="36000" rIns="36000" bIns="3600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90000"/>
                </a:lnSpc>
              </a:pPr>
              <a:endParaRPr lang="en-GB" sz="1600">
                <a:solidFill>
                  <a:prstClr val="white"/>
                </a:solidFill>
              </a:endParaRPr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845575" y="280737"/>
            <a:ext cx="10479024" cy="854075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45575" y="1278005"/>
            <a:ext cx="10479024" cy="492279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grpSp>
        <p:nvGrpSpPr>
          <p:cNvPr id="46" name="Group 45"/>
          <p:cNvGrpSpPr/>
          <p:nvPr userDrawn="1"/>
        </p:nvGrpSpPr>
        <p:grpSpPr>
          <a:xfrm>
            <a:off x="-2025698" y="6362705"/>
            <a:ext cx="1857255" cy="500063"/>
            <a:chOff x="-2025698" y="6445247"/>
            <a:chExt cx="1857255" cy="417516"/>
          </a:xfrm>
        </p:grpSpPr>
        <p:sp>
          <p:nvSpPr>
            <p:cNvPr id="47" name="Rectangle 104"/>
            <p:cNvSpPr>
              <a:spLocks noChangeArrowheads="1"/>
            </p:cNvSpPr>
            <p:nvPr userDrawn="1"/>
          </p:nvSpPr>
          <p:spPr bwMode="gray">
            <a:xfrm>
              <a:off x="-2025698" y="6445247"/>
              <a:ext cx="1447848" cy="417516"/>
            </a:xfrm>
            <a:prstGeom prst="rect">
              <a:avLst/>
            </a:prstGeom>
            <a:solidFill>
              <a:srgbClr val="60A6DA"/>
            </a:solidFill>
            <a:ln>
              <a:noFill/>
            </a:ln>
            <a:effectLst/>
          </p:spPr>
          <p:txBody>
            <a:bodyPr wrap="square" lIns="72000" tIns="180000" rIns="72000" bIns="180000" anchor="ctr">
              <a:noAutofit/>
            </a:bodyPr>
            <a:lstStyle/>
            <a:p>
              <a:pPr>
                <a:lnSpc>
                  <a:spcPct val="90000"/>
                </a:lnSpc>
                <a:spcBef>
                  <a:spcPct val="20000"/>
                </a:spcBef>
                <a:spcAft>
                  <a:spcPct val="20000"/>
                </a:spcAft>
                <a:defRPr/>
              </a:pPr>
              <a:r>
                <a:rPr lang="en-GB" altLang="en-GB" sz="1200" b="1" kern="0" dirty="0">
                  <a:solidFill>
                    <a:srgbClr val="FDFDFD"/>
                  </a:solidFill>
                </a:rPr>
                <a:t>No content below </a:t>
              </a:r>
              <a:br>
                <a:rPr lang="en-GB" altLang="en-GB" sz="1200" b="1" kern="0" dirty="0">
                  <a:solidFill>
                    <a:srgbClr val="FDFDFD"/>
                  </a:solidFill>
                </a:rPr>
              </a:br>
              <a:r>
                <a:rPr lang="en-GB" altLang="en-GB" sz="1200" b="1" kern="0" dirty="0">
                  <a:solidFill>
                    <a:srgbClr val="FDFDFD"/>
                  </a:solidFill>
                </a:rPr>
                <a:t>the grey line</a:t>
              </a:r>
            </a:p>
          </p:txBody>
        </p:sp>
        <p:grpSp>
          <p:nvGrpSpPr>
            <p:cNvPr id="48" name="Group 47"/>
            <p:cNvGrpSpPr/>
            <p:nvPr userDrawn="1"/>
          </p:nvGrpSpPr>
          <p:grpSpPr bwMode="gray">
            <a:xfrm>
              <a:off x="-546100" y="6452392"/>
              <a:ext cx="377657" cy="403227"/>
              <a:chOff x="-2035174" y="6454773"/>
              <a:chExt cx="1872000" cy="403227"/>
            </a:xfrm>
          </p:grpSpPr>
          <p:cxnSp>
            <p:nvCxnSpPr>
              <p:cNvPr id="49" name="Straight Connector 48"/>
              <p:cNvCxnSpPr/>
              <p:nvPr userDrawn="1"/>
            </p:nvCxnSpPr>
            <p:spPr bwMode="gray">
              <a:xfrm>
                <a:off x="-2035174" y="6858000"/>
                <a:ext cx="1872000" cy="0"/>
              </a:xfrm>
              <a:prstGeom prst="line">
                <a:avLst/>
              </a:prstGeom>
              <a:noFill/>
              <a:ln w="6350" cap="flat" cmpd="sng" algn="ctr">
                <a:solidFill>
                  <a:srgbClr val="C90068"/>
                </a:solidFill>
                <a:prstDash val="dash"/>
                <a:miter lim="800000"/>
              </a:ln>
              <a:effectLst/>
            </p:spPr>
          </p:cxnSp>
          <p:cxnSp>
            <p:nvCxnSpPr>
              <p:cNvPr id="50" name="Straight Connector 49"/>
              <p:cNvCxnSpPr/>
              <p:nvPr userDrawn="1"/>
            </p:nvCxnSpPr>
            <p:spPr bwMode="gray">
              <a:xfrm>
                <a:off x="-2035174" y="6454773"/>
                <a:ext cx="1872000" cy="0"/>
              </a:xfrm>
              <a:prstGeom prst="line">
                <a:avLst/>
              </a:prstGeom>
              <a:noFill/>
              <a:ln w="6350" cap="flat" cmpd="sng" algn="ctr">
                <a:solidFill>
                  <a:srgbClr val="C90068"/>
                </a:solidFill>
                <a:prstDash val="dash"/>
                <a:miter lim="800000"/>
              </a:ln>
              <a:effectLst/>
            </p:spPr>
          </p:cxnSp>
        </p:grpSp>
      </p:grpSp>
      <p:grpSp>
        <p:nvGrpSpPr>
          <p:cNvPr id="6" name="Group 5"/>
          <p:cNvGrpSpPr/>
          <p:nvPr userDrawn="1"/>
        </p:nvGrpSpPr>
        <p:grpSpPr>
          <a:xfrm>
            <a:off x="-2035175" y="1"/>
            <a:ext cx="1881477" cy="5176145"/>
            <a:chOff x="-2035175" y="0"/>
            <a:chExt cx="1881477" cy="5176145"/>
          </a:xfrm>
        </p:grpSpPr>
        <p:sp>
          <p:nvSpPr>
            <p:cNvPr id="44" name="Rectangle 104"/>
            <p:cNvSpPr>
              <a:spLocks noChangeArrowheads="1"/>
            </p:cNvSpPr>
            <p:nvPr userDrawn="1"/>
          </p:nvSpPr>
          <p:spPr bwMode="gray">
            <a:xfrm>
              <a:off x="-2025698" y="0"/>
              <a:ext cx="1872000" cy="5176145"/>
            </a:xfrm>
            <a:prstGeom prst="rect">
              <a:avLst/>
            </a:prstGeom>
            <a:solidFill>
              <a:srgbClr val="EAEAEA"/>
            </a:solidFill>
            <a:ln>
              <a:noFill/>
            </a:ln>
            <a:effectLst/>
          </p:spPr>
          <p:txBody>
            <a:bodyPr wrap="square" lIns="180000" tIns="180000" rIns="180000" bIns="180000" anchor="ctr">
              <a:noAutofit/>
            </a:bodyPr>
            <a:lstStyle/>
            <a:p>
              <a:endParaRPr lang="en-GB" sz="1000" dirty="0">
                <a:solidFill>
                  <a:srgbClr val="333333"/>
                </a:solidFill>
              </a:endParaRPr>
            </a:p>
          </p:txBody>
        </p:sp>
        <p:grpSp>
          <p:nvGrpSpPr>
            <p:cNvPr id="54" name="Group 53"/>
            <p:cNvGrpSpPr/>
            <p:nvPr userDrawn="1"/>
          </p:nvGrpSpPr>
          <p:grpSpPr>
            <a:xfrm>
              <a:off x="-2035175" y="0"/>
              <a:ext cx="1872000" cy="5176145"/>
              <a:chOff x="-2035175" y="0"/>
              <a:chExt cx="1872000" cy="5730106"/>
            </a:xfrm>
          </p:grpSpPr>
          <p:sp>
            <p:nvSpPr>
              <p:cNvPr id="55" name="Rectangle 104"/>
              <p:cNvSpPr>
                <a:spLocks noChangeArrowheads="1"/>
              </p:cNvSpPr>
              <p:nvPr/>
            </p:nvSpPr>
            <p:spPr bwMode="gray">
              <a:xfrm>
                <a:off x="-2035175" y="4672569"/>
                <a:ext cx="1872000" cy="1057537"/>
              </a:xfrm>
              <a:prstGeom prst="rect">
                <a:avLst/>
              </a:prstGeom>
              <a:solidFill>
                <a:srgbClr val="EAEAEA"/>
              </a:solidFill>
              <a:ln>
                <a:noFill/>
              </a:ln>
              <a:effectLst/>
            </p:spPr>
            <p:txBody>
              <a:bodyPr wrap="square" lIns="180000" tIns="180000" rIns="180000" bIns="180000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56" name="Rectangle 104"/>
              <p:cNvSpPr>
                <a:spLocks noChangeArrowheads="1"/>
              </p:cNvSpPr>
              <p:nvPr userDrawn="1"/>
            </p:nvSpPr>
            <p:spPr bwMode="gray">
              <a:xfrm>
                <a:off x="-2035175" y="0"/>
                <a:ext cx="1872000" cy="4709801"/>
              </a:xfrm>
              <a:prstGeom prst="rect">
                <a:avLst/>
              </a:prstGeom>
              <a:solidFill>
                <a:srgbClr val="EAEAEA"/>
              </a:solidFill>
              <a:ln>
                <a:noFill/>
              </a:ln>
              <a:effectLst/>
            </p:spPr>
            <p:txBody>
              <a:bodyPr wrap="square" lIns="180000" tIns="180000" rIns="180000" bIns="180000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57" name="Rectangle 105"/>
              <p:cNvSpPr>
                <a:spLocks noChangeArrowheads="1"/>
              </p:cNvSpPr>
              <p:nvPr userDrawn="1"/>
            </p:nvSpPr>
            <p:spPr bwMode="gray">
              <a:xfrm>
                <a:off x="-1903413" y="665771"/>
                <a:ext cx="215900" cy="215900"/>
              </a:xfrm>
              <a:prstGeom prst="rect">
                <a:avLst/>
              </a:prstGeom>
              <a:solidFill>
                <a:srgbClr val="FF6200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58" name="Rectangle 106"/>
              <p:cNvSpPr>
                <a:spLocks noChangeArrowheads="1"/>
              </p:cNvSpPr>
              <p:nvPr userDrawn="1"/>
            </p:nvSpPr>
            <p:spPr bwMode="gray">
              <a:xfrm>
                <a:off x="-1612900" y="675296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Orange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255, 98, 0</a:t>
                </a:r>
              </a:p>
            </p:txBody>
          </p:sp>
          <p:sp>
            <p:nvSpPr>
              <p:cNvPr id="59" name="Rectangle 107"/>
              <p:cNvSpPr>
                <a:spLocks noChangeArrowheads="1"/>
              </p:cNvSpPr>
              <p:nvPr userDrawn="1"/>
            </p:nvSpPr>
            <p:spPr bwMode="gray">
              <a:xfrm>
                <a:off x="-1903413" y="1055027"/>
                <a:ext cx="215900" cy="215900"/>
              </a:xfrm>
              <a:prstGeom prst="rect">
                <a:avLst/>
              </a:prstGeom>
              <a:solidFill>
                <a:srgbClr val="A8A8A8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60" name="Rectangle 108"/>
              <p:cNvSpPr>
                <a:spLocks noChangeArrowheads="1"/>
              </p:cNvSpPr>
              <p:nvPr userDrawn="1"/>
            </p:nvSpPr>
            <p:spPr bwMode="gray">
              <a:xfrm>
                <a:off x="-1612900" y="1080427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Light Grey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168, 168, 168</a:t>
                </a:r>
              </a:p>
            </p:txBody>
          </p:sp>
          <p:sp>
            <p:nvSpPr>
              <p:cNvPr id="61" name="Rectangle 109"/>
              <p:cNvSpPr>
                <a:spLocks noChangeArrowheads="1"/>
              </p:cNvSpPr>
              <p:nvPr userDrawn="1"/>
            </p:nvSpPr>
            <p:spPr bwMode="gray">
              <a:xfrm>
                <a:off x="-1903413" y="2583180"/>
                <a:ext cx="215900" cy="215900"/>
              </a:xfrm>
              <a:prstGeom prst="rect">
                <a:avLst/>
              </a:prstGeom>
              <a:solidFill>
                <a:srgbClr val="525199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62" name="Rectangle 110"/>
              <p:cNvSpPr>
                <a:spLocks noChangeArrowheads="1"/>
              </p:cNvSpPr>
              <p:nvPr userDrawn="1"/>
            </p:nvSpPr>
            <p:spPr bwMode="gray">
              <a:xfrm>
                <a:off x="-1612900" y="2592705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Indigo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82, 81, 153</a:t>
                </a:r>
              </a:p>
            </p:txBody>
          </p:sp>
          <p:sp>
            <p:nvSpPr>
              <p:cNvPr id="63" name="Rectangle 111"/>
              <p:cNvSpPr>
                <a:spLocks noChangeArrowheads="1"/>
              </p:cNvSpPr>
              <p:nvPr userDrawn="1"/>
            </p:nvSpPr>
            <p:spPr bwMode="gray">
              <a:xfrm>
                <a:off x="-1903413" y="3009234"/>
                <a:ext cx="215900" cy="215900"/>
              </a:xfrm>
              <a:prstGeom prst="rect">
                <a:avLst/>
              </a:prstGeom>
              <a:solidFill>
                <a:srgbClr val="60A6DA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64" name="Rectangle 112"/>
              <p:cNvSpPr>
                <a:spLocks noChangeArrowheads="1"/>
              </p:cNvSpPr>
              <p:nvPr userDrawn="1"/>
            </p:nvSpPr>
            <p:spPr bwMode="gray">
              <a:xfrm>
                <a:off x="-1612900" y="3009234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Sky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96, 166, 218</a:t>
                </a:r>
              </a:p>
            </p:txBody>
          </p:sp>
          <p:sp>
            <p:nvSpPr>
              <p:cNvPr id="65" name="Rectangle 113"/>
              <p:cNvSpPr>
                <a:spLocks noChangeArrowheads="1"/>
              </p:cNvSpPr>
              <p:nvPr userDrawn="1"/>
            </p:nvSpPr>
            <p:spPr bwMode="gray">
              <a:xfrm>
                <a:off x="-1903413" y="166884"/>
                <a:ext cx="1692000" cy="165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90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200" b="1" dirty="0">
                    <a:solidFill>
                      <a:srgbClr val="333333"/>
                    </a:solidFill>
                  </a:rPr>
                  <a:t>Colour guidelines</a:t>
                </a:r>
              </a:p>
            </p:txBody>
          </p:sp>
          <p:sp>
            <p:nvSpPr>
              <p:cNvPr id="66" name="Rectangle 107"/>
              <p:cNvSpPr>
                <a:spLocks noChangeArrowheads="1"/>
              </p:cNvSpPr>
              <p:nvPr/>
            </p:nvSpPr>
            <p:spPr bwMode="gray">
              <a:xfrm>
                <a:off x="-1903413" y="3435288"/>
                <a:ext cx="215900" cy="215900"/>
              </a:xfrm>
              <a:prstGeom prst="rect">
                <a:avLst/>
              </a:prstGeom>
              <a:solidFill>
                <a:srgbClr val="AB0066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67" name="Rectangle 108"/>
              <p:cNvSpPr>
                <a:spLocks noChangeArrowheads="1"/>
              </p:cNvSpPr>
              <p:nvPr/>
            </p:nvSpPr>
            <p:spPr bwMode="gray">
              <a:xfrm>
                <a:off x="-1612900" y="3434952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Fuchsia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171, 0, 102</a:t>
                </a:r>
              </a:p>
            </p:txBody>
          </p:sp>
          <p:sp>
            <p:nvSpPr>
              <p:cNvPr id="68" name="Rectangle 109"/>
              <p:cNvSpPr>
                <a:spLocks noChangeArrowheads="1"/>
              </p:cNvSpPr>
              <p:nvPr/>
            </p:nvSpPr>
            <p:spPr bwMode="gray">
              <a:xfrm>
                <a:off x="-1903413" y="3853390"/>
                <a:ext cx="215900" cy="215900"/>
              </a:xfrm>
              <a:prstGeom prst="rect">
                <a:avLst/>
              </a:prstGeom>
              <a:solidFill>
                <a:srgbClr val="D0D93C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69" name="Rectangle 110"/>
              <p:cNvSpPr>
                <a:spLocks noChangeArrowheads="1"/>
              </p:cNvSpPr>
              <p:nvPr/>
            </p:nvSpPr>
            <p:spPr bwMode="gray">
              <a:xfrm>
                <a:off x="-1612900" y="3852185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Lime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208, 217, 60</a:t>
                </a:r>
              </a:p>
            </p:txBody>
          </p:sp>
          <p:sp>
            <p:nvSpPr>
              <p:cNvPr id="70" name="Rectangle 111"/>
              <p:cNvSpPr>
                <a:spLocks noChangeArrowheads="1"/>
              </p:cNvSpPr>
              <p:nvPr/>
            </p:nvSpPr>
            <p:spPr bwMode="gray">
              <a:xfrm>
                <a:off x="-1903413" y="4247638"/>
                <a:ext cx="215900" cy="215900"/>
              </a:xfrm>
              <a:prstGeom prst="rect">
                <a:avLst/>
              </a:prstGeom>
              <a:solidFill>
                <a:srgbClr val="019649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71" name="Rectangle 112"/>
              <p:cNvSpPr>
                <a:spLocks noChangeArrowheads="1"/>
              </p:cNvSpPr>
              <p:nvPr/>
            </p:nvSpPr>
            <p:spPr bwMode="gray">
              <a:xfrm>
                <a:off x="-1612900" y="4252640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Leaf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52, 150, 81</a:t>
                </a:r>
              </a:p>
            </p:txBody>
          </p:sp>
          <p:sp>
            <p:nvSpPr>
              <p:cNvPr id="72" name="Rectangle 109"/>
              <p:cNvSpPr>
                <a:spLocks noChangeArrowheads="1"/>
              </p:cNvSpPr>
              <p:nvPr/>
            </p:nvSpPr>
            <p:spPr bwMode="gray">
              <a:xfrm>
                <a:off x="-1903413" y="1489280"/>
                <a:ext cx="215900" cy="215900"/>
              </a:xfrm>
              <a:prstGeom prst="rect">
                <a:avLst/>
              </a:prstGeom>
              <a:solidFill>
                <a:srgbClr val="696969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73" name="Rectangle 110"/>
              <p:cNvSpPr>
                <a:spLocks noChangeArrowheads="1"/>
              </p:cNvSpPr>
              <p:nvPr/>
            </p:nvSpPr>
            <p:spPr bwMode="gray">
              <a:xfrm>
                <a:off x="-1612900" y="1498805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Mid Grey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105, 105, 105</a:t>
                </a:r>
              </a:p>
            </p:txBody>
          </p:sp>
          <p:sp>
            <p:nvSpPr>
              <p:cNvPr id="74" name="Rectangle 111"/>
              <p:cNvSpPr>
                <a:spLocks noChangeArrowheads="1"/>
              </p:cNvSpPr>
              <p:nvPr/>
            </p:nvSpPr>
            <p:spPr bwMode="gray">
              <a:xfrm>
                <a:off x="-1903413" y="1895419"/>
                <a:ext cx="215900" cy="215900"/>
              </a:xfrm>
              <a:prstGeom prst="rect">
                <a:avLst/>
              </a:prstGeom>
              <a:solidFill>
                <a:srgbClr val="333333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75" name="Rectangle 112"/>
              <p:cNvSpPr>
                <a:spLocks noChangeArrowheads="1"/>
              </p:cNvSpPr>
              <p:nvPr/>
            </p:nvSpPr>
            <p:spPr bwMode="gray">
              <a:xfrm>
                <a:off x="-1612900" y="1904944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Text Colour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51, 51, 51</a:t>
                </a:r>
              </a:p>
            </p:txBody>
          </p:sp>
          <p:pic>
            <p:nvPicPr>
              <p:cNvPr id="76" name="Picture 75"/>
              <p:cNvPicPr>
                <a:picLocks noChangeAspect="1"/>
              </p:cNvPicPr>
              <p:nvPr userDrawn="1"/>
            </p:nvPicPr>
            <p:blipFill>
              <a:blip r:embed="rId28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1804990" y="2022815"/>
                <a:ext cx="154783" cy="138908"/>
              </a:xfrm>
              <a:prstGeom prst="rect">
                <a:avLst/>
              </a:prstGeom>
            </p:spPr>
          </p:pic>
          <p:sp>
            <p:nvSpPr>
              <p:cNvPr id="77" name="Rectangle 111"/>
              <p:cNvSpPr>
                <a:spLocks noChangeArrowheads="1"/>
              </p:cNvSpPr>
              <p:nvPr userDrawn="1"/>
            </p:nvSpPr>
            <p:spPr bwMode="gray">
              <a:xfrm>
                <a:off x="-1903413" y="4979815"/>
                <a:ext cx="215900" cy="215900"/>
              </a:xfrm>
              <a:prstGeom prst="rect">
                <a:avLst/>
              </a:prstGeom>
              <a:solidFill>
                <a:srgbClr val="FF0000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78" name="Rectangle 112"/>
              <p:cNvSpPr>
                <a:spLocks noChangeArrowheads="1"/>
              </p:cNvSpPr>
              <p:nvPr userDrawn="1"/>
            </p:nvSpPr>
            <p:spPr bwMode="gray">
              <a:xfrm>
                <a:off x="-1612900" y="4979815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Minus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255, 0, 0</a:t>
                </a:r>
              </a:p>
            </p:txBody>
          </p:sp>
          <p:sp>
            <p:nvSpPr>
              <p:cNvPr id="79" name="Rectangle 111"/>
              <p:cNvSpPr>
                <a:spLocks noChangeArrowheads="1"/>
              </p:cNvSpPr>
              <p:nvPr userDrawn="1"/>
            </p:nvSpPr>
            <p:spPr bwMode="gray">
              <a:xfrm>
                <a:off x="-1903413" y="5343581"/>
                <a:ext cx="215900" cy="215900"/>
              </a:xfrm>
              <a:prstGeom prst="rect">
                <a:avLst/>
              </a:prstGeom>
              <a:solidFill>
                <a:srgbClr val="019649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</a:endParaRPr>
              </a:p>
            </p:txBody>
          </p:sp>
          <p:sp>
            <p:nvSpPr>
              <p:cNvPr id="80" name="Rectangle 112"/>
              <p:cNvSpPr>
                <a:spLocks noChangeArrowheads="1"/>
              </p:cNvSpPr>
              <p:nvPr userDrawn="1"/>
            </p:nvSpPr>
            <p:spPr bwMode="gray">
              <a:xfrm>
                <a:off x="-1612900" y="5353106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ING Plus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</a:rPr>
                  <a:t>RGB= 52, 150, 81</a:t>
                </a:r>
              </a:p>
            </p:txBody>
          </p:sp>
          <p:sp>
            <p:nvSpPr>
              <p:cNvPr id="81" name="Rectangle 113"/>
              <p:cNvSpPr>
                <a:spLocks noChangeArrowheads="1"/>
              </p:cNvSpPr>
              <p:nvPr userDrawn="1"/>
            </p:nvSpPr>
            <p:spPr bwMode="gray">
              <a:xfrm>
                <a:off x="-1903413" y="450038"/>
                <a:ext cx="1692000" cy="165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90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b="1" dirty="0">
                    <a:solidFill>
                      <a:srgbClr val="333333"/>
                    </a:solidFill>
                  </a:rPr>
                  <a:t>Primary colours</a:t>
                </a:r>
              </a:p>
            </p:txBody>
          </p:sp>
          <p:sp>
            <p:nvSpPr>
              <p:cNvPr id="82" name="Rectangle 113"/>
              <p:cNvSpPr>
                <a:spLocks noChangeArrowheads="1"/>
              </p:cNvSpPr>
              <p:nvPr userDrawn="1"/>
            </p:nvSpPr>
            <p:spPr bwMode="gray">
              <a:xfrm>
                <a:off x="-1903413" y="2380422"/>
                <a:ext cx="1692000" cy="165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90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b="1" dirty="0">
                    <a:solidFill>
                      <a:srgbClr val="333333"/>
                    </a:solidFill>
                  </a:rPr>
                  <a:t>Secondary colours</a:t>
                </a:r>
              </a:p>
            </p:txBody>
          </p:sp>
          <p:sp>
            <p:nvSpPr>
              <p:cNvPr id="83" name="Rectangle 113"/>
              <p:cNvSpPr>
                <a:spLocks noChangeArrowheads="1"/>
              </p:cNvSpPr>
              <p:nvPr userDrawn="1"/>
            </p:nvSpPr>
            <p:spPr bwMode="gray">
              <a:xfrm>
                <a:off x="-1903413" y="4757632"/>
                <a:ext cx="1692000" cy="165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90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b="1" dirty="0">
                    <a:solidFill>
                      <a:srgbClr val="333333"/>
                    </a:solidFill>
                  </a:rPr>
                  <a:t>Functional colours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1477782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8" r:id="rId1"/>
    <p:sldLayoutId id="2147483779" r:id="rId2"/>
    <p:sldLayoutId id="2147483780" r:id="rId3"/>
    <p:sldLayoutId id="2147483781" r:id="rId4"/>
    <p:sldLayoutId id="2147483782" r:id="rId5"/>
    <p:sldLayoutId id="2147483783" r:id="rId6"/>
    <p:sldLayoutId id="2147483784" r:id="rId7"/>
    <p:sldLayoutId id="2147483785" r:id="rId8"/>
    <p:sldLayoutId id="2147483786" r:id="rId9"/>
    <p:sldLayoutId id="2147483787" r:id="rId10"/>
    <p:sldLayoutId id="2147483788" r:id="rId11"/>
    <p:sldLayoutId id="2147483789" r:id="rId12"/>
    <p:sldLayoutId id="2147483790" r:id="rId13"/>
    <p:sldLayoutId id="2147483791" r:id="rId14"/>
    <p:sldLayoutId id="2147483792" r:id="rId15"/>
    <p:sldLayoutId id="2147483793" r:id="rId16"/>
    <p:sldLayoutId id="2147483794" r:id="rId17"/>
    <p:sldLayoutId id="2147483795" r:id="rId18"/>
    <p:sldLayoutId id="2147483796" r:id="rId19"/>
    <p:sldLayoutId id="2147483797" r:id="rId20"/>
    <p:sldLayoutId id="2147483798" r:id="rId21"/>
    <p:sldLayoutId id="2147483799" r:id="rId22"/>
    <p:sldLayoutId id="2147483800" r:id="rId23"/>
  </p:sldLayoutIdLst>
  <p:hf hdr="0" ftr="0" dt="0"/>
  <p:txStyles>
    <p:titleStyle>
      <a:lvl1pPr algn="l" defTabSz="914400" rtl="0" eaLnBrk="1" latinLnBrk="0" hangingPunct="1">
        <a:lnSpc>
          <a:spcPts val="2800"/>
        </a:lnSpc>
        <a:spcBef>
          <a:spcPct val="0"/>
        </a:spcBef>
        <a:buNone/>
        <a:defRPr sz="2800" b="1" kern="1200" baseline="0">
          <a:solidFill>
            <a:schemeClr val="tx2"/>
          </a:solidFill>
          <a:latin typeface="+mj-lt"/>
          <a:ea typeface="+mj-ea"/>
          <a:cs typeface="ING Me" pitchFamily="2" charset="0"/>
        </a:defRPr>
      </a:lvl1pPr>
    </p:titleStyle>
    <p:bodyStyle>
      <a:lvl1pPr marL="0" indent="0" algn="l" defTabSz="914400" rtl="0" eaLnBrk="1" latinLnBrk="0" hangingPunct="1">
        <a:lnSpc>
          <a:spcPts val="2400"/>
        </a:lnSpc>
        <a:spcBef>
          <a:spcPts val="0"/>
        </a:spcBef>
        <a:spcAft>
          <a:spcPts val="0"/>
        </a:spcAft>
        <a:buFont typeface="Arial" panose="020B0604020202020204" pitchFamily="34" charset="0"/>
        <a:buNone/>
        <a:defRPr sz="2000" b="0" kern="1200" baseline="0">
          <a:solidFill>
            <a:schemeClr val="tx1"/>
          </a:solidFill>
          <a:latin typeface="+mn-lt"/>
          <a:ea typeface="+mn-ea"/>
          <a:cs typeface="ING Me" pitchFamily="2" charset="0"/>
        </a:defRPr>
      </a:lvl1pPr>
      <a:lvl2pPr marL="0" indent="0" algn="l" defTabSz="914400" rtl="0" eaLnBrk="1" latinLnBrk="0" hangingPunct="1">
        <a:lnSpc>
          <a:spcPts val="2400"/>
        </a:lnSpc>
        <a:spcBef>
          <a:spcPts val="0"/>
        </a:spcBef>
        <a:spcAft>
          <a:spcPts val="0"/>
        </a:spcAft>
        <a:buFont typeface="Arial" panose="020B0604020202020204" pitchFamily="34" charset="0"/>
        <a:buNone/>
        <a:defRPr sz="2000" kern="1200" baseline="0">
          <a:solidFill>
            <a:schemeClr val="tx1"/>
          </a:solidFill>
          <a:latin typeface="+mn-lt"/>
          <a:ea typeface="+mn-ea"/>
          <a:cs typeface="ING Me" pitchFamily="2" charset="0"/>
        </a:defRPr>
      </a:lvl2pPr>
      <a:lvl3pPr marL="266700" indent="-266700" algn="l" defTabSz="914400" rtl="0" eaLnBrk="1" latinLnBrk="0" hangingPunct="1">
        <a:lnSpc>
          <a:spcPts val="2400"/>
        </a:lnSpc>
        <a:spcBef>
          <a:spcPts val="0"/>
        </a:spcBef>
        <a:spcAft>
          <a:spcPts val="0"/>
        </a:spcAft>
        <a:buClr>
          <a:schemeClr val="tx2"/>
        </a:buClr>
        <a:buFont typeface="ING Me" pitchFamily="2" charset="0"/>
        <a:buChar char="•"/>
        <a:defRPr sz="2000" kern="1200" baseline="0">
          <a:solidFill>
            <a:schemeClr val="tx1"/>
          </a:solidFill>
          <a:latin typeface="+mn-lt"/>
          <a:ea typeface="+mn-ea"/>
          <a:cs typeface="ING Me" pitchFamily="2" charset="0"/>
        </a:defRPr>
      </a:lvl3pPr>
      <a:lvl4pPr marL="512763" indent="-260350" algn="l" defTabSz="914400" rtl="0" eaLnBrk="1" latinLnBrk="0" hangingPunct="1">
        <a:lnSpc>
          <a:spcPts val="2400"/>
        </a:lnSpc>
        <a:spcBef>
          <a:spcPts val="0"/>
        </a:spcBef>
        <a:spcAft>
          <a:spcPts val="0"/>
        </a:spcAft>
        <a:buClr>
          <a:schemeClr val="bg2"/>
        </a:buClr>
        <a:buFont typeface="ING Me" pitchFamily="2" charset="0"/>
        <a:buChar char="•"/>
        <a:defRPr sz="2000" kern="1200" baseline="0">
          <a:solidFill>
            <a:schemeClr val="tx1"/>
          </a:solidFill>
          <a:latin typeface="+mn-lt"/>
          <a:ea typeface="+mn-ea"/>
          <a:cs typeface="ING Me" pitchFamily="2" charset="0"/>
        </a:defRPr>
      </a:lvl4pPr>
      <a:lvl5pPr marL="762000" indent="-252413" algn="l" defTabSz="914400" rtl="0" eaLnBrk="1" latinLnBrk="0" hangingPunct="1">
        <a:lnSpc>
          <a:spcPts val="2400"/>
        </a:lnSpc>
        <a:spcBef>
          <a:spcPts val="0"/>
        </a:spcBef>
        <a:spcAft>
          <a:spcPts val="0"/>
        </a:spcAft>
        <a:buClr>
          <a:schemeClr val="accent3"/>
        </a:buClr>
        <a:buFont typeface="ING Me" pitchFamily="2" charset="0"/>
        <a:buChar char="•"/>
        <a:defRPr sz="2000" kern="1200" baseline="0">
          <a:solidFill>
            <a:schemeClr val="tx1"/>
          </a:solidFill>
          <a:latin typeface="+mn-lt"/>
          <a:ea typeface="+mn-ea"/>
          <a:cs typeface="ING Me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orient="horz" pos="721" userDrawn="1">
          <p15:clr>
            <a:srgbClr val="F26B43"/>
          </p15:clr>
        </p15:guide>
        <p15:guide id="6" pos="7140" userDrawn="1">
          <p15:clr>
            <a:srgbClr val="F26B43"/>
          </p15:clr>
        </p15:guide>
        <p15:guide id="8" pos="528" userDrawn="1">
          <p15:clr>
            <a:srgbClr val="F26B43"/>
          </p15:clr>
        </p15:guide>
        <p15:guide id="9" orient="horz" pos="173" userDrawn="1">
          <p15:clr>
            <a:srgbClr val="F26B43"/>
          </p15:clr>
        </p15:guide>
        <p15:guide id="10" orient="horz" pos="4008" userDrawn="1">
          <p15:clr>
            <a:srgbClr val="F26B43"/>
          </p15:clr>
        </p15:guide>
        <p15:guide id="11" orient="horz" pos="3906" userDrawn="1">
          <p15:clr>
            <a:srgbClr val="F26B43"/>
          </p15:clr>
        </p15:guide>
        <p15:guide id="12" orient="horz" pos="800" userDrawn="1">
          <p15:clr>
            <a:srgbClr val="F26B43"/>
          </p15:clr>
        </p15:guide>
        <p15:guide id="13" pos="7491" userDrawn="1">
          <p15:clr>
            <a:srgbClr val="F26B43"/>
          </p15:clr>
        </p15:guide>
        <p15:guide id="14" pos="437" userDrawn="1">
          <p15:clr>
            <a:srgbClr val="F26B43"/>
          </p15:clr>
        </p15:guide>
        <p15:guide id="15" pos="3834" userDrawn="1">
          <p15:clr>
            <a:srgbClr val="F26B43"/>
          </p15:clr>
        </p15:guide>
        <p15:guide id="16" orient="horz" pos="2358" userDrawn="1">
          <p15:clr>
            <a:srgbClr val="F26B43"/>
          </p15:clr>
        </p15:guide>
        <p15:guide id="17" pos="7398" userDrawn="1">
          <p15:clr>
            <a:srgbClr val="F26B43"/>
          </p15:clr>
        </p15:guide>
      </p15:sldGuideLst>
    </p:ext>
  </p:extLst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1" name="Object 50" hidden="1"/>
          <p:cNvGraphicFramePr>
            <a:graphicFrameLocks noChangeAspect="1"/>
          </p:cNvGraphicFramePr>
          <p:nvPr>
            <p:custDataLst>
              <p:tags r:id="rId24"/>
            </p:custDataLst>
            <p:extLst>
              <p:ext uri="{D42A27DB-BD31-4B8C-83A1-F6EECF244321}">
                <p14:modId xmlns:p14="http://schemas.microsoft.com/office/powerpoint/2010/main" val="3790482087"/>
              </p:ext>
            </p:extLst>
          </p:nvPr>
        </p:nvGraphicFramePr>
        <p:xfrm>
          <a:off x="1587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25" imgW="270" imgH="270" progId="TCLayout.ActiveDocument.1">
                  <p:embed/>
                </p:oleObj>
              </mc:Choice>
              <mc:Fallback>
                <p:oleObj name="think-cell Slide" r:id="rId25" imgW="270" imgH="270" progId="TCLayout.ActiveDocument.1">
                  <p:embed/>
                  <p:pic>
                    <p:nvPicPr>
                      <p:cNvPr id="51" name="Object 50" hidden="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7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" name="Group 3"/>
          <p:cNvGrpSpPr/>
          <p:nvPr userDrawn="1"/>
        </p:nvGrpSpPr>
        <p:grpSpPr>
          <a:xfrm>
            <a:off x="693738" y="6230179"/>
            <a:ext cx="11498262" cy="627821"/>
            <a:chOff x="693738" y="6230179"/>
            <a:chExt cx="11498262" cy="627821"/>
          </a:xfrm>
        </p:grpSpPr>
        <p:sp>
          <p:nvSpPr>
            <p:cNvPr id="41" name="Freeform 9"/>
            <p:cNvSpPr>
              <a:spLocks/>
            </p:cNvSpPr>
            <p:nvPr userDrawn="1"/>
          </p:nvSpPr>
          <p:spPr bwMode="auto">
            <a:xfrm>
              <a:off x="693738" y="6432353"/>
              <a:ext cx="10988675" cy="131762"/>
            </a:xfrm>
            <a:custGeom>
              <a:avLst/>
              <a:gdLst>
                <a:gd name="T0" fmla="*/ 2927 w 2927"/>
                <a:gd name="T1" fmla="*/ 0 h 32"/>
                <a:gd name="T2" fmla="*/ 32 w 2927"/>
                <a:gd name="T3" fmla="*/ 0 h 32"/>
                <a:gd name="T4" fmla="*/ 0 w 2927"/>
                <a:gd name="T5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927" h="32">
                  <a:moveTo>
                    <a:pt x="2927" y="0"/>
                  </a:moveTo>
                  <a:cubicBezTo>
                    <a:pt x="32" y="0"/>
                    <a:pt x="32" y="0"/>
                    <a:pt x="32" y="0"/>
                  </a:cubicBezTo>
                  <a:cubicBezTo>
                    <a:pt x="0" y="0"/>
                    <a:pt x="0" y="32"/>
                    <a:pt x="0" y="32"/>
                  </a:cubicBezTo>
                </a:path>
              </a:pathLst>
            </a:custGeom>
            <a:noFill/>
            <a:ln w="3175" cap="flat">
              <a:solidFill>
                <a:srgbClr val="333333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rgbClr val="333333"/>
                </a:solidFill>
                <a:latin typeface="ING Me"/>
              </a:endParaRPr>
            </a:p>
          </p:txBody>
        </p:sp>
        <p:sp>
          <p:nvSpPr>
            <p:cNvPr id="39" name="Rectangle 38"/>
            <p:cNvSpPr/>
            <p:nvPr userDrawn="1"/>
          </p:nvSpPr>
          <p:spPr bwMode="white">
            <a:xfrm>
              <a:off x="10419789" y="6230179"/>
              <a:ext cx="1772211" cy="627821"/>
            </a:xfrm>
            <a:prstGeom prst="rect">
              <a:avLst/>
            </a:prstGeom>
            <a:solidFill>
              <a:srgbClr val="FFFFFF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36000" tIns="36000" rIns="36000" bIns="3600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90000"/>
                </a:lnSpc>
              </a:pPr>
              <a:endParaRPr lang="en-GB" sz="1600">
                <a:solidFill>
                  <a:prstClr val="white"/>
                </a:solidFill>
                <a:latin typeface="ING Me"/>
              </a:endParaRPr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845575" y="280733"/>
            <a:ext cx="10479024" cy="854075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US" noProof="0" dirty="0"/>
              <a:t>Click to edit Master title style</a:t>
            </a:r>
            <a:endParaRPr lang="en-GB" noProof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45575" y="1278000"/>
            <a:ext cx="10479024" cy="492279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grpSp>
        <p:nvGrpSpPr>
          <p:cNvPr id="46" name="Group 45"/>
          <p:cNvGrpSpPr/>
          <p:nvPr userDrawn="1"/>
        </p:nvGrpSpPr>
        <p:grpSpPr>
          <a:xfrm>
            <a:off x="-2025698" y="6362700"/>
            <a:ext cx="1857255" cy="500063"/>
            <a:chOff x="-2025698" y="6445247"/>
            <a:chExt cx="1857255" cy="417516"/>
          </a:xfrm>
        </p:grpSpPr>
        <p:sp>
          <p:nvSpPr>
            <p:cNvPr id="47" name="Rectangle 104"/>
            <p:cNvSpPr>
              <a:spLocks noChangeArrowheads="1"/>
            </p:cNvSpPr>
            <p:nvPr userDrawn="1"/>
          </p:nvSpPr>
          <p:spPr bwMode="gray">
            <a:xfrm>
              <a:off x="-2025698" y="6445247"/>
              <a:ext cx="1447848" cy="417516"/>
            </a:xfrm>
            <a:prstGeom prst="rect">
              <a:avLst/>
            </a:prstGeom>
            <a:solidFill>
              <a:srgbClr val="60A6DA"/>
            </a:solidFill>
            <a:ln>
              <a:noFill/>
            </a:ln>
            <a:effectLst/>
          </p:spPr>
          <p:txBody>
            <a:bodyPr wrap="square" lIns="72000" tIns="180000" rIns="72000" bIns="180000" anchor="ctr">
              <a:noAutofit/>
            </a:bodyPr>
            <a:lstStyle/>
            <a:p>
              <a:pPr>
                <a:lnSpc>
                  <a:spcPct val="90000"/>
                </a:lnSpc>
                <a:spcBef>
                  <a:spcPct val="20000"/>
                </a:spcBef>
                <a:spcAft>
                  <a:spcPct val="20000"/>
                </a:spcAft>
                <a:defRPr/>
              </a:pPr>
              <a:r>
                <a:rPr lang="en-GB" altLang="en-GB" sz="1200" b="1" kern="0" dirty="0">
                  <a:solidFill>
                    <a:srgbClr val="FDFDFD"/>
                  </a:solidFill>
                  <a:latin typeface="ING Me"/>
                </a:rPr>
                <a:t>No content below </a:t>
              </a:r>
              <a:br>
                <a:rPr lang="en-GB" altLang="en-GB" sz="1200" b="1" kern="0" dirty="0">
                  <a:solidFill>
                    <a:srgbClr val="FDFDFD"/>
                  </a:solidFill>
                  <a:latin typeface="ING Me"/>
                </a:rPr>
              </a:br>
              <a:r>
                <a:rPr lang="en-GB" altLang="en-GB" sz="1200" b="1" kern="0" dirty="0">
                  <a:solidFill>
                    <a:srgbClr val="FDFDFD"/>
                  </a:solidFill>
                  <a:latin typeface="ING Me"/>
                </a:rPr>
                <a:t>the grey line</a:t>
              </a:r>
            </a:p>
          </p:txBody>
        </p:sp>
        <p:grpSp>
          <p:nvGrpSpPr>
            <p:cNvPr id="48" name="Group 47"/>
            <p:cNvGrpSpPr/>
            <p:nvPr userDrawn="1"/>
          </p:nvGrpSpPr>
          <p:grpSpPr bwMode="gray">
            <a:xfrm>
              <a:off x="-546100" y="6452392"/>
              <a:ext cx="377657" cy="403227"/>
              <a:chOff x="-2035174" y="6454773"/>
              <a:chExt cx="1872000" cy="403227"/>
            </a:xfrm>
          </p:grpSpPr>
          <p:cxnSp>
            <p:nvCxnSpPr>
              <p:cNvPr id="49" name="Straight Connector 48"/>
              <p:cNvCxnSpPr/>
              <p:nvPr userDrawn="1"/>
            </p:nvCxnSpPr>
            <p:spPr bwMode="gray">
              <a:xfrm>
                <a:off x="-2035174" y="6858000"/>
                <a:ext cx="1872000" cy="0"/>
              </a:xfrm>
              <a:prstGeom prst="line">
                <a:avLst/>
              </a:prstGeom>
              <a:noFill/>
              <a:ln w="6350" cap="flat" cmpd="sng" algn="ctr">
                <a:solidFill>
                  <a:srgbClr val="C90068"/>
                </a:solidFill>
                <a:prstDash val="dash"/>
                <a:miter lim="800000"/>
              </a:ln>
              <a:effectLst/>
            </p:spPr>
          </p:cxnSp>
          <p:cxnSp>
            <p:nvCxnSpPr>
              <p:cNvPr id="50" name="Straight Connector 49"/>
              <p:cNvCxnSpPr/>
              <p:nvPr userDrawn="1"/>
            </p:nvCxnSpPr>
            <p:spPr bwMode="gray">
              <a:xfrm>
                <a:off x="-2035174" y="6454773"/>
                <a:ext cx="1872000" cy="0"/>
              </a:xfrm>
              <a:prstGeom prst="line">
                <a:avLst/>
              </a:prstGeom>
              <a:noFill/>
              <a:ln w="6350" cap="flat" cmpd="sng" algn="ctr">
                <a:solidFill>
                  <a:srgbClr val="C90068"/>
                </a:solidFill>
                <a:prstDash val="dash"/>
                <a:miter lim="800000"/>
              </a:ln>
              <a:effectLst/>
            </p:spPr>
          </p:cxnSp>
        </p:grpSp>
      </p:grpSp>
      <p:grpSp>
        <p:nvGrpSpPr>
          <p:cNvPr id="6" name="Group 5"/>
          <p:cNvGrpSpPr/>
          <p:nvPr userDrawn="1"/>
        </p:nvGrpSpPr>
        <p:grpSpPr>
          <a:xfrm>
            <a:off x="-2035175" y="0"/>
            <a:ext cx="1881477" cy="5176145"/>
            <a:chOff x="-2035175" y="0"/>
            <a:chExt cx="1881477" cy="5176145"/>
          </a:xfrm>
        </p:grpSpPr>
        <p:sp>
          <p:nvSpPr>
            <p:cNvPr id="44" name="Rectangle 104"/>
            <p:cNvSpPr>
              <a:spLocks noChangeArrowheads="1"/>
            </p:cNvSpPr>
            <p:nvPr userDrawn="1"/>
          </p:nvSpPr>
          <p:spPr bwMode="gray">
            <a:xfrm>
              <a:off x="-2025698" y="0"/>
              <a:ext cx="1872000" cy="5176145"/>
            </a:xfrm>
            <a:prstGeom prst="rect">
              <a:avLst/>
            </a:prstGeom>
            <a:solidFill>
              <a:srgbClr val="EAEAEA"/>
            </a:solidFill>
            <a:ln>
              <a:noFill/>
            </a:ln>
            <a:effectLst/>
          </p:spPr>
          <p:txBody>
            <a:bodyPr wrap="square" lIns="180000" tIns="180000" rIns="180000" bIns="180000" anchor="ctr">
              <a:noAutofit/>
            </a:bodyPr>
            <a:lstStyle/>
            <a:p>
              <a:endParaRPr lang="en-GB" sz="1000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54" name="Group 53"/>
            <p:cNvGrpSpPr/>
            <p:nvPr userDrawn="1"/>
          </p:nvGrpSpPr>
          <p:grpSpPr>
            <a:xfrm>
              <a:off x="-2035175" y="0"/>
              <a:ext cx="1872000" cy="5176145"/>
              <a:chOff x="-2035175" y="0"/>
              <a:chExt cx="1872000" cy="5730106"/>
            </a:xfrm>
          </p:grpSpPr>
          <p:sp>
            <p:nvSpPr>
              <p:cNvPr id="55" name="Rectangle 104"/>
              <p:cNvSpPr>
                <a:spLocks noChangeArrowheads="1"/>
              </p:cNvSpPr>
              <p:nvPr/>
            </p:nvSpPr>
            <p:spPr bwMode="gray">
              <a:xfrm>
                <a:off x="-2035175" y="4672569"/>
                <a:ext cx="1872000" cy="1057537"/>
              </a:xfrm>
              <a:prstGeom prst="rect">
                <a:avLst/>
              </a:prstGeom>
              <a:solidFill>
                <a:srgbClr val="EAEAEA"/>
              </a:solidFill>
              <a:ln>
                <a:noFill/>
              </a:ln>
              <a:effectLst/>
            </p:spPr>
            <p:txBody>
              <a:bodyPr wrap="square" lIns="180000" tIns="180000" rIns="180000" bIns="180000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6" name="Rectangle 104"/>
              <p:cNvSpPr>
                <a:spLocks noChangeArrowheads="1"/>
              </p:cNvSpPr>
              <p:nvPr userDrawn="1"/>
            </p:nvSpPr>
            <p:spPr bwMode="gray">
              <a:xfrm>
                <a:off x="-2035175" y="0"/>
                <a:ext cx="1872000" cy="4709801"/>
              </a:xfrm>
              <a:prstGeom prst="rect">
                <a:avLst/>
              </a:prstGeom>
              <a:solidFill>
                <a:srgbClr val="EAEAEA"/>
              </a:solidFill>
              <a:ln>
                <a:noFill/>
              </a:ln>
              <a:effectLst/>
            </p:spPr>
            <p:txBody>
              <a:bodyPr wrap="square" lIns="180000" tIns="180000" rIns="180000" bIns="180000" anchor="ctr">
                <a:noAutofit/>
              </a:bodyPr>
              <a:lstStyle/>
              <a:p>
                <a:endParaRPr lang="en-GB" sz="1000" dirty="0">
                  <a:solidFill>
                    <a:srgbClr val="333333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7" name="Rectangle 105"/>
              <p:cNvSpPr>
                <a:spLocks noChangeArrowheads="1"/>
              </p:cNvSpPr>
              <p:nvPr userDrawn="1"/>
            </p:nvSpPr>
            <p:spPr bwMode="gray">
              <a:xfrm>
                <a:off x="-1903413" y="665771"/>
                <a:ext cx="215900" cy="215900"/>
              </a:xfrm>
              <a:prstGeom prst="rect">
                <a:avLst/>
              </a:prstGeom>
              <a:solidFill>
                <a:srgbClr val="FF2846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8" name="Rectangle 106"/>
              <p:cNvSpPr>
                <a:spLocks noChangeArrowheads="1"/>
              </p:cNvSpPr>
              <p:nvPr userDrawn="1"/>
            </p:nvSpPr>
            <p:spPr bwMode="gray">
              <a:xfrm>
                <a:off x="-1612900" y="675296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nl-NL" altLang="en-GB" sz="1000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Dare Pink</a:t>
                </a:r>
                <a:endParaRPr lang="en-GB" altLang="en-GB" sz="1000" dirty="0">
                  <a:solidFill>
                    <a:srgbClr val="333333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RGB= 255, 40, 70</a:t>
                </a:r>
              </a:p>
            </p:txBody>
          </p:sp>
          <p:sp>
            <p:nvSpPr>
              <p:cNvPr id="59" name="Rectangle 107"/>
              <p:cNvSpPr>
                <a:spLocks noChangeArrowheads="1"/>
              </p:cNvSpPr>
              <p:nvPr userDrawn="1"/>
            </p:nvSpPr>
            <p:spPr bwMode="gray">
              <a:xfrm>
                <a:off x="-1903413" y="1055027"/>
                <a:ext cx="215900" cy="215900"/>
              </a:xfrm>
              <a:prstGeom prst="rect">
                <a:avLst/>
              </a:prstGeom>
              <a:solidFill>
                <a:srgbClr val="A8A8A8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0" name="Rectangle 108"/>
              <p:cNvSpPr>
                <a:spLocks noChangeArrowheads="1"/>
              </p:cNvSpPr>
              <p:nvPr userDrawn="1"/>
            </p:nvSpPr>
            <p:spPr bwMode="gray">
              <a:xfrm>
                <a:off x="-1612900" y="1080427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ING Light Grey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RGB= 168, 168, 168</a:t>
                </a:r>
              </a:p>
            </p:txBody>
          </p:sp>
          <p:sp>
            <p:nvSpPr>
              <p:cNvPr id="61" name="Rectangle 109"/>
              <p:cNvSpPr>
                <a:spLocks noChangeArrowheads="1"/>
              </p:cNvSpPr>
              <p:nvPr userDrawn="1"/>
            </p:nvSpPr>
            <p:spPr bwMode="gray">
              <a:xfrm>
                <a:off x="-1903413" y="2583180"/>
                <a:ext cx="215900" cy="215900"/>
              </a:xfrm>
              <a:prstGeom prst="rect">
                <a:avLst/>
              </a:prstGeom>
              <a:solidFill>
                <a:srgbClr val="525199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2" name="Rectangle 110"/>
              <p:cNvSpPr>
                <a:spLocks noChangeArrowheads="1"/>
              </p:cNvSpPr>
              <p:nvPr userDrawn="1"/>
            </p:nvSpPr>
            <p:spPr bwMode="gray">
              <a:xfrm>
                <a:off x="-1612900" y="2592705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ING Indigo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RGB= 82, 81, 153</a:t>
                </a:r>
              </a:p>
            </p:txBody>
          </p:sp>
          <p:sp>
            <p:nvSpPr>
              <p:cNvPr id="63" name="Rectangle 111"/>
              <p:cNvSpPr>
                <a:spLocks noChangeArrowheads="1"/>
              </p:cNvSpPr>
              <p:nvPr userDrawn="1"/>
            </p:nvSpPr>
            <p:spPr bwMode="gray">
              <a:xfrm>
                <a:off x="-1903413" y="3009234"/>
                <a:ext cx="215900" cy="215900"/>
              </a:xfrm>
              <a:prstGeom prst="rect">
                <a:avLst/>
              </a:prstGeom>
              <a:solidFill>
                <a:srgbClr val="60A6DA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4" name="Rectangle 112"/>
              <p:cNvSpPr>
                <a:spLocks noChangeArrowheads="1"/>
              </p:cNvSpPr>
              <p:nvPr userDrawn="1"/>
            </p:nvSpPr>
            <p:spPr bwMode="gray">
              <a:xfrm>
                <a:off x="-1612900" y="3009234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ING Sky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RGB= 96, 166, 218</a:t>
                </a:r>
              </a:p>
            </p:txBody>
          </p:sp>
          <p:sp>
            <p:nvSpPr>
              <p:cNvPr id="65" name="Rectangle 113"/>
              <p:cNvSpPr>
                <a:spLocks noChangeArrowheads="1"/>
              </p:cNvSpPr>
              <p:nvPr userDrawn="1"/>
            </p:nvSpPr>
            <p:spPr bwMode="gray">
              <a:xfrm>
                <a:off x="-1903413" y="166884"/>
                <a:ext cx="1692000" cy="165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90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200" b="1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Colour guidelines</a:t>
                </a:r>
              </a:p>
            </p:txBody>
          </p:sp>
          <p:sp>
            <p:nvSpPr>
              <p:cNvPr id="66" name="Rectangle 107"/>
              <p:cNvSpPr>
                <a:spLocks noChangeArrowheads="1"/>
              </p:cNvSpPr>
              <p:nvPr/>
            </p:nvSpPr>
            <p:spPr bwMode="gray">
              <a:xfrm>
                <a:off x="-1903413" y="3435288"/>
                <a:ext cx="215900" cy="215900"/>
              </a:xfrm>
              <a:prstGeom prst="rect">
                <a:avLst/>
              </a:prstGeom>
              <a:solidFill>
                <a:srgbClr val="AB0066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7" name="Rectangle 108"/>
              <p:cNvSpPr>
                <a:spLocks noChangeArrowheads="1"/>
              </p:cNvSpPr>
              <p:nvPr/>
            </p:nvSpPr>
            <p:spPr bwMode="gray">
              <a:xfrm>
                <a:off x="-1612900" y="3434952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ING Fuchsia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RGB= 171, 0, 102</a:t>
                </a:r>
              </a:p>
            </p:txBody>
          </p:sp>
          <p:sp>
            <p:nvSpPr>
              <p:cNvPr id="68" name="Rectangle 109"/>
              <p:cNvSpPr>
                <a:spLocks noChangeArrowheads="1"/>
              </p:cNvSpPr>
              <p:nvPr/>
            </p:nvSpPr>
            <p:spPr bwMode="gray">
              <a:xfrm>
                <a:off x="-1903413" y="3853390"/>
                <a:ext cx="215900" cy="215900"/>
              </a:xfrm>
              <a:prstGeom prst="rect">
                <a:avLst/>
              </a:prstGeom>
              <a:solidFill>
                <a:srgbClr val="D0D93C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9" name="Rectangle 110"/>
              <p:cNvSpPr>
                <a:spLocks noChangeArrowheads="1"/>
              </p:cNvSpPr>
              <p:nvPr/>
            </p:nvSpPr>
            <p:spPr bwMode="gray">
              <a:xfrm>
                <a:off x="-1612900" y="3852185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ING Lime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RGB= 208, 217, 60</a:t>
                </a:r>
              </a:p>
            </p:txBody>
          </p:sp>
          <p:sp>
            <p:nvSpPr>
              <p:cNvPr id="70" name="Rectangle 111"/>
              <p:cNvSpPr>
                <a:spLocks noChangeArrowheads="1"/>
              </p:cNvSpPr>
              <p:nvPr/>
            </p:nvSpPr>
            <p:spPr bwMode="gray">
              <a:xfrm>
                <a:off x="-1903413" y="4247638"/>
                <a:ext cx="215900" cy="215900"/>
              </a:xfrm>
              <a:prstGeom prst="rect">
                <a:avLst/>
              </a:prstGeom>
              <a:solidFill>
                <a:srgbClr val="019649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1" name="Rectangle 112"/>
              <p:cNvSpPr>
                <a:spLocks noChangeArrowheads="1"/>
              </p:cNvSpPr>
              <p:nvPr/>
            </p:nvSpPr>
            <p:spPr bwMode="gray">
              <a:xfrm>
                <a:off x="-1612900" y="4252640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ING Leaf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RGB= 52, 150, 81</a:t>
                </a:r>
              </a:p>
            </p:txBody>
          </p:sp>
          <p:sp>
            <p:nvSpPr>
              <p:cNvPr id="72" name="Rectangle 109"/>
              <p:cNvSpPr>
                <a:spLocks noChangeArrowheads="1"/>
              </p:cNvSpPr>
              <p:nvPr/>
            </p:nvSpPr>
            <p:spPr bwMode="gray">
              <a:xfrm>
                <a:off x="-1903413" y="1489280"/>
                <a:ext cx="215900" cy="215900"/>
              </a:xfrm>
              <a:prstGeom prst="rect">
                <a:avLst/>
              </a:prstGeom>
              <a:solidFill>
                <a:srgbClr val="696969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3" name="Rectangle 110"/>
              <p:cNvSpPr>
                <a:spLocks noChangeArrowheads="1"/>
              </p:cNvSpPr>
              <p:nvPr/>
            </p:nvSpPr>
            <p:spPr bwMode="gray">
              <a:xfrm>
                <a:off x="-1612900" y="1498805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ING Mid Grey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RGB= 105, 105, 105</a:t>
                </a:r>
              </a:p>
            </p:txBody>
          </p:sp>
          <p:sp>
            <p:nvSpPr>
              <p:cNvPr id="74" name="Rectangle 111"/>
              <p:cNvSpPr>
                <a:spLocks noChangeArrowheads="1"/>
              </p:cNvSpPr>
              <p:nvPr/>
            </p:nvSpPr>
            <p:spPr bwMode="gray">
              <a:xfrm>
                <a:off x="-1903413" y="1895419"/>
                <a:ext cx="215900" cy="215900"/>
              </a:xfrm>
              <a:prstGeom prst="rect">
                <a:avLst/>
              </a:prstGeom>
              <a:solidFill>
                <a:srgbClr val="333333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5" name="Rectangle 112"/>
              <p:cNvSpPr>
                <a:spLocks noChangeArrowheads="1"/>
              </p:cNvSpPr>
              <p:nvPr/>
            </p:nvSpPr>
            <p:spPr bwMode="gray">
              <a:xfrm>
                <a:off x="-1612900" y="1904944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Text Colour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RGB= 51, 51, 51</a:t>
                </a:r>
              </a:p>
            </p:txBody>
          </p:sp>
          <p:pic>
            <p:nvPicPr>
              <p:cNvPr id="76" name="Picture 75"/>
              <p:cNvPicPr>
                <a:picLocks noChangeAspect="1"/>
              </p:cNvPicPr>
              <p:nvPr userDrawn="1"/>
            </p:nvPicPr>
            <p:blipFill>
              <a:blip r:embed="rId2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1804990" y="2022815"/>
                <a:ext cx="154783" cy="138908"/>
              </a:xfrm>
              <a:prstGeom prst="rect">
                <a:avLst/>
              </a:prstGeom>
            </p:spPr>
          </p:pic>
          <p:sp>
            <p:nvSpPr>
              <p:cNvPr id="77" name="Rectangle 111"/>
              <p:cNvSpPr>
                <a:spLocks noChangeArrowheads="1"/>
              </p:cNvSpPr>
              <p:nvPr userDrawn="1"/>
            </p:nvSpPr>
            <p:spPr bwMode="gray">
              <a:xfrm>
                <a:off x="-1903413" y="4979815"/>
                <a:ext cx="215900" cy="215900"/>
              </a:xfrm>
              <a:prstGeom prst="rect">
                <a:avLst/>
              </a:prstGeom>
              <a:solidFill>
                <a:srgbClr val="FF0000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8" name="Rectangle 112"/>
              <p:cNvSpPr>
                <a:spLocks noChangeArrowheads="1"/>
              </p:cNvSpPr>
              <p:nvPr userDrawn="1"/>
            </p:nvSpPr>
            <p:spPr bwMode="gray">
              <a:xfrm>
                <a:off x="-1612900" y="4979815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ING Minus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RGB= 255, 0, 0</a:t>
                </a:r>
              </a:p>
            </p:txBody>
          </p:sp>
          <p:sp>
            <p:nvSpPr>
              <p:cNvPr id="79" name="Rectangle 111"/>
              <p:cNvSpPr>
                <a:spLocks noChangeArrowheads="1"/>
              </p:cNvSpPr>
              <p:nvPr userDrawn="1"/>
            </p:nvSpPr>
            <p:spPr bwMode="gray">
              <a:xfrm>
                <a:off x="-1903413" y="5343581"/>
                <a:ext cx="215900" cy="215900"/>
              </a:xfrm>
              <a:prstGeom prst="rect">
                <a:avLst/>
              </a:prstGeom>
              <a:solidFill>
                <a:srgbClr val="019649"/>
              </a:solidFill>
              <a:ln>
                <a:noFill/>
              </a:ln>
              <a:effectLst/>
            </p:spPr>
            <p:txBody>
              <a:bodyPr wrap="square" anchor="ctr">
                <a:noAutofit/>
              </a:bodyPr>
              <a:lstStyle/>
              <a:p>
                <a:endParaRPr lang="en-GB" sz="1000">
                  <a:solidFill>
                    <a:srgbClr val="333333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0" name="Rectangle 112"/>
              <p:cNvSpPr>
                <a:spLocks noChangeArrowheads="1"/>
              </p:cNvSpPr>
              <p:nvPr userDrawn="1"/>
            </p:nvSpPr>
            <p:spPr bwMode="gray">
              <a:xfrm>
                <a:off x="-1612900" y="5353106"/>
                <a:ext cx="1368000" cy="285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ING Plus</a:t>
                </a:r>
              </a:p>
              <a:p>
                <a:pPr>
                  <a:lnSpc>
                    <a:spcPct val="65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RGB= 52, 150, 81</a:t>
                </a:r>
              </a:p>
            </p:txBody>
          </p:sp>
          <p:sp>
            <p:nvSpPr>
              <p:cNvPr id="81" name="Rectangle 113"/>
              <p:cNvSpPr>
                <a:spLocks noChangeArrowheads="1"/>
              </p:cNvSpPr>
              <p:nvPr userDrawn="1"/>
            </p:nvSpPr>
            <p:spPr bwMode="gray">
              <a:xfrm>
                <a:off x="-1903413" y="450038"/>
                <a:ext cx="1692000" cy="165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90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b="1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Primary colours</a:t>
                </a:r>
              </a:p>
            </p:txBody>
          </p:sp>
          <p:sp>
            <p:nvSpPr>
              <p:cNvPr id="82" name="Rectangle 113"/>
              <p:cNvSpPr>
                <a:spLocks noChangeArrowheads="1"/>
              </p:cNvSpPr>
              <p:nvPr userDrawn="1"/>
            </p:nvSpPr>
            <p:spPr bwMode="gray">
              <a:xfrm>
                <a:off x="-1903413" y="2380422"/>
                <a:ext cx="1692000" cy="165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90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b="1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Secondary colours</a:t>
                </a:r>
              </a:p>
            </p:txBody>
          </p:sp>
          <p:sp>
            <p:nvSpPr>
              <p:cNvPr id="83" name="Rectangle 113"/>
              <p:cNvSpPr>
                <a:spLocks noChangeArrowheads="1"/>
              </p:cNvSpPr>
              <p:nvPr userDrawn="1"/>
            </p:nvSpPr>
            <p:spPr bwMode="gray">
              <a:xfrm>
                <a:off x="-1903413" y="4757632"/>
                <a:ext cx="1692000" cy="1651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C8DCF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Autofit/>
              </a:bodyPr>
              <a:lstStyle/>
              <a:p>
                <a:pPr>
                  <a:lnSpc>
                    <a:spcPct val="90000"/>
                  </a:lnSpc>
                  <a:spcBef>
                    <a:spcPct val="20000"/>
                  </a:spcBef>
                  <a:spcAft>
                    <a:spcPct val="20000"/>
                  </a:spcAft>
                </a:pPr>
                <a:r>
                  <a:rPr lang="en-GB" altLang="en-GB" sz="1000" b="1" dirty="0">
                    <a:solidFill>
                      <a:srgbClr val="33333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Functional colours</a:t>
                </a:r>
              </a:p>
            </p:txBody>
          </p:sp>
        </p:grpSp>
      </p:grpSp>
      <p:sp>
        <p:nvSpPr>
          <p:cNvPr id="84" name="TextBox 83"/>
          <p:cNvSpPr txBox="1"/>
          <p:nvPr userDrawn="1"/>
        </p:nvSpPr>
        <p:spPr>
          <a:xfrm>
            <a:off x="838200" y="6532231"/>
            <a:ext cx="4953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defRPr/>
            </a:pPr>
            <a:fld id="{DFCF27A5-1A5B-48D3-A060-2758FFBB1ADD}" type="slidenum">
              <a:rPr lang="en-US" sz="100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Trebuchet MS" panose="020B0603020202020204" pitchFamily="34" charset="0"/>
              </a:rPr>
              <a:pPr>
                <a:defRPr/>
              </a:pPr>
              <a:t>‹#›</a:t>
            </a:fld>
            <a:endParaRPr lang="en-US" sz="10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  <a:sym typeface="Trebuchet MS" panose="020B0603020202020204" pitchFamily="34" charset="0"/>
            </a:endParaRPr>
          </a:p>
        </p:txBody>
      </p:sp>
      <p:pic>
        <p:nvPicPr>
          <p:cNvPr id="52" name="D069AE76-E07F-4109-9580-BF7EDC0B5778" descr="F6043AE1-0136-4053-89C5-2D5BC0D46E24@wework"/>
          <p:cNvPicPr>
            <a:picLocks noChangeAspect="1" noChangeArrowheads="1"/>
          </p:cNvPicPr>
          <p:nvPr userDrawn="1"/>
        </p:nvPicPr>
        <p:blipFill>
          <a:blip r:embed="rId2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923317" y="6292639"/>
            <a:ext cx="1127396" cy="533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829084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  <p:sldLayoutId id="2147483816" r:id="rId12"/>
    <p:sldLayoutId id="2147483817" r:id="rId13"/>
    <p:sldLayoutId id="2147483818" r:id="rId14"/>
    <p:sldLayoutId id="2147483819" r:id="rId15"/>
    <p:sldLayoutId id="2147483820" r:id="rId16"/>
    <p:sldLayoutId id="2147483821" r:id="rId17"/>
    <p:sldLayoutId id="2147483822" r:id="rId18"/>
    <p:sldLayoutId id="2147483823" r:id="rId19"/>
    <p:sldLayoutId id="2147483824" r:id="rId20"/>
    <p:sldLayoutId id="2147483825" r:id="rId21"/>
    <p:sldLayoutId id="2147483826" r:id="rId22"/>
  </p:sldLayoutIdLst>
  <p:hf hdr="0" ftr="0" dt="0"/>
  <p:txStyles>
    <p:titleStyle>
      <a:lvl1pPr algn="l" defTabSz="914400" rtl="0" eaLnBrk="1" latinLnBrk="0" hangingPunct="1">
        <a:lnSpc>
          <a:spcPts val="2800"/>
        </a:lnSpc>
        <a:spcBef>
          <a:spcPct val="0"/>
        </a:spcBef>
        <a:buNone/>
        <a:defRPr sz="2800" b="1" kern="1200" baseline="0">
          <a:solidFill>
            <a:srgbClr val="FF2846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l" defTabSz="914400" rtl="0" eaLnBrk="1" latinLnBrk="0" hangingPunct="1">
        <a:lnSpc>
          <a:spcPts val="2400"/>
        </a:lnSpc>
        <a:spcBef>
          <a:spcPts val="0"/>
        </a:spcBef>
        <a:spcAft>
          <a:spcPts val="0"/>
        </a:spcAft>
        <a:buFont typeface="Arial" panose="020B0604020202020204" pitchFamily="34" charset="0"/>
        <a:buNone/>
        <a:defRPr sz="2000" b="0" kern="1200" baseline="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0" indent="0" algn="l" defTabSz="914400" rtl="0" eaLnBrk="1" latinLnBrk="0" hangingPunct="1">
        <a:lnSpc>
          <a:spcPts val="2400"/>
        </a:lnSpc>
        <a:spcBef>
          <a:spcPts val="0"/>
        </a:spcBef>
        <a:spcAft>
          <a:spcPts val="0"/>
        </a:spcAft>
        <a:buFont typeface="Arial" panose="020B0604020202020204" pitchFamily="34" charset="0"/>
        <a:buNone/>
        <a:defRPr sz="2000" kern="1200" baseline="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266700" indent="-266700" algn="l" defTabSz="914400" rtl="0" eaLnBrk="1" latinLnBrk="0" hangingPunct="1">
        <a:lnSpc>
          <a:spcPts val="2400"/>
        </a:lnSpc>
        <a:spcBef>
          <a:spcPts val="0"/>
        </a:spcBef>
        <a:spcAft>
          <a:spcPts val="0"/>
        </a:spcAft>
        <a:buClr>
          <a:srgbClr val="FF2846"/>
        </a:buClr>
        <a:buFont typeface="ING Me" pitchFamily="2" charset="0"/>
        <a:buChar char="•"/>
        <a:defRPr sz="2000" kern="1200" baseline="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512763" indent="-260350" algn="l" defTabSz="914400" rtl="0" eaLnBrk="1" latinLnBrk="0" hangingPunct="1">
        <a:lnSpc>
          <a:spcPts val="2400"/>
        </a:lnSpc>
        <a:spcBef>
          <a:spcPts val="0"/>
        </a:spcBef>
        <a:spcAft>
          <a:spcPts val="0"/>
        </a:spcAft>
        <a:buClr>
          <a:srgbClr val="FF2846"/>
        </a:buClr>
        <a:buFont typeface="ING Me" pitchFamily="2" charset="0"/>
        <a:buChar char="•"/>
        <a:defRPr sz="2000" kern="1200" baseline="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762000" indent="-252413" algn="l" defTabSz="914400" rtl="0" eaLnBrk="1" latinLnBrk="0" hangingPunct="1">
        <a:lnSpc>
          <a:spcPts val="2400"/>
        </a:lnSpc>
        <a:spcBef>
          <a:spcPts val="0"/>
        </a:spcBef>
        <a:spcAft>
          <a:spcPts val="0"/>
        </a:spcAft>
        <a:buClr>
          <a:srgbClr val="FF2846"/>
        </a:buClr>
        <a:buFont typeface="ING Me" pitchFamily="2" charset="0"/>
        <a:buChar char="•"/>
        <a:defRPr sz="2000" kern="1200" baseline="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orient="horz" pos="721" userDrawn="1">
          <p15:clr>
            <a:srgbClr val="F26B43"/>
          </p15:clr>
        </p15:guide>
        <p15:guide id="6" pos="7140" userDrawn="1">
          <p15:clr>
            <a:srgbClr val="F26B43"/>
          </p15:clr>
        </p15:guide>
        <p15:guide id="8" pos="528" userDrawn="1">
          <p15:clr>
            <a:srgbClr val="F26B43"/>
          </p15:clr>
        </p15:guide>
        <p15:guide id="9" orient="horz" pos="173" userDrawn="1">
          <p15:clr>
            <a:srgbClr val="F26B43"/>
          </p15:clr>
        </p15:guide>
        <p15:guide id="10" orient="horz" pos="4008" userDrawn="1">
          <p15:clr>
            <a:srgbClr val="F26B43"/>
          </p15:clr>
        </p15:guide>
        <p15:guide id="11" orient="horz" pos="3906" userDrawn="1">
          <p15:clr>
            <a:srgbClr val="F26B43"/>
          </p15:clr>
        </p15:guide>
        <p15:guide id="12" orient="horz" pos="800" userDrawn="1">
          <p15:clr>
            <a:srgbClr val="F26B43"/>
          </p15:clr>
        </p15:guide>
        <p15:guide id="13" pos="7491" userDrawn="1">
          <p15:clr>
            <a:srgbClr val="F26B43"/>
          </p15:clr>
        </p15:guide>
        <p15:guide id="14" pos="437" userDrawn="1">
          <p15:clr>
            <a:srgbClr val="F26B43"/>
          </p15:clr>
        </p15:guide>
        <p15:guide id="15" pos="3834" userDrawn="1">
          <p15:clr>
            <a:srgbClr val="F26B43"/>
          </p15:clr>
        </p15:guide>
        <p15:guide id="16" orient="horz" pos="2358" userDrawn="1">
          <p15:clr>
            <a:srgbClr val="F26B43"/>
          </p15:clr>
        </p15:guide>
        <p15:guide id="17" pos="7398" userDrawn="1">
          <p15:clr>
            <a:srgbClr val="F26B43"/>
          </p15:clr>
        </p15:guide>
      </p15:sldGuideLst>
    </p:ext>
  </p:extLst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1" name="Object 50" hidden="1"/>
          <p:cNvGraphicFramePr>
            <a:graphicFrameLocks noChangeAspect="1"/>
          </p:cNvGraphicFramePr>
          <p:nvPr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2379309914"/>
              </p:ext>
            </p:extLst>
          </p:nvPr>
        </p:nvGraphicFramePr>
        <p:xfrm>
          <a:off x="1587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6" imgW="270" imgH="270" progId="TCLayout.ActiveDocument.1">
                  <p:embed/>
                </p:oleObj>
              </mc:Choice>
              <mc:Fallback>
                <p:oleObj name="think-cell Slide" r:id="rId6" imgW="270" imgH="270" progId="TCLayout.ActiveDocument.1">
                  <p:embed/>
                  <p:pic>
                    <p:nvPicPr>
                      <p:cNvPr id="51" name="Object 50" hidden="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7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4" hidden="1"/>
          <p:cNvSpPr/>
          <p:nvPr userDrawn="1">
            <p:custDataLst>
              <p:tags r:id="rId5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rgbClr val="D9D9D9"/>
          </a:solidFill>
          <a:ln w="6350"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endParaRPr lang="en-GB" sz="2800" b="1" dirty="0" err="1">
              <a:solidFill>
                <a:srgbClr val="FA0038"/>
              </a:solidFill>
              <a:latin typeface="Arial"/>
              <a:cs typeface="Arial"/>
              <a:sym typeface="ING Me" panose="02000506040000020004" pitchFamily="2" charset="0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564503" y="288221"/>
            <a:ext cx="10479024" cy="854075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564503" y="1401290"/>
            <a:ext cx="5213913" cy="1027521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GB" noProof="0" dirty="0"/>
              <a:t>Edit Master text styles</a:t>
            </a:r>
          </a:p>
        </p:txBody>
      </p:sp>
      <p:sp>
        <p:nvSpPr>
          <p:cNvPr id="85" name="Text Placeholder 2"/>
          <p:cNvSpPr txBox="1">
            <a:spLocks/>
          </p:cNvSpPr>
          <p:nvPr userDrawn="1"/>
        </p:nvSpPr>
        <p:spPr bwMode="auto">
          <a:xfrm>
            <a:off x="728663" y="6511439"/>
            <a:ext cx="5213913" cy="4480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800" b="0" kern="1200" baseline="0">
                <a:solidFill>
                  <a:srgbClr val="0000FF"/>
                </a:solidFill>
                <a:latin typeface="Arial"/>
                <a:ea typeface="+mn-ea"/>
                <a:cs typeface="Arial"/>
              </a:defRPr>
            </a:lvl1pPr>
            <a:lvl2pPr marL="0" indent="0" algn="l" defTabSz="914400" rtl="0" eaLnBrk="1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ING Me" pitchFamily="2" charset="0"/>
              </a:defRPr>
            </a:lvl2pPr>
            <a:lvl3pPr marL="266700" indent="-266700" algn="l" defTabSz="914400" rtl="0" eaLnBrk="1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Font typeface="ING Me" pitchFamily="2" charset="0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ING Me" pitchFamily="2" charset="0"/>
              </a:defRPr>
            </a:lvl3pPr>
            <a:lvl4pPr marL="512763" indent="-260350" algn="l" defTabSz="914400" rtl="0" eaLnBrk="1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>
                <a:schemeClr val="bg2"/>
              </a:buClr>
              <a:buFont typeface="ING Me" pitchFamily="2" charset="0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ING Me" pitchFamily="2" charset="0"/>
              </a:defRPr>
            </a:lvl4pPr>
            <a:lvl5pPr marL="762000" indent="-252413" algn="l" defTabSz="914400" rtl="0" eaLnBrk="1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ING Me" pitchFamily="2" charset="0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ING Me" pitchFamily="2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dirty="0">
                <a:solidFill>
                  <a:srgbClr val="FFFFFF"/>
                </a:solidFill>
              </a:rPr>
              <a:t>Dare | AXA &amp; ING Partnership</a:t>
            </a:r>
          </a:p>
        </p:txBody>
      </p:sp>
      <p:sp>
        <p:nvSpPr>
          <p:cNvPr id="86" name="Text Placeholder 2"/>
          <p:cNvSpPr txBox="1">
            <a:spLocks/>
          </p:cNvSpPr>
          <p:nvPr userDrawn="1"/>
        </p:nvSpPr>
        <p:spPr bwMode="auto">
          <a:xfrm>
            <a:off x="576263" y="6359039"/>
            <a:ext cx="5213913" cy="4480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800" b="0" kern="1200" baseline="0">
                <a:solidFill>
                  <a:srgbClr val="0000FF"/>
                </a:solidFill>
                <a:latin typeface="Arial"/>
                <a:ea typeface="+mn-ea"/>
                <a:cs typeface="Arial"/>
              </a:defRPr>
            </a:lvl1pPr>
            <a:lvl2pPr marL="0" indent="0" algn="l" defTabSz="914400" rtl="0" eaLnBrk="1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ING Me" pitchFamily="2" charset="0"/>
              </a:defRPr>
            </a:lvl2pPr>
            <a:lvl3pPr marL="266700" indent="-266700" algn="l" defTabSz="914400" rtl="0" eaLnBrk="1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Font typeface="ING Me" pitchFamily="2" charset="0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ING Me" pitchFamily="2" charset="0"/>
              </a:defRPr>
            </a:lvl3pPr>
            <a:lvl4pPr marL="512763" indent="-260350" algn="l" defTabSz="914400" rtl="0" eaLnBrk="1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>
                <a:schemeClr val="bg2"/>
              </a:buClr>
              <a:buFont typeface="ING Me" pitchFamily="2" charset="0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ING Me" pitchFamily="2" charset="0"/>
              </a:defRPr>
            </a:lvl4pPr>
            <a:lvl5pPr marL="762000" indent="-252413" algn="l" defTabSz="914400" rtl="0" eaLnBrk="1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ING Me" pitchFamily="2" charset="0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ING Me" pitchFamily="2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 sz="800" dirty="0">
                <a:solidFill>
                  <a:srgbClr val="252E3A"/>
                </a:solidFill>
              </a:rPr>
              <a:t>Dare | Going beyond protection with ING and AXA</a:t>
            </a:r>
          </a:p>
        </p:txBody>
      </p:sp>
      <p:sp>
        <p:nvSpPr>
          <p:cNvPr id="9" name="TextBox 8"/>
          <p:cNvSpPr txBox="1"/>
          <p:nvPr userDrawn="1"/>
        </p:nvSpPr>
        <p:spPr>
          <a:xfrm>
            <a:off x="-452095" y="6549012"/>
            <a:ext cx="4953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defRPr/>
            </a:pPr>
            <a:fld id="{DFCF27A5-1A5B-48D3-A060-2758FFBB1ADD}" type="slidenum">
              <a:rPr lang="en-GB" sz="1000" smtClean="0">
                <a:solidFill>
                  <a:srgbClr val="000000"/>
                </a:solidFill>
                <a:latin typeface="Arial"/>
                <a:sym typeface="Trebuchet MS" panose="020B0603020202020204" pitchFamily="34" charset="0"/>
              </a:rPr>
              <a:pPr>
                <a:defRPr/>
              </a:pPr>
              <a:t>‹#›</a:t>
            </a:fld>
            <a:endParaRPr lang="en-GB" sz="1000" dirty="0">
              <a:solidFill>
                <a:srgbClr val="000000"/>
              </a:solidFill>
              <a:latin typeface="Arial"/>
              <a:sym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80480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8" r:id="rId1"/>
    <p:sldLayoutId id="2147483829" r:id="rId2"/>
  </p:sldLayoutIdLst>
  <p:hf hdr="0" ftr="0" dt="0"/>
  <p:txStyles>
    <p:titleStyle>
      <a:lvl1pPr algn="l" defTabSz="914400" rtl="0" eaLnBrk="1" latinLnBrk="0" hangingPunct="1">
        <a:lnSpc>
          <a:spcPts val="2800"/>
        </a:lnSpc>
        <a:spcBef>
          <a:spcPct val="0"/>
        </a:spcBef>
        <a:buNone/>
        <a:defRPr sz="2400" b="1" kern="1200" baseline="0">
          <a:solidFill>
            <a:srgbClr val="FA0038"/>
          </a:solidFill>
          <a:latin typeface="Arial"/>
          <a:ea typeface="+mj-ea"/>
          <a:cs typeface="Arial"/>
        </a:defRPr>
      </a:lvl1pPr>
    </p:titleStyle>
    <p:bodyStyle>
      <a:lvl1pPr marL="0" indent="0" algn="l" defTabSz="914400" rtl="0" eaLnBrk="1" latinLnBrk="0" hangingPunct="1">
        <a:lnSpc>
          <a:spcPts val="2400"/>
        </a:lnSpc>
        <a:spcBef>
          <a:spcPts val="0"/>
        </a:spcBef>
        <a:spcAft>
          <a:spcPts val="0"/>
        </a:spcAft>
        <a:buFont typeface="Arial" panose="020B0604020202020204" pitchFamily="34" charset="0"/>
        <a:buNone/>
        <a:defRPr sz="1800" b="0" kern="1200" baseline="0">
          <a:solidFill>
            <a:srgbClr val="252E3A"/>
          </a:solidFill>
          <a:latin typeface="Arial"/>
          <a:ea typeface="+mn-ea"/>
          <a:cs typeface="Arial"/>
        </a:defRPr>
      </a:lvl1pPr>
      <a:lvl2pPr marL="0" indent="0" algn="l" defTabSz="914400" rtl="0" eaLnBrk="1" latinLnBrk="0" hangingPunct="1">
        <a:lnSpc>
          <a:spcPts val="2400"/>
        </a:lnSpc>
        <a:spcBef>
          <a:spcPts val="0"/>
        </a:spcBef>
        <a:spcAft>
          <a:spcPts val="0"/>
        </a:spcAft>
        <a:buFont typeface="Arial" panose="020B0604020202020204" pitchFamily="34" charset="0"/>
        <a:buNone/>
        <a:defRPr sz="1800" kern="1200" baseline="0">
          <a:solidFill>
            <a:schemeClr val="tx1"/>
          </a:solidFill>
          <a:latin typeface="+mn-lt"/>
          <a:ea typeface="+mn-ea"/>
          <a:cs typeface="ING Me" pitchFamily="2" charset="0"/>
        </a:defRPr>
      </a:lvl2pPr>
      <a:lvl3pPr marL="266700" indent="-266700" algn="l" defTabSz="914400" rtl="0" eaLnBrk="1" latinLnBrk="0" hangingPunct="1">
        <a:lnSpc>
          <a:spcPts val="2400"/>
        </a:lnSpc>
        <a:spcBef>
          <a:spcPts val="0"/>
        </a:spcBef>
        <a:spcAft>
          <a:spcPts val="0"/>
        </a:spcAft>
        <a:buClr>
          <a:schemeClr val="tx2"/>
        </a:buClr>
        <a:buFont typeface="ING Me" pitchFamily="2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ING Me" pitchFamily="2" charset="0"/>
        </a:defRPr>
      </a:lvl3pPr>
      <a:lvl4pPr marL="512763" indent="-260350" algn="l" defTabSz="914400" rtl="0" eaLnBrk="1" latinLnBrk="0" hangingPunct="1">
        <a:lnSpc>
          <a:spcPts val="2400"/>
        </a:lnSpc>
        <a:spcBef>
          <a:spcPts val="0"/>
        </a:spcBef>
        <a:spcAft>
          <a:spcPts val="0"/>
        </a:spcAft>
        <a:buClr>
          <a:schemeClr val="bg2"/>
        </a:buClr>
        <a:buFont typeface="ING Me" pitchFamily="2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ING Me" pitchFamily="2" charset="0"/>
        </a:defRPr>
      </a:lvl4pPr>
      <a:lvl5pPr marL="762000" indent="-252413" algn="l" defTabSz="914400" rtl="0" eaLnBrk="1" latinLnBrk="0" hangingPunct="1">
        <a:lnSpc>
          <a:spcPts val="2400"/>
        </a:lnSpc>
        <a:spcBef>
          <a:spcPts val="0"/>
        </a:spcBef>
        <a:spcAft>
          <a:spcPts val="0"/>
        </a:spcAft>
        <a:buClr>
          <a:schemeClr val="accent3"/>
        </a:buClr>
        <a:buFont typeface="ING Me" pitchFamily="2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ING Me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0" algn="l" defTabSz="9144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orient="horz" pos="721" userDrawn="1">
          <p15:clr>
            <a:srgbClr val="F26B43"/>
          </p15:clr>
        </p15:guide>
        <p15:guide id="6" pos="7140" userDrawn="1">
          <p15:clr>
            <a:srgbClr val="F26B43"/>
          </p15:clr>
        </p15:guide>
        <p15:guide id="8" pos="528" userDrawn="1">
          <p15:clr>
            <a:srgbClr val="F26B43"/>
          </p15:clr>
        </p15:guide>
        <p15:guide id="9" orient="horz" pos="173" userDrawn="1">
          <p15:clr>
            <a:srgbClr val="F26B43"/>
          </p15:clr>
        </p15:guide>
        <p15:guide id="10" orient="horz" pos="4008" userDrawn="1">
          <p15:clr>
            <a:srgbClr val="F26B43"/>
          </p15:clr>
        </p15:guide>
        <p15:guide id="11" orient="horz" pos="3906" userDrawn="1">
          <p15:clr>
            <a:srgbClr val="F26B43"/>
          </p15:clr>
        </p15:guide>
        <p15:guide id="12" orient="horz" pos="800" userDrawn="1">
          <p15:clr>
            <a:srgbClr val="F26B43"/>
          </p15:clr>
        </p15:guide>
        <p15:guide id="13" pos="7491" userDrawn="1">
          <p15:clr>
            <a:srgbClr val="F26B43"/>
          </p15:clr>
        </p15:guide>
        <p15:guide id="14" pos="437" userDrawn="1">
          <p15:clr>
            <a:srgbClr val="F26B43"/>
          </p15:clr>
        </p15:guide>
        <p15:guide id="15" pos="3834" userDrawn="1">
          <p15:clr>
            <a:srgbClr val="F26B43"/>
          </p15:clr>
        </p15:guide>
        <p15:guide id="16" orient="horz" pos="2358" userDrawn="1">
          <p15:clr>
            <a:srgbClr val="F26B43"/>
          </p15:clr>
        </p15:guide>
        <p15:guide id="17" pos="7398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6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microsoft.com/office/2007/relationships/media" Target="../media/media2.mp4"/><Relationship Id="rId7" Type="http://schemas.openxmlformats.org/officeDocument/2006/relationships/slideLayout" Target="../slideLayouts/slideLayout65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video" Target="../media/media3.mp4"/><Relationship Id="rId5" Type="http://schemas.microsoft.com/office/2007/relationships/media" Target="../media/media3.mp4"/><Relationship Id="rId10" Type="http://schemas.openxmlformats.org/officeDocument/2006/relationships/image" Target="../media/image12.png"/><Relationship Id="rId4" Type="http://schemas.openxmlformats.org/officeDocument/2006/relationships/video" Target="../media/media2.mp4"/><Relationship Id="rId9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6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7.xml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5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3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5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6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91877" y="457839"/>
            <a:ext cx="5388525" cy="442035"/>
          </a:xfrm>
          <a:prstGeom prst="rect">
            <a:avLst/>
          </a:prstGeom>
          <a:noFill/>
        </p:spPr>
        <p:txBody>
          <a:bodyPr wrap="square" lIns="36000" tIns="36000" rIns="36000" bIns="36000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Arial"/>
                <a:cs typeface="Arial"/>
              </a:rPr>
              <a:t>The Power of Partnership</a:t>
            </a:r>
          </a:p>
        </p:txBody>
      </p:sp>
      <p:pic>
        <p:nvPicPr>
          <p:cNvPr id="2" name="Picture 1" descr="Dare_Powerpoint_Presentation Workings_V002-04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11040" y="-375348"/>
            <a:ext cx="12825234" cy="7259082"/>
          </a:xfrm>
          <a:prstGeom prst="rect">
            <a:avLst/>
          </a:prstGeom>
        </p:spPr>
      </p:pic>
      <p:sp>
        <p:nvSpPr>
          <p:cNvPr id="4" name="Text Placeholder 2"/>
          <p:cNvSpPr txBox="1">
            <a:spLocks/>
          </p:cNvSpPr>
          <p:nvPr/>
        </p:nvSpPr>
        <p:spPr bwMode="auto">
          <a:xfrm>
            <a:off x="245942" y="6466483"/>
            <a:ext cx="5213913" cy="4480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800" b="0" kern="1200" baseline="0">
                <a:solidFill>
                  <a:srgbClr val="0000FF"/>
                </a:solidFill>
                <a:latin typeface="Arial"/>
                <a:ea typeface="+mn-ea"/>
                <a:cs typeface="Arial"/>
              </a:defRPr>
            </a:lvl1pPr>
            <a:lvl2pPr marL="0" indent="0" algn="l" defTabSz="914400" rtl="0" eaLnBrk="1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ING Me" pitchFamily="2" charset="0"/>
              </a:defRPr>
            </a:lvl2pPr>
            <a:lvl3pPr marL="266700" indent="-266700" algn="l" defTabSz="914400" rtl="0" eaLnBrk="1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Font typeface="ING Me" pitchFamily="2" charset="0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ING Me" pitchFamily="2" charset="0"/>
              </a:defRPr>
            </a:lvl3pPr>
            <a:lvl4pPr marL="512763" indent="-260350" algn="l" defTabSz="914400" rtl="0" eaLnBrk="1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>
                <a:schemeClr val="bg2"/>
              </a:buClr>
              <a:buFont typeface="ING Me" pitchFamily="2" charset="0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ING Me" pitchFamily="2" charset="0"/>
              </a:defRPr>
            </a:lvl4pPr>
            <a:lvl5pPr marL="762000" indent="-252413" algn="l" defTabSz="914400" rtl="0" eaLnBrk="1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ING Me" pitchFamily="2" charset="0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ING Me" pitchFamily="2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dirty="0">
                <a:solidFill>
                  <a:srgbClr val="FFFFFF"/>
                </a:solidFill>
              </a:rPr>
              <a:t>Dare | AXA</a:t>
            </a:r>
            <a:r>
              <a:rPr lang="en-GB" sz="800" baseline="0" dirty="0">
                <a:solidFill>
                  <a:srgbClr val="FFFFFF"/>
                </a:solidFill>
              </a:rPr>
              <a:t> &amp; ING Partnership</a:t>
            </a:r>
            <a:endParaRPr lang="en-GB" sz="800" dirty="0">
              <a:solidFill>
                <a:srgbClr val="FFFFFF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400942" y="5639319"/>
            <a:ext cx="6117827" cy="442035"/>
          </a:xfrm>
          <a:prstGeom prst="rect">
            <a:avLst/>
          </a:prstGeom>
          <a:noFill/>
        </p:spPr>
        <p:txBody>
          <a:bodyPr wrap="square" lIns="36000" tIns="36000" rIns="36000" bIns="36000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  <a:latin typeface="Arial"/>
                <a:cs typeface="Arial"/>
              </a:rPr>
              <a:t>DARE Proposition Presentation</a:t>
            </a:r>
          </a:p>
        </p:txBody>
      </p:sp>
    </p:spTree>
    <p:extLst>
      <p:ext uri="{BB962C8B-B14F-4D97-AF65-F5344CB8AC3E}">
        <p14:creationId xmlns:p14="http://schemas.microsoft.com/office/powerpoint/2010/main" val="10319365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B0037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90000"/>
              </a:lnSpc>
            </a:pPr>
            <a:endParaRPr lang="en-US" sz="1600" dirty="0" err="1">
              <a:solidFill>
                <a:schemeClr val="tx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583529" y="6585562"/>
            <a:ext cx="72703" cy="288147"/>
          </a:xfrm>
          <a:prstGeom prst="rect">
            <a:avLst/>
          </a:prstGeom>
          <a:noFill/>
        </p:spPr>
        <p:txBody>
          <a:bodyPr wrap="none" lIns="36000" tIns="36000" rIns="36000" bIns="36000" rtlCol="0">
            <a:spAutoFit/>
          </a:bodyPr>
          <a:lstStyle/>
          <a:p>
            <a:endParaRPr lang="en-US" sz="1400" dirty="0" err="1">
              <a:latin typeface="Arial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301316" y="6538522"/>
            <a:ext cx="72703" cy="288147"/>
          </a:xfrm>
          <a:prstGeom prst="rect">
            <a:avLst/>
          </a:prstGeom>
          <a:noFill/>
        </p:spPr>
        <p:txBody>
          <a:bodyPr wrap="none" lIns="36000" tIns="36000" rIns="36000" bIns="36000" rtlCol="0">
            <a:spAutoFit/>
          </a:bodyPr>
          <a:lstStyle/>
          <a:p>
            <a:endParaRPr lang="en-US" sz="1400" dirty="0" err="1">
              <a:latin typeface="Arial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35384" y="1573064"/>
            <a:ext cx="6028381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2000" b="1" dirty="0">
                <a:solidFill>
                  <a:schemeClr val="bg1"/>
                </a:solidFill>
                <a:latin typeface="Arial"/>
                <a:cs typeface="Arial"/>
              </a:rPr>
              <a:t>To unleash </a:t>
            </a:r>
            <a:r>
              <a:rPr lang="fr-FR" sz="2000" b="1" dirty="0" err="1">
                <a:solidFill>
                  <a:schemeClr val="bg1"/>
                </a:solidFill>
                <a:latin typeface="Arial"/>
                <a:cs typeface="Arial"/>
              </a:rPr>
              <a:t>our</a:t>
            </a:r>
            <a:r>
              <a:rPr lang="fr-FR" sz="2000" b="1" dirty="0">
                <a:solidFill>
                  <a:schemeClr val="bg1"/>
                </a:solidFill>
                <a:latin typeface="Arial"/>
                <a:cs typeface="Arial"/>
              </a:rPr>
              <a:t> 4 billion </a:t>
            </a:r>
            <a:br>
              <a:rPr lang="fr-FR" sz="2000" b="1" dirty="0">
                <a:solidFill>
                  <a:schemeClr val="bg1"/>
                </a:solidFill>
                <a:latin typeface="Arial"/>
                <a:cs typeface="Arial"/>
              </a:rPr>
            </a:br>
            <a:r>
              <a:rPr lang="fr-FR" sz="2000" b="1" dirty="0">
                <a:solidFill>
                  <a:schemeClr val="bg1"/>
                </a:solidFill>
                <a:latin typeface="Arial"/>
                <a:cs typeface="Arial"/>
              </a:rPr>
              <a:t>client engagements</a:t>
            </a:r>
          </a:p>
          <a:p>
            <a:pPr marL="514350" indent="-514350">
              <a:buFont typeface="+mj-lt"/>
              <a:buAutoNum type="arabicPeriod"/>
            </a:pPr>
            <a:endParaRPr lang="en-US" sz="2000" b="1" dirty="0">
              <a:solidFill>
                <a:schemeClr val="bg1"/>
              </a:solidFill>
              <a:latin typeface="Arial"/>
              <a:cs typeface="Arial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2000" b="1" dirty="0">
                <a:solidFill>
                  <a:schemeClr val="bg1"/>
                </a:solidFill>
                <a:latin typeface="Arial"/>
                <a:cs typeface="Arial"/>
              </a:rPr>
              <a:t>Move to a </a:t>
            </a:r>
            <a:r>
              <a:rPr lang="en-US" sz="2000" b="1" dirty="0" err="1">
                <a:solidFill>
                  <a:schemeClr val="bg1"/>
                </a:solidFill>
                <a:latin typeface="Arial"/>
                <a:cs typeface="Arial"/>
              </a:rPr>
              <a:t>personalised</a:t>
            </a:r>
            <a:r>
              <a:rPr lang="en-US" sz="2000" b="1" dirty="0">
                <a:solidFill>
                  <a:schemeClr val="bg1"/>
                </a:solidFill>
                <a:latin typeface="Arial"/>
                <a:cs typeface="Arial"/>
              </a:rPr>
              <a:t> digital service</a:t>
            </a:r>
          </a:p>
          <a:p>
            <a:pPr marL="514350" indent="-514350">
              <a:buFont typeface="+mj-lt"/>
              <a:buAutoNum type="arabicPeriod"/>
            </a:pPr>
            <a:endParaRPr lang="en-US" sz="2000" b="1" dirty="0">
              <a:solidFill>
                <a:schemeClr val="bg1"/>
              </a:solidFill>
              <a:latin typeface="Arial"/>
              <a:cs typeface="Arial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2000" b="1" dirty="0">
                <a:solidFill>
                  <a:schemeClr val="bg1"/>
                </a:solidFill>
                <a:latin typeface="Arial"/>
                <a:cs typeface="Arial"/>
              </a:rPr>
              <a:t>Mobile only channel</a:t>
            </a:r>
          </a:p>
          <a:p>
            <a:pPr marL="514350" indent="-514350">
              <a:buFont typeface="+mj-lt"/>
              <a:buAutoNum type="arabicPeriod"/>
            </a:pPr>
            <a:endParaRPr lang="en-US" sz="2000" b="1" dirty="0">
              <a:solidFill>
                <a:schemeClr val="bg1"/>
              </a:solidFill>
              <a:latin typeface="Arial"/>
              <a:cs typeface="Arial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2000" b="1" dirty="0">
                <a:solidFill>
                  <a:schemeClr val="bg1"/>
                </a:solidFill>
                <a:latin typeface="Arial"/>
                <a:cs typeface="Arial"/>
              </a:rPr>
              <a:t>Power and reach of both brands </a:t>
            </a:r>
            <a:br>
              <a:rPr lang="en-US" sz="2000" b="1" dirty="0">
                <a:solidFill>
                  <a:schemeClr val="bg1"/>
                </a:solidFill>
                <a:latin typeface="Arial"/>
                <a:cs typeface="Arial"/>
              </a:rPr>
            </a:br>
            <a:r>
              <a:rPr lang="en-US" sz="2000" b="1" dirty="0">
                <a:solidFill>
                  <a:schemeClr val="bg1"/>
                </a:solidFill>
                <a:latin typeface="Arial"/>
                <a:cs typeface="Arial"/>
              </a:rPr>
              <a:t>can position us quickly as a </a:t>
            </a:r>
            <a:br>
              <a:rPr lang="en-US" sz="2000" b="1" dirty="0">
                <a:solidFill>
                  <a:schemeClr val="bg1"/>
                </a:solidFill>
                <a:latin typeface="Arial"/>
                <a:cs typeface="Arial"/>
              </a:rPr>
            </a:br>
            <a:r>
              <a:rPr lang="en-US" sz="2000" b="1" dirty="0">
                <a:solidFill>
                  <a:schemeClr val="bg1"/>
                </a:solidFill>
                <a:latin typeface="Arial"/>
                <a:cs typeface="Arial"/>
              </a:rPr>
              <a:t>relevant ecosystem leader</a:t>
            </a:r>
          </a:p>
          <a:p>
            <a:pPr marL="514350" indent="-514350">
              <a:buFont typeface="+mj-lt"/>
              <a:buAutoNum type="arabicPeriod"/>
            </a:pPr>
            <a:endParaRPr lang="en-US" sz="2000" b="1" dirty="0">
              <a:solidFill>
                <a:schemeClr val="bg1"/>
              </a:solidFill>
              <a:latin typeface="Arial"/>
              <a:cs typeface="Arial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2000" b="1" dirty="0">
                <a:solidFill>
                  <a:schemeClr val="bg1"/>
                </a:solidFill>
                <a:latin typeface="Arial"/>
                <a:cs typeface="Arial"/>
              </a:rPr>
              <a:t>Converging our data for the power </a:t>
            </a:r>
            <a:br>
              <a:rPr lang="en-US" sz="2000" b="1" dirty="0">
                <a:solidFill>
                  <a:schemeClr val="bg1"/>
                </a:solidFill>
                <a:latin typeface="Arial"/>
                <a:cs typeface="Arial"/>
              </a:rPr>
            </a:br>
            <a:r>
              <a:rPr lang="en-US" sz="2000" b="1" dirty="0">
                <a:solidFill>
                  <a:schemeClr val="bg1"/>
                </a:solidFill>
                <a:latin typeface="Arial"/>
                <a:cs typeface="Arial"/>
              </a:rPr>
              <a:t>of the customer</a:t>
            </a:r>
            <a:endParaRPr lang="en-GB" sz="20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08013" y="630812"/>
            <a:ext cx="1197909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  <a:latin typeface="Arial"/>
                <a:cs typeface="Arial"/>
              </a:rPr>
              <a:t>Our Dare Vision App-</a:t>
            </a:r>
            <a:r>
              <a:rPr lang="en-GB" sz="2400" b="1" dirty="0" err="1">
                <a:solidFill>
                  <a:schemeClr val="bg1"/>
                </a:solidFill>
                <a:latin typeface="Arial"/>
                <a:cs typeface="Arial"/>
              </a:rPr>
              <a:t>surance</a:t>
            </a:r>
            <a:endParaRPr lang="en-GB" sz="24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pic>
        <p:nvPicPr>
          <p:cNvPr id="3" name="Picture 2" descr="EY_Colours Collide Portrait_22.2.18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6783294" y="0"/>
            <a:ext cx="540870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27627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6275388" cy="6858000"/>
          </a:xfrm>
          <a:prstGeom prst="rect">
            <a:avLst/>
          </a:prstGeom>
          <a:solidFill>
            <a:schemeClr val="tx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90000"/>
              </a:lnSpc>
            </a:pPr>
            <a:endParaRPr lang="en-US" sz="1600" dirty="0" err="1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946774" y="0"/>
            <a:ext cx="6245225" cy="6858000"/>
          </a:xfrm>
          <a:prstGeom prst="rect">
            <a:avLst/>
          </a:prstGeom>
          <a:solidFill>
            <a:srgbClr val="FB0037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90000"/>
              </a:lnSpc>
            </a:pPr>
            <a:endParaRPr lang="en-US" sz="1600" dirty="0" err="1">
              <a:solidFill>
                <a:schemeClr val="tx1"/>
              </a:solidFill>
            </a:endParaRPr>
          </a:p>
        </p:txBody>
      </p:sp>
      <p:sp>
        <p:nvSpPr>
          <p:cNvPr id="5" name="Title Placeholder 1"/>
          <p:cNvSpPr txBox="1">
            <a:spLocks/>
          </p:cNvSpPr>
          <p:nvPr/>
        </p:nvSpPr>
        <p:spPr bwMode="auto">
          <a:xfrm>
            <a:off x="576263" y="252947"/>
            <a:ext cx="10479024" cy="854075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defTabSz="914400" rtl="0" eaLnBrk="1" latinLnBrk="0" hangingPunct="1">
              <a:lnSpc>
                <a:spcPts val="2800"/>
              </a:lnSpc>
              <a:spcBef>
                <a:spcPct val="0"/>
              </a:spcBef>
              <a:buNone/>
              <a:defRPr sz="2400" b="0" kern="1200" baseline="0">
                <a:solidFill>
                  <a:schemeClr val="tx1">
                    <a:lumMod val="90000"/>
                    <a:lumOff val="10000"/>
                  </a:schemeClr>
                </a:solidFill>
                <a:latin typeface="Arial"/>
                <a:ea typeface="+mj-ea"/>
                <a:cs typeface="Arial"/>
              </a:defRPr>
            </a:lvl1pPr>
          </a:lstStyle>
          <a:p>
            <a:r>
              <a:rPr lang="en-GB" b="1" dirty="0">
                <a:solidFill>
                  <a:srgbClr val="FFFFFF"/>
                </a:solidFill>
              </a:rPr>
              <a:t>Landscape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583529" y="6585562"/>
            <a:ext cx="72703" cy="288147"/>
          </a:xfrm>
          <a:prstGeom prst="rect">
            <a:avLst/>
          </a:prstGeom>
          <a:noFill/>
        </p:spPr>
        <p:txBody>
          <a:bodyPr wrap="none" lIns="36000" tIns="36000" rIns="36000" bIns="36000" rtlCol="0">
            <a:spAutoFit/>
          </a:bodyPr>
          <a:lstStyle/>
          <a:p>
            <a:endParaRPr lang="en-US" sz="1400" dirty="0" err="1">
              <a:latin typeface="Arial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301316" y="6538522"/>
            <a:ext cx="72703" cy="288147"/>
          </a:xfrm>
          <a:prstGeom prst="rect">
            <a:avLst/>
          </a:prstGeom>
          <a:noFill/>
        </p:spPr>
        <p:txBody>
          <a:bodyPr wrap="none" lIns="36000" tIns="36000" rIns="36000" bIns="36000" rtlCol="0">
            <a:spAutoFit/>
          </a:bodyPr>
          <a:lstStyle/>
          <a:p>
            <a:endParaRPr lang="en-US" sz="1400" dirty="0" err="1">
              <a:latin typeface="Arial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08013" y="1761692"/>
            <a:ext cx="4027099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4000" b="1" dirty="0">
                <a:solidFill>
                  <a:schemeClr val="bg1"/>
                </a:solidFill>
                <a:latin typeface="Arial"/>
                <a:cs typeface="Arial"/>
              </a:rPr>
              <a:t>Traditional claims</a:t>
            </a:r>
          </a:p>
          <a:p>
            <a:pPr algn="r"/>
            <a:endParaRPr lang="en-US" sz="4000" b="1" dirty="0">
              <a:solidFill>
                <a:schemeClr val="bg1"/>
              </a:solidFill>
              <a:latin typeface="Arial"/>
              <a:cs typeface="Arial"/>
            </a:endParaRPr>
          </a:p>
          <a:p>
            <a:pPr algn="r"/>
            <a:r>
              <a:rPr lang="en-US" sz="4000" b="1" dirty="0">
                <a:solidFill>
                  <a:schemeClr val="bg1"/>
                </a:solidFill>
                <a:latin typeface="Arial"/>
                <a:cs typeface="Arial"/>
              </a:rPr>
              <a:t>Claim</a:t>
            </a:r>
          </a:p>
          <a:p>
            <a:pPr algn="r"/>
            <a:endParaRPr lang="en-US" sz="4000" b="1" dirty="0">
              <a:solidFill>
                <a:schemeClr val="bg1"/>
              </a:solidFill>
              <a:latin typeface="Arial"/>
              <a:cs typeface="Arial"/>
            </a:endParaRPr>
          </a:p>
          <a:p>
            <a:pPr algn="r"/>
            <a:r>
              <a:rPr lang="en-US" sz="4000" b="1" dirty="0">
                <a:solidFill>
                  <a:schemeClr val="bg1"/>
                </a:solidFill>
                <a:latin typeface="Arial"/>
                <a:cs typeface="Arial"/>
              </a:rPr>
              <a:t>Product push</a:t>
            </a:r>
            <a:endParaRPr lang="en-GB" sz="40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337196" y="1761692"/>
            <a:ext cx="372792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Arial"/>
                <a:cs typeface="Arial"/>
              </a:rPr>
              <a:t>Payout-type solutions</a:t>
            </a:r>
          </a:p>
          <a:p>
            <a:endParaRPr lang="en-US" sz="4000" b="1" dirty="0">
              <a:solidFill>
                <a:schemeClr val="bg1"/>
              </a:solidFill>
              <a:latin typeface="Arial"/>
              <a:cs typeface="Arial"/>
            </a:endParaRPr>
          </a:p>
          <a:p>
            <a:r>
              <a:rPr lang="it-IT" sz="4000" b="1" dirty="0" err="1">
                <a:solidFill>
                  <a:schemeClr val="bg1"/>
                </a:solidFill>
                <a:latin typeface="Arial"/>
                <a:cs typeface="Arial"/>
              </a:rPr>
              <a:t>Preventative</a:t>
            </a:r>
            <a:endParaRPr lang="it-IT" sz="4000" b="1" dirty="0">
              <a:solidFill>
                <a:schemeClr val="bg1"/>
              </a:solidFill>
              <a:latin typeface="Arial"/>
              <a:cs typeface="Arial"/>
            </a:endParaRPr>
          </a:p>
          <a:p>
            <a:endParaRPr lang="it-IT" sz="4000" b="1" dirty="0">
              <a:solidFill>
                <a:schemeClr val="bg1"/>
              </a:solidFill>
              <a:latin typeface="Arial"/>
              <a:cs typeface="Arial"/>
            </a:endParaRPr>
          </a:p>
          <a:p>
            <a:r>
              <a:rPr lang="it-IT" sz="4000" b="1" dirty="0" err="1">
                <a:solidFill>
                  <a:schemeClr val="bg1"/>
                </a:solidFill>
                <a:latin typeface="Arial"/>
                <a:cs typeface="Arial"/>
              </a:rPr>
              <a:t>What</a:t>
            </a:r>
            <a:r>
              <a:rPr lang="it-IT" sz="4000" b="1" dirty="0">
                <a:solidFill>
                  <a:schemeClr val="bg1"/>
                </a:solidFill>
                <a:latin typeface="Arial"/>
                <a:cs typeface="Arial"/>
              </a:rPr>
              <a:t> I </a:t>
            </a:r>
            <a:r>
              <a:rPr lang="it-IT" sz="4000" b="1" dirty="0" err="1">
                <a:solidFill>
                  <a:schemeClr val="bg1"/>
                </a:solidFill>
                <a:latin typeface="Arial"/>
                <a:cs typeface="Arial"/>
              </a:rPr>
              <a:t>want</a:t>
            </a:r>
            <a:r>
              <a:rPr lang="it-IT" sz="4000" b="1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</a:p>
          <a:p>
            <a:r>
              <a:rPr lang="en-US" sz="4000" b="1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endParaRPr lang="en-GB" sz="40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15" name="Right Arrow 14"/>
          <p:cNvSpPr/>
          <p:nvPr/>
        </p:nvSpPr>
        <p:spPr>
          <a:xfrm>
            <a:off x="5015545" y="2329798"/>
            <a:ext cx="1838095" cy="78847"/>
          </a:xfrm>
          <a:prstGeom prst="rightArrow">
            <a:avLst/>
          </a:prstGeom>
          <a:solidFill>
            <a:schemeClr val="bg1"/>
          </a:solidFill>
          <a:ln w="38100" cmpd="sng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90000"/>
              </a:lnSpc>
            </a:pPr>
            <a:endParaRPr lang="en-US" sz="1600" dirty="0" err="1">
              <a:solidFill>
                <a:schemeClr val="tx1"/>
              </a:solidFill>
            </a:endParaRPr>
          </a:p>
        </p:txBody>
      </p:sp>
      <p:sp>
        <p:nvSpPr>
          <p:cNvPr id="16" name="Right Arrow 15"/>
          <p:cNvSpPr/>
          <p:nvPr/>
        </p:nvSpPr>
        <p:spPr>
          <a:xfrm>
            <a:off x="5015545" y="3943444"/>
            <a:ext cx="1838095" cy="78847"/>
          </a:xfrm>
          <a:prstGeom prst="rightArrow">
            <a:avLst/>
          </a:prstGeom>
          <a:solidFill>
            <a:schemeClr val="bg1"/>
          </a:solidFill>
          <a:ln w="38100" cmpd="sng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90000"/>
              </a:lnSpc>
            </a:pPr>
            <a:endParaRPr lang="en-US" sz="1600" dirty="0" err="1">
              <a:solidFill>
                <a:schemeClr val="tx1"/>
              </a:solidFill>
            </a:endParaRPr>
          </a:p>
        </p:txBody>
      </p:sp>
      <p:sp>
        <p:nvSpPr>
          <p:cNvPr id="19" name="Right Arrow 18"/>
          <p:cNvSpPr/>
          <p:nvPr/>
        </p:nvSpPr>
        <p:spPr>
          <a:xfrm>
            <a:off x="5015545" y="5198503"/>
            <a:ext cx="1838095" cy="78847"/>
          </a:xfrm>
          <a:prstGeom prst="rightArrow">
            <a:avLst/>
          </a:prstGeom>
          <a:solidFill>
            <a:schemeClr val="bg1"/>
          </a:solidFill>
          <a:ln w="38100" cmpd="sng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90000"/>
              </a:lnSpc>
            </a:pPr>
            <a:endParaRPr lang="en-US" sz="1600" dirty="0" err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18231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D3645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90000"/>
              </a:lnSpc>
            </a:pPr>
            <a:endParaRPr lang="en-US" sz="1600" dirty="0" err="1">
              <a:solidFill>
                <a:schemeClr val="tx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583529" y="6585562"/>
            <a:ext cx="72703" cy="288147"/>
          </a:xfrm>
          <a:prstGeom prst="rect">
            <a:avLst/>
          </a:prstGeom>
          <a:noFill/>
        </p:spPr>
        <p:txBody>
          <a:bodyPr wrap="none" lIns="36000" tIns="36000" rIns="36000" bIns="36000" rtlCol="0">
            <a:spAutoFit/>
          </a:bodyPr>
          <a:lstStyle/>
          <a:p>
            <a:endParaRPr lang="en-US" sz="1400" dirty="0" err="1">
              <a:latin typeface="Arial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301316" y="6538522"/>
            <a:ext cx="72703" cy="288147"/>
          </a:xfrm>
          <a:prstGeom prst="rect">
            <a:avLst/>
          </a:prstGeom>
          <a:noFill/>
        </p:spPr>
        <p:txBody>
          <a:bodyPr wrap="none" lIns="36000" tIns="36000" rIns="36000" bIns="36000" rtlCol="0">
            <a:spAutoFit/>
          </a:bodyPr>
          <a:lstStyle/>
          <a:p>
            <a:endParaRPr lang="en-US" sz="1400" dirty="0" err="1">
              <a:latin typeface="Arial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88583" y="2049369"/>
            <a:ext cx="10518931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7000" b="1" dirty="0">
                <a:solidFill>
                  <a:schemeClr val="bg1"/>
                </a:solidFill>
                <a:latin typeface="Arial"/>
                <a:cs typeface="Arial"/>
              </a:rPr>
              <a:t>Self-tailored protection, for everything you care about</a:t>
            </a:r>
          </a:p>
        </p:txBody>
      </p:sp>
    </p:spTree>
    <p:extLst>
      <p:ext uri="{BB962C8B-B14F-4D97-AF65-F5344CB8AC3E}">
        <p14:creationId xmlns:p14="http://schemas.microsoft.com/office/powerpoint/2010/main" val="16239904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522942" y="1058863"/>
            <a:ext cx="11130896" cy="534368"/>
          </a:xfrm>
          <a:prstGeom prst="rect">
            <a:avLst/>
          </a:prstGeom>
          <a:noFill/>
        </p:spPr>
        <p:txBody>
          <a:bodyPr wrap="square" lIns="36000" tIns="36000" rIns="36000" bIns="36000" rtlCol="0">
            <a:spAutoFit/>
          </a:bodyPr>
          <a:lstStyle/>
          <a:p>
            <a:pPr algn="ctr"/>
            <a:r>
              <a:rPr lang="en-US" sz="3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DARE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22941" y="2503378"/>
            <a:ext cx="11130897" cy="380480"/>
          </a:xfrm>
          <a:prstGeom prst="rect">
            <a:avLst/>
          </a:prstGeom>
          <a:noFill/>
        </p:spPr>
        <p:txBody>
          <a:bodyPr wrap="square" lIns="36000" tIns="36000" rIns="36000" bIns="36000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Empowers me to protect everything I care about 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081210" y="3756245"/>
            <a:ext cx="2532488" cy="503590"/>
          </a:xfrm>
          <a:prstGeom prst="rect">
            <a:avLst/>
          </a:prstGeom>
          <a:noFill/>
        </p:spPr>
        <p:txBody>
          <a:bodyPr wrap="square" lIns="36000" tIns="36000" rIns="36000" bIns="36000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Living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56575" y="379593"/>
            <a:ext cx="4604471" cy="442035"/>
          </a:xfrm>
          <a:prstGeom prst="rect">
            <a:avLst/>
          </a:prstGeom>
          <a:noFill/>
        </p:spPr>
        <p:txBody>
          <a:bodyPr wrap="square" lIns="36000" tIns="36000" rIns="36000" bIns="36000" rtlCol="0">
            <a:spAutoFit/>
          </a:bodyPr>
          <a:lstStyle/>
          <a:p>
            <a:r>
              <a:rPr lang="en-GB" sz="2400" b="1" dirty="0">
                <a:solidFill>
                  <a:srgbClr val="FE2747"/>
                </a:solidFill>
                <a:latin typeface="Arial"/>
                <a:cs typeface="Arial"/>
              </a:rPr>
              <a:t>Brand summary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52824" y="2018912"/>
            <a:ext cx="11101014" cy="503590"/>
          </a:xfrm>
          <a:prstGeom prst="rect">
            <a:avLst/>
          </a:prstGeom>
          <a:noFill/>
        </p:spPr>
        <p:txBody>
          <a:bodyPr wrap="square" lIns="36000" tIns="36000" rIns="36000" bIns="36000" rtlCol="0">
            <a:spAutoFit/>
          </a:bodyPr>
          <a:lstStyle/>
          <a:p>
            <a:pPr algn="ctr"/>
            <a:r>
              <a:rPr lang="en-US" sz="28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</a:t>
            </a:r>
            <a:r>
              <a:rPr lang="en-US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matters to You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319637" y="4833567"/>
            <a:ext cx="4406978" cy="1734697"/>
          </a:xfrm>
          <a:prstGeom prst="rect">
            <a:avLst/>
          </a:prstGeom>
          <a:noFill/>
        </p:spPr>
        <p:txBody>
          <a:bodyPr wrap="square" lIns="36000" tIns="36000" rIns="36000" bIns="36000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Services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STP/ Instant Claims </a:t>
            </a:r>
            <a:r>
              <a:rPr lang="en-US" sz="1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upto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100%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Personalization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Embedded protection card </a:t>
            </a:r>
            <a:r>
              <a:rPr lang="mr-IN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enabler (protected data)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 </a:t>
            </a:r>
            <a:r>
              <a:rPr lang="en-US" sz="1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demai</a:t>
            </a:r>
            <a:endParaRPr lang="en-US" sz="1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081210" y="4436658"/>
            <a:ext cx="2532488" cy="688256"/>
          </a:xfrm>
          <a:prstGeom prst="rect">
            <a:avLst/>
          </a:prstGeom>
          <a:noFill/>
        </p:spPr>
        <p:txBody>
          <a:bodyPr wrap="square" lIns="36000" tIns="36000" rIns="36000" bIns="36000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matters to you in the home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4954162" y="3756245"/>
            <a:ext cx="2532488" cy="503590"/>
          </a:xfrm>
          <a:prstGeom prst="rect">
            <a:avLst/>
          </a:prstGeom>
          <a:noFill/>
        </p:spPr>
        <p:txBody>
          <a:bodyPr wrap="square" lIns="36000" tIns="36000" rIns="36000" bIns="36000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Mobility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4954162" y="4436658"/>
            <a:ext cx="2532488" cy="688256"/>
          </a:xfrm>
          <a:prstGeom prst="rect">
            <a:avLst/>
          </a:prstGeom>
          <a:noFill/>
        </p:spPr>
        <p:txBody>
          <a:bodyPr wrap="square" lIns="36000" tIns="36000" rIns="36000" bIns="36000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matters to you on the go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8554692" y="3756245"/>
            <a:ext cx="2532488" cy="503590"/>
          </a:xfrm>
          <a:prstGeom prst="rect">
            <a:avLst/>
          </a:prstGeom>
          <a:noFill/>
        </p:spPr>
        <p:txBody>
          <a:bodyPr wrap="square" lIns="36000" tIns="36000" rIns="36000" bIns="36000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Wellness</a:t>
            </a:r>
          </a:p>
        </p:txBody>
      </p:sp>
      <p:pic>
        <p:nvPicPr>
          <p:cNvPr id="18" name="Picture 17" descr="dom chart 1-01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19"/>
          <a:stretch/>
        </p:blipFill>
        <p:spPr>
          <a:xfrm>
            <a:off x="612383" y="851646"/>
            <a:ext cx="9696842" cy="6006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22042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522942" y="1058863"/>
            <a:ext cx="11130896" cy="534368"/>
          </a:xfrm>
          <a:prstGeom prst="rect">
            <a:avLst/>
          </a:prstGeom>
          <a:noFill/>
        </p:spPr>
        <p:txBody>
          <a:bodyPr wrap="square" lIns="36000" tIns="36000" rIns="36000" bIns="36000" rtlCol="0">
            <a:spAutoFit/>
          </a:bodyPr>
          <a:lstStyle/>
          <a:p>
            <a:pPr algn="ctr"/>
            <a:r>
              <a:rPr lang="en-US" sz="3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DARE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22941" y="2503378"/>
            <a:ext cx="11130897" cy="380480"/>
          </a:xfrm>
          <a:prstGeom prst="rect">
            <a:avLst/>
          </a:prstGeom>
          <a:noFill/>
        </p:spPr>
        <p:txBody>
          <a:bodyPr wrap="square" lIns="36000" tIns="36000" rIns="36000" bIns="36000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Empowers me to protect everything I care about 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47662" y="560558"/>
            <a:ext cx="11742737" cy="811367"/>
          </a:xfrm>
          <a:prstGeom prst="rect">
            <a:avLst/>
          </a:prstGeom>
          <a:noFill/>
        </p:spPr>
        <p:txBody>
          <a:bodyPr wrap="square" lIns="36000" tIns="36000" rIns="36000" bIns="36000" rtlCol="0">
            <a:spAutoFit/>
          </a:bodyPr>
          <a:lstStyle/>
          <a:p>
            <a:r>
              <a:rPr lang="en-US" sz="2400" b="1" dirty="0">
                <a:solidFill>
                  <a:srgbClr val="FE2747"/>
                </a:solidFill>
                <a:latin typeface="Arial"/>
                <a:cs typeface="Arial"/>
              </a:rPr>
              <a:t>The following </a:t>
            </a:r>
            <a:r>
              <a:rPr lang="en-US" sz="2400" b="1">
                <a:solidFill>
                  <a:srgbClr val="FE2747"/>
                </a:solidFill>
                <a:latin typeface="Arial"/>
                <a:cs typeface="Arial"/>
              </a:rPr>
              <a:t>products </a:t>
            </a:r>
            <a:r>
              <a:rPr lang="en-US" sz="2400" b="1" dirty="0">
                <a:solidFill>
                  <a:srgbClr val="FE2747"/>
                </a:solidFill>
                <a:latin typeface="Arial"/>
                <a:cs typeface="Arial"/>
              </a:rPr>
              <a:t>v</a:t>
            </a:r>
            <a:r>
              <a:rPr lang="en-US" sz="2400" b="1">
                <a:solidFill>
                  <a:srgbClr val="FE2747"/>
                </a:solidFill>
                <a:latin typeface="Arial"/>
                <a:cs typeface="Arial"/>
              </a:rPr>
              <a:t>ideos </a:t>
            </a:r>
            <a:r>
              <a:rPr lang="en-US" sz="2400" b="1" dirty="0">
                <a:solidFill>
                  <a:srgbClr val="FE2747"/>
                </a:solidFill>
                <a:latin typeface="Arial"/>
                <a:cs typeface="Arial"/>
              </a:rPr>
              <a:t>are the representation of the strategy, vision and apps built and sold via the ING mobile app locally from the global platform</a:t>
            </a:r>
            <a:endParaRPr lang="en-GB" sz="2400" b="1" dirty="0">
              <a:solidFill>
                <a:srgbClr val="FE2747"/>
              </a:solidFill>
              <a:latin typeface="Arial"/>
              <a:cs typeface="Arial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4437BAF-860D-4EC3-85CE-64F9CCA89A06}"/>
              </a:ext>
            </a:extLst>
          </p:cNvPr>
          <p:cNvSpPr txBox="1"/>
          <p:nvPr/>
        </p:nvSpPr>
        <p:spPr>
          <a:xfrm>
            <a:off x="347662" y="1547064"/>
            <a:ext cx="1141912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N" dirty="0">
                <a:latin typeface="Arial"/>
                <a:cs typeface="Arial"/>
              </a:rPr>
              <a:t>The reuse of these core product components in the global platform across markets were 70% in Living, 60% in Mobility and 40% in Wellness (lower % in wellness due to local governmental health systems). </a:t>
            </a:r>
            <a:endParaRPr lang="en-US" dirty="0">
              <a:latin typeface="Arial"/>
              <a:cs typeface="Arial"/>
            </a:endParaRPr>
          </a:p>
        </p:txBody>
      </p:sp>
      <p:pic>
        <p:nvPicPr>
          <p:cNvPr id="3" name="Dare_Living_Product_presentation">
            <a:hlinkClick r:id="" action="ppaction://media"/>
            <a:extLst>
              <a:ext uri="{FF2B5EF4-FFF2-40B4-BE49-F238E27FC236}">
                <a16:creationId xmlns:a16="http://schemas.microsoft.com/office/drawing/2014/main" id="{8CF7C8B9-3366-4524-A016-4DB36037F45E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74224" y="3442220"/>
            <a:ext cx="3680759" cy="2195342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1ACF851-D2C5-4724-9D11-6348556CC4DD}"/>
              </a:ext>
            </a:extLst>
          </p:cNvPr>
          <p:cNvSpPr txBox="1"/>
          <p:nvPr/>
        </p:nvSpPr>
        <p:spPr>
          <a:xfrm>
            <a:off x="274224" y="2941392"/>
            <a:ext cx="3680759" cy="349702"/>
          </a:xfrm>
          <a:prstGeom prst="rect">
            <a:avLst/>
          </a:prstGeom>
          <a:noFill/>
        </p:spPr>
        <p:txBody>
          <a:bodyPr wrap="square" lIns="36000" tIns="36000" rIns="36000" bIns="36000" rtlCol="0">
            <a:spAutoFit/>
          </a:bodyPr>
          <a:lstStyle/>
          <a:p>
            <a:pPr algn="ctr"/>
            <a:r>
              <a:rPr lang="en-US" b="1" dirty="0"/>
              <a:t>Living Product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E15142B-06B7-4130-9089-86109FCE4627}"/>
              </a:ext>
            </a:extLst>
          </p:cNvPr>
          <p:cNvSpPr txBox="1"/>
          <p:nvPr/>
        </p:nvSpPr>
        <p:spPr>
          <a:xfrm>
            <a:off x="4169474" y="2941392"/>
            <a:ext cx="3853167" cy="349702"/>
          </a:xfrm>
          <a:prstGeom prst="rect">
            <a:avLst/>
          </a:prstGeom>
          <a:noFill/>
        </p:spPr>
        <p:txBody>
          <a:bodyPr wrap="square" lIns="36000" tIns="36000" rIns="36000" bIns="36000" rtlCol="0">
            <a:spAutoFit/>
          </a:bodyPr>
          <a:lstStyle/>
          <a:p>
            <a:pPr algn="ctr"/>
            <a:r>
              <a:rPr lang="en-US" b="1" dirty="0"/>
              <a:t>Mobility Product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EBB902E4-A567-455B-B6E5-D4AC45DE0DE0}"/>
              </a:ext>
            </a:extLst>
          </p:cNvPr>
          <p:cNvSpPr txBox="1"/>
          <p:nvPr/>
        </p:nvSpPr>
        <p:spPr>
          <a:xfrm>
            <a:off x="8262770" y="2941392"/>
            <a:ext cx="3655006" cy="349702"/>
          </a:xfrm>
          <a:prstGeom prst="rect">
            <a:avLst/>
          </a:prstGeom>
          <a:noFill/>
        </p:spPr>
        <p:txBody>
          <a:bodyPr wrap="square" lIns="36000" tIns="36000" rIns="36000" bIns="36000" rtlCol="0">
            <a:spAutoFit/>
          </a:bodyPr>
          <a:lstStyle/>
          <a:p>
            <a:pPr algn="ctr"/>
            <a:r>
              <a:rPr lang="en-US" b="1" dirty="0"/>
              <a:t>Wellness Product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06AC012-01FF-460B-8668-65123EFF4AE6}"/>
              </a:ext>
            </a:extLst>
          </p:cNvPr>
          <p:cNvSpPr txBox="1"/>
          <p:nvPr/>
        </p:nvSpPr>
        <p:spPr>
          <a:xfrm>
            <a:off x="430733" y="5873968"/>
            <a:ext cx="7099300" cy="288147"/>
          </a:xfrm>
          <a:prstGeom prst="rect">
            <a:avLst/>
          </a:prstGeom>
          <a:noFill/>
        </p:spPr>
        <p:txBody>
          <a:bodyPr wrap="square" lIns="36000" tIns="36000" rIns="36000" bIns="36000" rtlCol="0">
            <a:spAutoFit/>
          </a:bodyPr>
          <a:lstStyle/>
          <a:p>
            <a:r>
              <a:rPr lang="en-US" sz="1400" i="1" dirty="0"/>
              <a:t>Click on Play Button for launching the video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B50ED27-E9D3-407E-B724-395E080A4413}"/>
              </a:ext>
            </a:extLst>
          </p:cNvPr>
          <p:cNvSpPr txBox="1"/>
          <p:nvPr/>
        </p:nvSpPr>
        <p:spPr>
          <a:xfrm>
            <a:off x="4495652" y="5873968"/>
            <a:ext cx="3643063" cy="288147"/>
          </a:xfrm>
          <a:prstGeom prst="rect">
            <a:avLst/>
          </a:prstGeom>
          <a:noFill/>
        </p:spPr>
        <p:txBody>
          <a:bodyPr wrap="square" lIns="36000" tIns="36000" rIns="36000" bIns="36000" rtlCol="0">
            <a:spAutoFit/>
          </a:bodyPr>
          <a:lstStyle/>
          <a:p>
            <a:r>
              <a:rPr lang="en-US" sz="1400" i="1" dirty="0"/>
              <a:t>Click on Play Button for launching the video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EFE47788-F1D1-44DF-80E5-3205353233DF}"/>
              </a:ext>
            </a:extLst>
          </p:cNvPr>
          <p:cNvSpPr txBox="1"/>
          <p:nvPr/>
        </p:nvSpPr>
        <p:spPr>
          <a:xfrm>
            <a:off x="8430815" y="5873968"/>
            <a:ext cx="3643063" cy="288147"/>
          </a:xfrm>
          <a:prstGeom prst="rect">
            <a:avLst/>
          </a:prstGeom>
          <a:noFill/>
        </p:spPr>
        <p:txBody>
          <a:bodyPr wrap="square" lIns="36000" tIns="36000" rIns="36000" bIns="36000" rtlCol="0">
            <a:spAutoFit/>
          </a:bodyPr>
          <a:lstStyle/>
          <a:p>
            <a:r>
              <a:rPr lang="en-US" sz="1400" i="1" dirty="0"/>
              <a:t>Click on Play Button for launching the video</a:t>
            </a:r>
          </a:p>
        </p:txBody>
      </p:sp>
      <p:pic>
        <p:nvPicPr>
          <p:cNvPr id="6" name="TEST MIN MOB 2">
            <a:hlinkClick r:id="" action="ppaction://media"/>
            <a:extLst>
              <a:ext uri="{FF2B5EF4-FFF2-40B4-BE49-F238E27FC236}">
                <a16:creationId xmlns:a16="http://schemas.microsoft.com/office/drawing/2014/main" id="{0457E3AD-59A0-4C85-96B6-DFF984915780}"/>
              </a:ext>
            </a:extLst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4169474" y="3470154"/>
            <a:ext cx="3853168" cy="216740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TEST MIN WELLNESS 2">
            <a:hlinkClick r:id="" action="ppaction://media"/>
            <a:extLst>
              <a:ext uri="{FF2B5EF4-FFF2-40B4-BE49-F238E27FC236}">
                <a16:creationId xmlns:a16="http://schemas.microsoft.com/office/drawing/2014/main" id="{87EE2D0F-7C90-41F6-9CC0-B443DF8FB28A}"/>
              </a:ext>
            </a:extLst>
          </p:cNvPr>
          <p:cNvPicPr>
            <a:picLocks noChangeAspect="1"/>
          </p:cNvPicPr>
          <p:nvPr>
            <a:vide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262770" y="3470154"/>
            <a:ext cx="3655006" cy="216066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566050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883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2503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13053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5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0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21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>
                <p:cTn id="2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3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42DB9F60-3A24-4424-9EC1-193395E97537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1127431" y="1704003"/>
            <a:ext cx="13972032" cy="6563733"/>
          </a:xfrm>
        </p:spPr>
        <p:txBody>
          <a:bodyPr lIns="91440" tIns="45720" rIns="91440" bIns="45720"/>
          <a:lstStyle/>
          <a:p>
            <a:pPr lvl="0"/>
            <a:r>
              <a:rPr lang="nl-NL"/>
              <a:t> </a:t>
            </a:r>
            <a:endParaRPr lang="en-GB"/>
          </a:p>
        </p:txBody>
      </p:sp>
      <p:sp>
        <p:nvSpPr>
          <p:cNvPr id="3" name="AutoShape 2" descr="Image result for axa logo">
            <a:extLst>
              <a:ext uri="{FF2B5EF4-FFF2-40B4-BE49-F238E27FC236}">
                <a16:creationId xmlns:a16="http://schemas.microsoft.com/office/drawing/2014/main" id="{FF3D1935-B38A-4A4C-8B0B-EF54E6F4AFA9}"/>
              </a:ext>
            </a:extLst>
          </p:cNvPr>
          <p:cNvSpPr/>
          <p:nvPr/>
        </p:nvSpPr>
        <p:spPr>
          <a:xfrm>
            <a:off x="155577" y="-144466"/>
            <a:ext cx="304796" cy="304796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defTabSz="914377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>
              <a:solidFill>
                <a:srgbClr val="000000"/>
              </a:solidFill>
              <a:latin typeface="Arial" pitchFamily="34"/>
              <a:cs typeface="Arial" pitchFamily="34"/>
              <a:sym typeface="Arial"/>
            </a:endParaRPr>
          </a:p>
        </p:txBody>
      </p:sp>
      <p:sp>
        <p:nvSpPr>
          <p:cNvPr id="8" name="Title 2">
            <a:extLst>
              <a:ext uri="{FF2B5EF4-FFF2-40B4-BE49-F238E27FC236}">
                <a16:creationId xmlns:a16="http://schemas.microsoft.com/office/drawing/2014/main" id="{38434294-AE56-447B-B625-10FAB5BC3D96}"/>
              </a:ext>
            </a:extLst>
          </p:cNvPr>
          <p:cNvSpPr txBox="1"/>
          <p:nvPr/>
        </p:nvSpPr>
        <p:spPr>
          <a:xfrm>
            <a:off x="480645" y="73304"/>
            <a:ext cx="10479024" cy="8540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ctr" anchorCtr="0" compatLnSpc="1">
            <a:noAutofit/>
          </a:bodyPr>
          <a:lstStyle/>
          <a:p>
            <a:pPr defTabSz="914377">
              <a:lnSpc>
                <a:spcPts val="2800"/>
              </a:lnSpc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b="1" dirty="0">
                <a:solidFill>
                  <a:srgbClr val="FF2846"/>
                </a:solidFill>
                <a:latin typeface="Arial" pitchFamily="34"/>
                <a:cs typeface="Arial" pitchFamily="34"/>
                <a:sym typeface="Arial"/>
              </a:rPr>
              <a:t>Personalization remains our main focus to streamline the underwriting process and tailor made the offer</a:t>
            </a:r>
          </a:p>
        </p:txBody>
      </p:sp>
      <p:pic>
        <p:nvPicPr>
          <p:cNvPr id="9" name="Picture 38">
            <a:extLst>
              <a:ext uri="{FF2B5EF4-FFF2-40B4-BE49-F238E27FC236}">
                <a16:creationId xmlns:a16="http://schemas.microsoft.com/office/drawing/2014/main" id="{1568D416-12C0-4F63-B701-F27072799E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0799" y="2059492"/>
            <a:ext cx="5788031" cy="324365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60FEAC5-7610-4D3E-A33B-B6C37EE15FB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10321" y="2242877"/>
            <a:ext cx="3467360" cy="2675176"/>
          </a:xfrm>
          <a:prstGeom prst="rect">
            <a:avLst/>
          </a:prstGeom>
        </p:spPr>
      </p:pic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400D391C-D081-44F4-BCC3-8C6EA2EA3736}"/>
              </a:ext>
            </a:extLst>
          </p:cNvPr>
          <p:cNvCxnSpPr/>
          <p:nvPr/>
        </p:nvCxnSpPr>
        <p:spPr>
          <a:xfrm>
            <a:off x="6788428" y="1789045"/>
            <a:ext cx="0" cy="2981739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6" name="Title 2">
            <a:extLst>
              <a:ext uri="{FF2B5EF4-FFF2-40B4-BE49-F238E27FC236}">
                <a16:creationId xmlns:a16="http://schemas.microsoft.com/office/drawing/2014/main" id="{71D6678B-10E3-46D1-88C8-B7D08BCC3BC1}"/>
              </a:ext>
            </a:extLst>
          </p:cNvPr>
          <p:cNvSpPr txBox="1"/>
          <p:nvPr/>
        </p:nvSpPr>
        <p:spPr>
          <a:xfrm>
            <a:off x="734280" y="1292776"/>
            <a:ext cx="4985877" cy="8540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ctr" anchorCtr="0" compatLnSpc="1">
            <a:noAutofit/>
          </a:bodyPr>
          <a:lstStyle/>
          <a:p>
            <a:pPr defTabSz="914377">
              <a:lnSpc>
                <a:spcPts val="2800"/>
              </a:lnSpc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200" b="1" dirty="0">
                <a:solidFill>
                  <a:srgbClr val="000000"/>
                </a:solidFill>
                <a:latin typeface="Arial" pitchFamily="34"/>
                <a:cs typeface="Arial" pitchFamily="34"/>
                <a:sym typeface="Arial"/>
              </a:rPr>
              <a:t>We have reduced to 3 the number of questions to first offer in Italy</a:t>
            </a:r>
          </a:p>
        </p:txBody>
      </p:sp>
      <p:sp>
        <p:nvSpPr>
          <p:cNvPr id="17" name="Title 2">
            <a:extLst>
              <a:ext uri="{FF2B5EF4-FFF2-40B4-BE49-F238E27FC236}">
                <a16:creationId xmlns:a16="http://schemas.microsoft.com/office/drawing/2014/main" id="{B07760E6-1093-48C8-BFB8-64EDDC794FC2}"/>
              </a:ext>
            </a:extLst>
          </p:cNvPr>
          <p:cNvSpPr txBox="1"/>
          <p:nvPr/>
        </p:nvSpPr>
        <p:spPr>
          <a:xfrm>
            <a:off x="7206124" y="1289408"/>
            <a:ext cx="4985877" cy="8540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ctr" anchorCtr="0" compatLnSpc="1">
            <a:noAutofit/>
          </a:bodyPr>
          <a:lstStyle/>
          <a:p>
            <a:pPr defTabSz="914377">
              <a:lnSpc>
                <a:spcPts val="2800"/>
              </a:lnSpc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200" b="1" dirty="0">
                <a:solidFill>
                  <a:srgbClr val="000000"/>
                </a:solidFill>
                <a:latin typeface="Arial" pitchFamily="34"/>
                <a:cs typeface="Arial" pitchFamily="34"/>
                <a:sym typeface="Arial"/>
              </a:rPr>
              <a:t>conducting the same exercise for Germany</a:t>
            </a:r>
          </a:p>
        </p:txBody>
      </p:sp>
      <p:sp>
        <p:nvSpPr>
          <p:cNvPr id="18" name="Title 2">
            <a:extLst>
              <a:ext uri="{FF2B5EF4-FFF2-40B4-BE49-F238E27FC236}">
                <a16:creationId xmlns:a16="http://schemas.microsoft.com/office/drawing/2014/main" id="{F3FE6AA7-EF5F-4DB8-8A0E-C95924DCE5EA}"/>
              </a:ext>
            </a:extLst>
          </p:cNvPr>
          <p:cNvSpPr txBox="1"/>
          <p:nvPr/>
        </p:nvSpPr>
        <p:spPr>
          <a:xfrm>
            <a:off x="791874" y="5333918"/>
            <a:ext cx="10479017" cy="8540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ctr" anchorCtr="0" compatLnSpc="1">
            <a:noAutofit/>
          </a:bodyPr>
          <a:lstStyle/>
          <a:p>
            <a:pPr defTabSz="914377">
              <a:lnSpc>
                <a:spcPts val="2800"/>
              </a:lnSpc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b="1" dirty="0">
                <a:solidFill>
                  <a:srgbClr val="FF0000"/>
                </a:solidFill>
                <a:latin typeface="Arial" pitchFamily="34"/>
                <a:cs typeface="Arial" pitchFamily="34"/>
                <a:sym typeface="Arial"/>
              </a:rPr>
              <a:t>And we personalize the offer to customer needs based on 200+ insurance profile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80646" y="75361"/>
            <a:ext cx="10587965" cy="854075"/>
          </a:xfrm>
        </p:spPr>
        <p:txBody>
          <a:bodyPr vert="horz" lIns="0" tIns="0" rIns="0" bIns="0" rtlCol="0" anchor="t">
            <a:noAutofit/>
          </a:bodyPr>
          <a:lstStyle/>
          <a:p>
            <a:pPr>
              <a:lnSpc>
                <a:spcPts val="2800"/>
              </a:lnSpc>
            </a:pPr>
            <a:r>
              <a:rPr lang="en-US" sz="2000" b="1" dirty="0">
                <a:solidFill>
                  <a:srgbClr val="FE274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order to have a successful launch and commercial success we need local enablers from both ING and AXA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5053E85-EB37-41F2-A912-AA52E2BAFA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0644" y="3887929"/>
            <a:ext cx="5038069" cy="243585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442036C-5269-4442-91A1-2ABBADDDDD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0644" y="1103649"/>
            <a:ext cx="5038069" cy="2429804"/>
          </a:xfrm>
          <a:prstGeom prst="rect">
            <a:avLst/>
          </a:prstGeom>
        </p:spPr>
      </p:pic>
      <p:sp>
        <p:nvSpPr>
          <p:cNvPr id="51" name="Title 1">
            <a:extLst>
              <a:ext uri="{FF2B5EF4-FFF2-40B4-BE49-F238E27FC236}">
                <a16:creationId xmlns:a16="http://schemas.microsoft.com/office/drawing/2014/main" id="{58658298-C6EB-4F9E-8D12-AECB65744029}"/>
              </a:ext>
            </a:extLst>
          </p:cNvPr>
          <p:cNvSpPr txBox="1">
            <a:spLocks/>
          </p:cNvSpPr>
          <p:nvPr/>
        </p:nvSpPr>
        <p:spPr>
          <a:xfrm>
            <a:off x="5774628" y="1464473"/>
            <a:ext cx="5936728" cy="18750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 anchor="ctr">
            <a:normAutofit fontScale="97500"/>
          </a:bodyPr>
          <a:lstStyle>
            <a:lvl1pPr marL="0" marR="0" indent="0" algn="l" defTabSz="914400" rtl="0" latinLnBrk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1" i="0" u="none" strike="noStrike" cap="none" spc="0" baseline="0">
                <a:ln>
                  <a:noFill/>
                </a:ln>
                <a:solidFill>
                  <a:srgbClr val="FA0038"/>
                </a:solidFill>
                <a:uFillTx/>
                <a:latin typeface="Arial"/>
                <a:ea typeface="Arial"/>
                <a:cs typeface="Arial"/>
                <a:sym typeface="Arial"/>
              </a:defRPr>
            </a:lvl1pPr>
            <a:lvl2pPr marL="0" marR="0" indent="0" algn="l" defTabSz="914400" rtl="0" latinLnBrk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 b="1" i="0" u="none" strike="noStrike" cap="none" spc="0" baseline="0">
                <a:ln>
                  <a:noFill/>
                </a:ln>
                <a:solidFill>
                  <a:schemeClr val="accent4"/>
                </a:solidFill>
                <a:uFillTx/>
                <a:latin typeface="ING Me"/>
                <a:ea typeface="ING Me"/>
                <a:cs typeface="ING Me"/>
                <a:sym typeface="ING Me"/>
              </a:defRPr>
            </a:lvl2pPr>
            <a:lvl3pPr marL="0" marR="0" indent="0" algn="l" defTabSz="914400" rtl="0" latinLnBrk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 b="1" i="0" u="none" strike="noStrike" cap="none" spc="0" baseline="0">
                <a:ln>
                  <a:noFill/>
                </a:ln>
                <a:solidFill>
                  <a:schemeClr val="accent4"/>
                </a:solidFill>
                <a:uFillTx/>
                <a:latin typeface="ING Me"/>
                <a:ea typeface="ING Me"/>
                <a:cs typeface="ING Me"/>
                <a:sym typeface="ING Me"/>
              </a:defRPr>
            </a:lvl3pPr>
            <a:lvl4pPr marL="0" marR="0" indent="0" algn="l" defTabSz="914400" rtl="0" latinLnBrk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 b="1" i="0" u="none" strike="noStrike" cap="none" spc="0" baseline="0">
                <a:ln>
                  <a:noFill/>
                </a:ln>
                <a:solidFill>
                  <a:schemeClr val="accent4"/>
                </a:solidFill>
                <a:uFillTx/>
                <a:latin typeface="ING Me"/>
                <a:ea typeface="ING Me"/>
                <a:cs typeface="ING Me"/>
                <a:sym typeface="ING Me"/>
              </a:defRPr>
            </a:lvl4pPr>
            <a:lvl5pPr marL="0" marR="0" indent="0" algn="l" defTabSz="914400" rtl="0" latinLnBrk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 b="1" i="0" u="none" strike="noStrike" cap="none" spc="0" baseline="0">
                <a:ln>
                  <a:noFill/>
                </a:ln>
                <a:solidFill>
                  <a:schemeClr val="accent4"/>
                </a:solidFill>
                <a:uFillTx/>
                <a:latin typeface="ING Me"/>
                <a:ea typeface="ING Me"/>
                <a:cs typeface="ING Me"/>
                <a:sym typeface="ING Me"/>
              </a:defRPr>
            </a:lvl5pPr>
            <a:lvl6pPr marL="0" marR="0" indent="0" algn="l" defTabSz="914400" rtl="0" latinLnBrk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 b="1" i="0" u="none" strike="noStrike" cap="none" spc="0" baseline="0">
                <a:ln>
                  <a:noFill/>
                </a:ln>
                <a:solidFill>
                  <a:schemeClr val="accent4"/>
                </a:solidFill>
                <a:uFillTx/>
                <a:latin typeface="ING Me"/>
                <a:ea typeface="ING Me"/>
                <a:cs typeface="ING Me"/>
                <a:sym typeface="ING Me"/>
              </a:defRPr>
            </a:lvl6pPr>
            <a:lvl7pPr marL="0" marR="0" indent="0" algn="l" defTabSz="914400" rtl="0" latinLnBrk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 b="1" i="0" u="none" strike="noStrike" cap="none" spc="0" baseline="0">
                <a:ln>
                  <a:noFill/>
                </a:ln>
                <a:solidFill>
                  <a:schemeClr val="accent4"/>
                </a:solidFill>
                <a:uFillTx/>
                <a:latin typeface="ING Me"/>
                <a:ea typeface="ING Me"/>
                <a:cs typeface="ING Me"/>
                <a:sym typeface="ING Me"/>
              </a:defRPr>
            </a:lvl7pPr>
            <a:lvl8pPr marL="0" marR="0" indent="0" algn="l" defTabSz="914400" rtl="0" latinLnBrk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 b="1" i="0" u="none" strike="noStrike" cap="none" spc="0" baseline="0">
                <a:ln>
                  <a:noFill/>
                </a:ln>
                <a:solidFill>
                  <a:schemeClr val="accent4"/>
                </a:solidFill>
                <a:uFillTx/>
                <a:latin typeface="ING Me"/>
                <a:ea typeface="ING Me"/>
                <a:cs typeface="ING Me"/>
                <a:sym typeface="ING Me"/>
              </a:defRPr>
            </a:lvl8pPr>
            <a:lvl9pPr marL="0" marR="0" indent="0" algn="l" defTabSz="914400" rtl="0" latinLnBrk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 b="1" i="0" u="none" strike="noStrike" cap="none" spc="0" baseline="0">
                <a:ln>
                  <a:noFill/>
                </a:ln>
                <a:solidFill>
                  <a:schemeClr val="accent4"/>
                </a:solidFill>
                <a:uFillTx/>
                <a:latin typeface="ING Me"/>
                <a:ea typeface="ING Me"/>
                <a:cs typeface="ING Me"/>
                <a:sym typeface="ING Me"/>
              </a:defRPr>
            </a:lvl9pPr>
          </a:lstStyle>
          <a:p>
            <a:pPr marL="171446" indent="-171446" defTabSz="1219170">
              <a:lnSpc>
                <a:spcPts val="3733"/>
              </a:lnSpc>
              <a:buFont typeface="Wingdings" panose="05000000000000000000" pitchFamily="2" charset="2"/>
              <a:buChar char="Ø"/>
            </a:pPr>
            <a:r>
              <a:rPr lang="en-US" sz="1200" kern="0" dirty="0">
                <a:solidFill>
                  <a:srgbClr val="E2E3E3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Our global product architecture is based on Lego blocks to enable customers to buy on the horizontals in the future</a:t>
            </a:r>
          </a:p>
          <a:p>
            <a:pPr marL="171446" indent="-171446" defTabSz="1219170">
              <a:lnSpc>
                <a:spcPts val="3733"/>
              </a:lnSpc>
              <a:buFont typeface="Wingdings" panose="05000000000000000000" pitchFamily="2" charset="2"/>
              <a:buChar char="Ø"/>
            </a:pPr>
            <a:r>
              <a:rPr lang="en-US" sz="1200" kern="0" dirty="0">
                <a:solidFill>
                  <a:srgbClr val="E2E3E3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 allows enough room to match local regulation while delivering a common customer journey across countries</a:t>
            </a:r>
          </a:p>
        </p:txBody>
      </p:sp>
      <p:sp>
        <p:nvSpPr>
          <p:cNvPr id="52" name="Title 1">
            <a:extLst>
              <a:ext uri="{FF2B5EF4-FFF2-40B4-BE49-F238E27FC236}">
                <a16:creationId xmlns:a16="http://schemas.microsoft.com/office/drawing/2014/main" id="{6513D800-9F2E-4299-9805-C211E40B0F83}"/>
              </a:ext>
            </a:extLst>
          </p:cNvPr>
          <p:cNvSpPr txBox="1">
            <a:spLocks/>
          </p:cNvSpPr>
          <p:nvPr/>
        </p:nvSpPr>
        <p:spPr>
          <a:xfrm>
            <a:off x="5774628" y="4022143"/>
            <a:ext cx="5936728" cy="18750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 anchor="ctr">
            <a:normAutofit fontScale="97500"/>
          </a:bodyPr>
          <a:lstStyle>
            <a:lvl1pPr marL="0" marR="0" indent="0" algn="l" defTabSz="914400" rtl="0" latinLnBrk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1" i="0" u="none" strike="noStrike" cap="none" spc="0" baseline="0">
                <a:ln>
                  <a:noFill/>
                </a:ln>
                <a:solidFill>
                  <a:srgbClr val="FA0038"/>
                </a:solidFill>
                <a:uFillTx/>
                <a:latin typeface="Arial"/>
                <a:ea typeface="Arial"/>
                <a:cs typeface="Arial"/>
                <a:sym typeface="Arial"/>
              </a:defRPr>
            </a:lvl1pPr>
            <a:lvl2pPr marL="0" marR="0" indent="0" algn="l" defTabSz="914400" rtl="0" latinLnBrk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 b="1" i="0" u="none" strike="noStrike" cap="none" spc="0" baseline="0">
                <a:ln>
                  <a:noFill/>
                </a:ln>
                <a:solidFill>
                  <a:schemeClr val="accent4"/>
                </a:solidFill>
                <a:uFillTx/>
                <a:latin typeface="ING Me"/>
                <a:ea typeface="ING Me"/>
                <a:cs typeface="ING Me"/>
                <a:sym typeface="ING Me"/>
              </a:defRPr>
            </a:lvl2pPr>
            <a:lvl3pPr marL="0" marR="0" indent="0" algn="l" defTabSz="914400" rtl="0" latinLnBrk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 b="1" i="0" u="none" strike="noStrike" cap="none" spc="0" baseline="0">
                <a:ln>
                  <a:noFill/>
                </a:ln>
                <a:solidFill>
                  <a:schemeClr val="accent4"/>
                </a:solidFill>
                <a:uFillTx/>
                <a:latin typeface="ING Me"/>
                <a:ea typeface="ING Me"/>
                <a:cs typeface="ING Me"/>
                <a:sym typeface="ING Me"/>
              </a:defRPr>
            </a:lvl3pPr>
            <a:lvl4pPr marL="0" marR="0" indent="0" algn="l" defTabSz="914400" rtl="0" latinLnBrk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 b="1" i="0" u="none" strike="noStrike" cap="none" spc="0" baseline="0">
                <a:ln>
                  <a:noFill/>
                </a:ln>
                <a:solidFill>
                  <a:schemeClr val="accent4"/>
                </a:solidFill>
                <a:uFillTx/>
                <a:latin typeface="ING Me"/>
                <a:ea typeface="ING Me"/>
                <a:cs typeface="ING Me"/>
                <a:sym typeface="ING Me"/>
              </a:defRPr>
            </a:lvl4pPr>
            <a:lvl5pPr marL="0" marR="0" indent="0" algn="l" defTabSz="914400" rtl="0" latinLnBrk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 b="1" i="0" u="none" strike="noStrike" cap="none" spc="0" baseline="0">
                <a:ln>
                  <a:noFill/>
                </a:ln>
                <a:solidFill>
                  <a:schemeClr val="accent4"/>
                </a:solidFill>
                <a:uFillTx/>
                <a:latin typeface="ING Me"/>
                <a:ea typeface="ING Me"/>
                <a:cs typeface="ING Me"/>
                <a:sym typeface="ING Me"/>
              </a:defRPr>
            </a:lvl5pPr>
            <a:lvl6pPr marL="0" marR="0" indent="0" algn="l" defTabSz="914400" rtl="0" latinLnBrk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 b="1" i="0" u="none" strike="noStrike" cap="none" spc="0" baseline="0">
                <a:ln>
                  <a:noFill/>
                </a:ln>
                <a:solidFill>
                  <a:schemeClr val="accent4"/>
                </a:solidFill>
                <a:uFillTx/>
                <a:latin typeface="ING Me"/>
                <a:ea typeface="ING Me"/>
                <a:cs typeface="ING Me"/>
                <a:sym typeface="ING Me"/>
              </a:defRPr>
            </a:lvl6pPr>
            <a:lvl7pPr marL="0" marR="0" indent="0" algn="l" defTabSz="914400" rtl="0" latinLnBrk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 b="1" i="0" u="none" strike="noStrike" cap="none" spc="0" baseline="0">
                <a:ln>
                  <a:noFill/>
                </a:ln>
                <a:solidFill>
                  <a:schemeClr val="accent4"/>
                </a:solidFill>
                <a:uFillTx/>
                <a:latin typeface="ING Me"/>
                <a:ea typeface="ING Me"/>
                <a:cs typeface="ING Me"/>
                <a:sym typeface="ING Me"/>
              </a:defRPr>
            </a:lvl7pPr>
            <a:lvl8pPr marL="0" marR="0" indent="0" algn="l" defTabSz="914400" rtl="0" latinLnBrk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 b="1" i="0" u="none" strike="noStrike" cap="none" spc="0" baseline="0">
                <a:ln>
                  <a:noFill/>
                </a:ln>
                <a:solidFill>
                  <a:schemeClr val="accent4"/>
                </a:solidFill>
                <a:uFillTx/>
                <a:latin typeface="ING Me"/>
                <a:ea typeface="ING Me"/>
                <a:cs typeface="ING Me"/>
                <a:sym typeface="ING Me"/>
              </a:defRPr>
            </a:lvl8pPr>
            <a:lvl9pPr marL="0" marR="0" indent="0" algn="l" defTabSz="914400" rtl="0" latinLnBrk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 b="1" i="0" u="none" strike="noStrike" cap="none" spc="0" baseline="0">
                <a:ln>
                  <a:noFill/>
                </a:ln>
                <a:solidFill>
                  <a:schemeClr val="accent4"/>
                </a:solidFill>
                <a:uFillTx/>
                <a:latin typeface="ING Me"/>
                <a:ea typeface="ING Me"/>
                <a:cs typeface="ING Me"/>
                <a:sym typeface="ING Me"/>
              </a:defRPr>
            </a:lvl9pPr>
          </a:lstStyle>
          <a:p>
            <a:pPr marL="171446" indent="-171446" defTabSz="1219170">
              <a:lnSpc>
                <a:spcPts val="3733"/>
              </a:lnSpc>
              <a:buFont typeface="Wingdings" panose="05000000000000000000" pitchFamily="2" charset="2"/>
              <a:buChar char="Ø"/>
            </a:pPr>
            <a:r>
              <a:rPr lang="en-US" sz="1200" kern="0" dirty="0">
                <a:solidFill>
                  <a:srgbClr val="E2E3E3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Leveraging global ING assets allow us to deliver a platform at scale</a:t>
            </a:r>
          </a:p>
          <a:p>
            <a:pPr marL="171446" indent="-171446" defTabSz="1219170">
              <a:lnSpc>
                <a:spcPts val="3733"/>
              </a:lnSpc>
              <a:buFont typeface="Wingdings" panose="05000000000000000000" pitchFamily="2" charset="2"/>
              <a:buChar char="Ø"/>
            </a:pPr>
            <a:r>
              <a:rPr lang="en-US" sz="1200" kern="0" dirty="0">
                <a:solidFill>
                  <a:srgbClr val="E2E3E3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 requires data availability from local to enable streamline customer journeys with a maximum level of </a:t>
            </a:r>
            <a:r>
              <a:rPr lang="en-US" sz="1200" kern="0" dirty="0" err="1">
                <a:solidFill>
                  <a:srgbClr val="E2E3E3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personnalization</a:t>
            </a:r>
            <a:endParaRPr lang="en-US" sz="1200" kern="0" dirty="0">
              <a:solidFill>
                <a:srgbClr val="E2E3E3">
                  <a:lumMod val="50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1284758"/>
      </p:ext>
    </p:extLst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D3645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90000"/>
              </a:lnSpc>
            </a:pPr>
            <a:endParaRPr lang="en-US" sz="1600" dirty="0" err="1">
              <a:solidFill>
                <a:schemeClr val="tx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583529" y="6585562"/>
            <a:ext cx="72703" cy="288147"/>
          </a:xfrm>
          <a:prstGeom prst="rect">
            <a:avLst/>
          </a:prstGeom>
          <a:noFill/>
        </p:spPr>
        <p:txBody>
          <a:bodyPr wrap="none" lIns="36000" tIns="36000" rIns="36000" bIns="36000" rtlCol="0">
            <a:spAutoFit/>
          </a:bodyPr>
          <a:lstStyle/>
          <a:p>
            <a:endParaRPr lang="en-US" sz="1400" dirty="0" err="1">
              <a:latin typeface="Arial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301316" y="6538522"/>
            <a:ext cx="72703" cy="288147"/>
          </a:xfrm>
          <a:prstGeom prst="rect">
            <a:avLst/>
          </a:prstGeom>
          <a:noFill/>
        </p:spPr>
        <p:txBody>
          <a:bodyPr wrap="none" lIns="36000" tIns="36000" rIns="36000" bIns="36000" rtlCol="0">
            <a:spAutoFit/>
          </a:bodyPr>
          <a:lstStyle/>
          <a:p>
            <a:endParaRPr lang="en-US" sz="1400" dirty="0" err="1">
              <a:latin typeface="Arial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094C1C0-9918-495E-8FF2-4A4F81F454E2}"/>
              </a:ext>
            </a:extLst>
          </p:cNvPr>
          <p:cNvSpPr/>
          <p:nvPr/>
        </p:nvSpPr>
        <p:spPr>
          <a:xfrm>
            <a:off x="1" y="2"/>
            <a:ext cx="12203628" cy="6858001"/>
          </a:xfrm>
          <a:prstGeom prst="rect">
            <a:avLst/>
          </a:prstGeom>
          <a:solidFill>
            <a:srgbClr val="1B222E">
              <a:alpha val="87843"/>
            </a:srgbClr>
          </a:solidFill>
          <a:ln w="6350" cap="flat" cmpd="sng" algn="ctr">
            <a:solidFill>
              <a:srgbClr val="D9D9D9"/>
            </a:solidFill>
            <a:prstDash val="solid"/>
            <a:miter lim="800000"/>
          </a:ln>
          <a:effectLst/>
        </p:spPr>
        <p:txBody>
          <a:bodyPr rot="0" spcFirstLastPara="0" vert="horz" wrap="square" lIns="48000" tIns="48000" rIns="48000" bIns="4800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219108">
              <a:lnSpc>
                <a:spcPct val="90000"/>
              </a:lnSpc>
              <a:defRPr/>
            </a:pPr>
            <a:endParaRPr lang="en-US" sz="2133" dirty="0" err="1">
              <a:solidFill>
                <a:srgbClr val="333333"/>
              </a:solidFill>
              <a:latin typeface="ING Me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3631971C-F7AB-428C-9EFA-84C5CAE8CEAE}"/>
              </a:ext>
            </a:extLst>
          </p:cNvPr>
          <p:cNvSpPr/>
          <p:nvPr/>
        </p:nvSpPr>
        <p:spPr>
          <a:xfrm>
            <a:off x="1849265" y="1241743"/>
            <a:ext cx="8487540" cy="11796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219140">
              <a:defRPr/>
            </a:pPr>
            <a:r>
              <a:rPr lang="en-US" sz="2133" b="1" u="sng" dirty="0">
                <a:solidFill>
                  <a:srgbClr val="FEFFFF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  <a:sym typeface="Arial"/>
              </a:rPr>
              <a:t>Living Value Proposition</a:t>
            </a:r>
            <a:br>
              <a:rPr lang="en-US" sz="2133" b="1" u="sng" dirty="0">
                <a:solidFill>
                  <a:srgbClr val="FEFFFF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  <a:sym typeface="Arial"/>
              </a:rPr>
            </a:br>
            <a:r>
              <a:rPr lang="en-US" sz="667" b="1" u="sng" dirty="0">
                <a:solidFill>
                  <a:srgbClr val="1B222E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  <a:sym typeface="Arial"/>
              </a:rPr>
              <a:t>x</a:t>
            </a:r>
          </a:p>
          <a:p>
            <a:pPr algn="ctr" defTabSz="1219140">
              <a:defRPr/>
            </a:pPr>
            <a:r>
              <a:rPr lang="en-US" sz="2133" b="1" dirty="0">
                <a:solidFill>
                  <a:srgbClr val="FF00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  <a:sym typeface="Arial"/>
              </a:rPr>
              <a:t>“In </a:t>
            </a:r>
            <a:r>
              <a:rPr lang="en-US" sz="2133" b="1" dirty="0">
                <a:solidFill>
                  <a:srgbClr val="FD1A49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  <a:sym typeface="Arial"/>
              </a:rPr>
              <a:t>5 minutes</a:t>
            </a:r>
            <a:r>
              <a:rPr lang="en-US" sz="2133" b="1" dirty="0">
                <a:solidFill>
                  <a:srgbClr val="FEFFFF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  <a:sym typeface="Arial"/>
              </a:rPr>
              <a:t>, build your </a:t>
            </a:r>
            <a:r>
              <a:rPr lang="en-US" sz="2133" b="1" dirty="0">
                <a:solidFill>
                  <a:srgbClr val="FD1A49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  <a:sym typeface="Arial"/>
              </a:rPr>
              <a:t>own home protection</a:t>
            </a:r>
            <a:r>
              <a:rPr lang="en-US" sz="2133" b="1" dirty="0">
                <a:solidFill>
                  <a:srgbClr val="333333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  <a:sym typeface="Arial"/>
              </a:rPr>
              <a:t> </a:t>
            </a:r>
            <a:r>
              <a:rPr lang="en-US" sz="2133" b="1" dirty="0">
                <a:solidFill>
                  <a:srgbClr val="FEFFFF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  <a:sym typeface="Arial"/>
              </a:rPr>
              <a:t>and cover </a:t>
            </a:r>
            <a:r>
              <a:rPr lang="en-US" sz="2133" b="1" dirty="0">
                <a:solidFill>
                  <a:srgbClr val="FD1A49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  <a:sym typeface="Arial"/>
              </a:rPr>
              <a:t>what matters to </a:t>
            </a:r>
            <a:r>
              <a:rPr lang="en-US" sz="2133" b="1" dirty="0">
                <a:solidFill>
                  <a:srgbClr val="FEFFFF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  <a:sym typeface="Arial"/>
              </a:rPr>
              <a:t>you</a:t>
            </a:r>
            <a:r>
              <a:rPr lang="en-US" sz="2133" b="1" dirty="0">
                <a:solidFill>
                  <a:srgbClr val="FF00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  <a:sym typeface="Arial"/>
              </a:rPr>
              <a:t>”</a:t>
            </a:r>
            <a:endParaRPr lang="en-US" sz="2133" dirty="0">
              <a:solidFill>
                <a:srgbClr val="FF0000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4" name="Google Shape;731;p46">
            <a:extLst>
              <a:ext uri="{FF2B5EF4-FFF2-40B4-BE49-F238E27FC236}">
                <a16:creationId xmlns:a16="http://schemas.microsoft.com/office/drawing/2014/main" id="{539849B9-EE4A-4D7B-8339-4DFE2E245389}"/>
              </a:ext>
            </a:extLst>
          </p:cNvPr>
          <p:cNvSpPr txBox="1"/>
          <p:nvPr/>
        </p:nvSpPr>
        <p:spPr>
          <a:xfrm>
            <a:off x="5201678" y="3113223"/>
            <a:ext cx="1782716" cy="467236"/>
          </a:xfrm>
          <a:prstGeom prst="rect">
            <a:avLst/>
          </a:prstGeom>
          <a:solidFill>
            <a:srgbClr val="FF1C4A"/>
          </a:solidFill>
          <a:ln cap="flat">
            <a:noFill/>
          </a:ln>
        </p:spPr>
        <p:txBody>
          <a:bodyPr vert="horz" wrap="square" lIns="121907" tIns="121907" rIns="121907" bIns="121907" anchor="ctr" anchorCtr="1" compatLnSpc="1">
            <a:noAutofit/>
          </a:bodyPr>
          <a:lstStyle/>
          <a:p>
            <a:pPr algn="ctr" defTabSz="121914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kern="0" dirty="0">
                <a:solidFill>
                  <a:srgbClr val="FEFFFF"/>
                </a:solidFill>
                <a:latin typeface="Arial"/>
                <a:ea typeface="+mj-ea"/>
                <a:cs typeface="Arial"/>
                <a:sym typeface="Arial"/>
              </a:rPr>
              <a:t>Personalization</a:t>
            </a:r>
          </a:p>
        </p:txBody>
      </p:sp>
      <p:sp>
        <p:nvSpPr>
          <p:cNvPr id="25" name="Google Shape;732;p46">
            <a:extLst>
              <a:ext uri="{FF2B5EF4-FFF2-40B4-BE49-F238E27FC236}">
                <a16:creationId xmlns:a16="http://schemas.microsoft.com/office/drawing/2014/main" id="{45EB8C51-0C09-4C0C-B415-96D17E22BE27}"/>
              </a:ext>
            </a:extLst>
          </p:cNvPr>
          <p:cNvSpPr txBox="1"/>
          <p:nvPr/>
        </p:nvSpPr>
        <p:spPr>
          <a:xfrm>
            <a:off x="2150968" y="3113223"/>
            <a:ext cx="1716073" cy="467236"/>
          </a:xfrm>
          <a:prstGeom prst="rect">
            <a:avLst/>
          </a:prstGeom>
          <a:solidFill>
            <a:srgbClr val="FF1C4A"/>
          </a:solidFill>
          <a:ln cap="flat">
            <a:noFill/>
          </a:ln>
        </p:spPr>
        <p:txBody>
          <a:bodyPr vert="horz" wrap="square" lIns="121907" tIns="121907" rIns="121907" bIns="121907" anchor="ctr" anchorCtr="1" compatLnSpc="1">
            <a:noAutofit/>
          </a:bodyPr>
          <a:lstStyle/>
          <a:p>
            <a:pPr algn="ctr" defTabSz="121914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400" kern="0" dirty="0">
                <a:solidFill>
                  <a:srgbClr val="FEFFFF"/>
                </a:solidFill>
                <a:latin typeface="Arial"/>
                <a:ea typeface="+mj-ea"/>
                <a:cs typeface="Arial"/>
                <a:sym typeface="Arial"/>
              </a:rPr>
              <a:t>All-in-one</a:t>
            </a:r>
          </a:p>
        </p:txBody>
      </p:sp>
      <p:sp>
        <p:nvSpPr>
          <p:cNvPr id="26" name="Google Shape;734;p46">
            <a:extLst>
              <a:ext uri="{FF2B5EF4-FFF2-40B4-BE49-F238E27FC236}">
                <a16:creationId xmlns:a16="http://schemas.microsoft.com/office/drawing/2014/main" id="{FB14D3EB-4B6A-47F9-BC84-2F7C758A7DA3}"/>
              </a:ext>
            </a:extLst>
          </p:cNvPr>
          <p:cNvSpPr txBox="1"/>
          <p:nvPr/>
        </p:nvSpPr>
        <p:spPr>
          <a:xfrm>
            <a:off x="8342655" y="3113223"/>
            <a:ext cx="1698379" cy="467236"/>
          </a:xfrm>
          <a:prstGeom prst="rect">
            <a:avLst/>
          </a:prstGeom>
          <a:solidFill>
            <a:srgbClr val="FF1C4A"/>
          </a:solidFill>
          <a:ln cap="flat">
            <a:noFill/>
          </a:ln>
        </p:spPr>
        <p:txBody>
          <a:bodyPr vert="horz" wrap="square" lIns="121907" tIns="121907" rIns="121907" bIns="121907" anchor="ctr" anchorCtr="1" compatLnSpc="1">
            <a:noAutofit/>
          </a:bodyPr>
          <a:lstStyle/>
          <a:p>
            <a:pPr algn="ctr" defTabSz="121914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400" kern="0" dirty="0">
                <a:solidFill>
                  <a:srgbClr val="FEFFFF"/>
                </a:solidFill>
                <a:latin typeface="Arial"/>
                <a:ea typeface="+mj-ea"/>
                <a:cs typeface="Arial"/>
                <a:sym typeface="Arial"/>
              </a:rPr>
              <a:t>100% digital</a:t>
            </a:r>
          </a:p>
        </p:txBody>
      </p:sp>
      <p:sp>
        <p:nvSpPr>
          <p:cNvPr id="27" name="TextBox 25">
            <a:extLst>
              <a:ext uri="{FF2B5EF4-FFF2-40B4-BE49-F238E27FC236}">
                <a16:creationId xmlns:a16="http://schemas.microsoft.com/office/drawing/2014/main" id="{87F681A1-AC60-400D-A868-9A05DB9E7E68}"/>
              </a:ext>
            </a:extLst>
          </p:cNvPr>
          <p:cNvSpPr txBox="1"/>
          <p:nvPr/>
        </p:nvSpPr>
        <p:spPr>
          <a:xfrm>
            <a:off x="2051834" y="3743592"/>
            <a:ext cx="1815207" cy="125130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121920" tIns="60960" rIns="121920" bIns="60960" anchor="t" anchorCtr="0" compatLnSpc="1">
            <a:spAutoFit/>
          </a:bodyPr>
          <a:lstStyle/>
          <a:p>
            <a:pPr marL="237049" indent="-237049" defTabSz="1219140">
              <a:spcBef>
                <a:spcPts val="800"/>
              </a:spcBef>
              <a:buClr>
                <a:srgbClr val="FF6200"/>
              </a:buClr>
              <a:buSzPct val="100000"/>
              <a:buFont typeface="Arial" pitchFamily="34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333" b="1" kern="0" dirty="0">
                <a:solidFill>
                  <a:srgbClr val="FEFFFF"/>
                </a:solidFill>
                <a:latin typeface="Arial"/>
                <a:ea typeface="+mj-ea"/>
                <a:cs typeface="Arial"/>
                <a:sym typeface="Arial"/>
              </a:rPr>
              <a:t>One offering </a:t>
            </a:r>
            <a:r>
              <a:rPr lang="en-US" sz="1333" kern="0" dirty="0">
                <a:solidFill>
                  <a:srgbClr val="FEFFFF"/>
                </a:solidFill>
                <a:latin typeface="Arial"/>
                <a:ea typeface="+mj-ea"/>
                <a:cs typeface="Arial"/>
                <a:sym typeface="Arial"/>
              </a:rPr>
              <a:t>that covers all home aspects   </a:t>
            </a:r>
          </a:p>
          <a:p>
            <a:pPr marL="237049" indent="-237049" defTabSz="1219140">
              <a:spcBef>
                <a:spcPts val="800"/>
              </a:spcBef>
              <a:buClr>
                <a:srgbClr val="FF6200"/>
              </a:buClr>
              <a:buSzPct val="100000"/>
              <a:buFont typeface="Arial" pitchFamily="34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333" b="1" kern="0" dirty="0">
                <a:solidFill>
                  <a:srgbClr val="FEFFFF"/>
                </a:solidFill>
                <a:latin typeface="Arial"/>
                <a:ea typeface="+mj-ea"/>
                <a:cs typeface="Arial"/>
                <a:sym typeface="Arial"/>
              </a:rPr>
              <a:t>One combined quote journey</a:t>
            </a:r>
          </a:p>
        </p:txBody>
      </p:sp>
      <p:sp>
        <p:nvSpPr>
          <p:cNvPr id="28" name="TextBox 26">
            <a:extLst>
              <a:ext uri="{FF2B5EF4-FFF2-40B4-BE49-F238E27FC236}">
                <a16:creationId xmlns:a16="http://schemas.microsoft.com/office/drawing/2014/main" id="{242BB15C-97C4-42E4-B3D2-A986BAE0A60E}"/>
              </a:ext>
            </a:extLst>
          </p:cNvPr>
          <p:cNvSpPr txBox="1"/>
          <p:nvPr/>
        </p:nvSpPr>
        <p:spPr>
          <a:xfrm>
            <a:off x="5064155" y="3759247"/>
            <a:ext cx="2065519" cy="145642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121920" tIns="60960" rIns="121920" bIns="60960" anchor="t" anchorCtr="0" compatLnSpc="1">
            <a:spAutoFit/>
          </a:bodyPr>
          <a:lstStyle/>
          <a:p>
            <a:pPr marL="237049" indent="-237049" defTabSz="1219140">
              <a:spcBef>
                <a:spcPts val="800"/>
              </a:spcBef>
              <a:buClr>
                <a:srgbClr val="FF6200"/>
              </a:buClr>
              <a:buSzPct val="100000"/>
              <a:buFont typeface="Arial" pitchFamily="34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333" b="1" kern="0" dirty="0">
                <a:solidFill>
                  <a:srgbClr val="FEFFFF"/>
                </a:solidFill>
                <a:latin typeface="Arial"/>
                <a:ea typeface="+mj-ea"/>
                <a:cs typeface="Arial"/>
                <a:sym typeface="Arial"/>
              </a:rPr>
              <a:t>Home insurance quote personalized using banking data</a:t>
            </a:r>
          </a:p>
          <a:p>
            <a:pPr marL="237049" indent="-237049" defTabSz="1219140">
              <a:spcBef>
                <a:spcPts val="800"/>
              </a:spcBef>
              <a:buClr>
                <a:srgbClr val="FF6200"/>
              </a:buClr>
              <a:buSzPct val="100000"/>
              <a:buFont typeface="Arial" pitchFamily="34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333" b="1" kern="0" dirty="0">
                <a:solidFill>
                  <a:srgbClr val="FEFFFF"/>
                </a:solidFill>
                <a:latin typeface="Arial"/>
                <a:ea typeface="+mj-ea"/>
                <a:cs typeface="Arial"/>
                <a:sym typeface="Arial"/>
              </a:rPr>
              <a:t>Multiple options</a:t>
            </a:r>
            <a:r>
              <a:rPr lang="en-US" sz="1333" kern="0" dirty="0">
                <a:solidFill>
                  <a:srgbClr val="FEFFFF"/>
                </a:solidFill>
                <a:latin typeface="Arial"/>
                <a:ea typeface="+mj-ea"/>
                <a:cs typeface="Arial"/>
                <a:sym typeface="Arial"/>
              </a:rPr>
              <a:t> to self-personalize your offer on demand</a:t>
            </a:r>
            <a:endParaRPr lang="en-GB" sz="1333" kern="0" dirty="0">
              <a:solidFill>
                <a:srgbClr val="FEFFFF"/>
              </a:solidFill>
              <a:latin typeface="Arial"/>
              <a:ea typeface="+mj-ea"/>
              <a:cs typeface="Arial"/>
              <a:sym typeface="Arial"/>
            </a:endParaRPr>
          </a:p>
        </p:txBody>
      </p:sp>
      <p:sp>
        <p:nvSpPr>
          <p:cNvPr id="29" name="TextBox 27">
            <a:extLst>
              <a:ext uri="{FF2B5EF4-FFF2-40B4-BE49-F238E27FC236}">
                <a16:creationId xmlns:a16="http://schemas.microsoft.com/office/drawing/2014/main" id="{EB01C6E5-ABA5-4D42-8B2E-EBD9B3690C3B}"/>
              </a:ext>
            </a:extLst>
          </p:cNvPr>
          <p:cNvSpPr txBox="1"/>
          <p:nvPr/>
        </p:nvSpPr>
        <p:spPr>
          <a:xfrm>
            <a:off x="8270402" y="3759246"/>
            <a:ext cx="1949125" cy="237949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121920" tIns="60960" rIns="121920" bIns="60960" anchor="t" anchorCtr="0" compatLnSpc="1">
            <a:spAutoFit/>
          </a:bodyPr>
          <a:lstStyle/>
          <a:p>
            <a:pPr marL="237049" indent="-237049" defTabSz="1219140">
              <a:spcBef>
                <a:spcPts val="800"/>
              </a:spcBef>
              <a:buClr>
                <a:srgbClr val="FF6200"/>
              </a:buClr>
              <a:buSzPct val="100000"/>
              <a:buFont typeface="Arial" pitchFamily="34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333" b="1" kern="0" dirty="0">
                <a:solidFill>
                  <a:srgbClr val="FEFFFF"/>
                </a:solidFill>
                <a:latin typeface="Arial"/>
                <a:ea typeface="+mj-ea"/>
                <a:cs typeface="Arial"/>
                <a:sym typeface="Arial"/>
              </a:rPr>
              <a:t>Dashboard to simplify </a:t>
            </a:r>
            <a:r>
              <a:rPr lang="en-US" sz="1333" kern="0" dirty="0">
                <a:solidFill>
                  <a:srgbClr val="FEFFFF"/>
                </a:solidFill>
                <a:latin typeface="Arial"/>
                <a:ea typeface="+mj-ea"/>
                <a:cs typeface="Arial"/>
                <a:sym typeface="Arial"/>
              </a:rPr>
              <a:t>your policy management </a:t>
            </a:r>
          </a:p>
          <a:p>
            <a:pPr marL="237049" indent="-237049" defTabSz="1219140">
              <a:spcBef>
                <a:spcPts val="800"/>
              </a:spcBef>
              <a:buClr>
                <a:srgbClr val="FF6200"/>
              </a:buClr>
              <a:buSzPct val="100000"/>
              <a:buFont typeface="Arial" pitchFamily="34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333" kern="0" dirty="0">
                <a:solidFill>
                  <a:srgbClr val="FEFFFF"/>
                </a:solidFill>
                <a:latin typeface="Arial"/>
                <a:ea typeface="+mj-ea"/>
                <a:cs typeface="Arial"/>
                <a:sym typeface="Arial"/>
              </a:rPr>
              <a:t>Easy digital </a:t>
            </a:r>
            <a:r>
              <a:rPr lang="en-US" sz="1333" b="1" kern="0" dirty="0">
                <a:solidFill>
                  <a:srgbClr val="FEFFFF"/>
                </a:solidFill>
                <a:latin typeface="Arial"/>
                <a:ea typeface="+mj-ea"/>
                <a:cs typeface="Arial"/>
                <a:sym typeface="Arial"/>
              </a:rPr>
              <a:t>claims creation and tracking</a:t>
            </a:r>
          </a:p>
          <a:p>
            <a:pPr marL="237049" indent="-237049" defTabSz="1219140">
              <a:spcBef>
                <a:spcPts val="800"/>
              </a:spcBef>
              <a:buClr>
                <a:srgbClr val="FF6200"/>
              </a:buClr>
              <a:buSzPct val="100000"/>
              <a:buFont typeface="Arial" pitchFamily="34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333" b="1" kern="0" dirty="0">
                <a:solidFill>
                  <a:srgbClr val="FEFFFF"/>
                </a:solidFill>
                <a:latin typeface="Arial"/>
                <a:ea typeface="+mj-ea"/>
                <a:cs typeface="Arial"/>
                <a:sym typeface="Arial"/>
              </a:rPr>
              <a:t>Document vault </a:t>
            </a:r>
            <a:r>
              <a:rPr lang="en-US" sz="1333" kern="0" dirty="0">
                <a:solidFill>
                  <a:srgbClr val="FEFFFF"/>
                </a:solidFill>
                <a:latin typeface="Arial"/>
                <a:ea typeface="+mj-ea"/>
                <a:cs typeface="Arial"/>
                <a:sym typeface="Arial"/>
              </a:rPr>
              <a:t>to access to all policy information &amp; events</a:t>
            </a:r>
            <a:endParaRPr lang="en-GB" sz="1333" b="1" kern="0" dirty="0">
              <a:solidFill>
                <a:srgbClr val="FEFFFF"/>
              </a:solidFill>
              <a:latin typeface="Arial"/>
              <a:ea typeface="+mj-ea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1888006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D3645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90000"/>
              </a:lnSpc>
            </a:pPr>
            <a:endParaRPr lang="en-US" sz="1600" dirty="0" err="1">
              <a:solidFill>
                <a:schemeClr val="tx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583529" y="6585562"/>
            <a:ext cx="72703" cy="288147"/>
          </a:xfrm>
          <a:prstGeom prst="rect">
            <a:avLst/>
          </a:prstGeom>
          <a:noFill/>
        </p:spPr>
        <p:txBody>
          <a:bodyPr wrap="none" lIns="36000" tIns="36000" rIns="36000" bIns="36000" rtlCol="0">
            <a:spAutoFit/>
          </a:bodyPr>
          <a:lstStyle/>
          <a:p>
            <a:endParaRPr lang="en-US" sz="1400" dirty="0" err="1">
              <a:latin typeface="Arial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301316" y="6538522"/>
            <a:ext cx="72703" cy="288147"/>
          </a:xfrm>
          <a:prstGeom prst="rect">
            <a:avLst/>
          </a:prstGeom>
          <a:noFill/>
        </p:spPr>
        <p:txBody>
          <a:bodyPr wrap="none" lIns="36000" tIns="36000" rIns="36000" bIns="36000" rtlCol="0">
            <a:spAutoFit/>
          </a:bodyPr>
          <a:lstStyle/>
          <a:p>
            <a:endParaRPr lang="en-US" sz="1400" dirty="0" err="1">
              <a:latin typeface="Arial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094C1C0-9918-495E-8FF2-4A4F81F454E2}"/>
              </a:ext>
            </a:extLst>
          </p:cNvPr>
          <p:cNvSpPr/>
          <p:nvPr/>
        </p:nvSpPr>
        <p:spPr>
          <a:xfrm>
            <a:off x="1" y="2"/>
            <a:ext cx="12203628" cy="6858001"/>
          </a:xfrm>
          <a:prstGeom prst="rect">
            <a:avLst/>
          </a:prstGeom>
          <a:solidFill>
            <a:srgbClr val="1B222E">
              <a:alpha val="87843"/>
            </a:srgbClr>
          </a:solidFill>
          <a:ln w="6350" cap="flat" cmpd="sng" algn="ctr">
            <a:solidFill>
              <a:srgbClr val="D9D9D9"/>
            </a:solidFill>
            <a:prstDash val="solid"/>
            <a:miter lim="800000"/>
          </a:ln>
          <a:effectLst/>
        </p:spPr>
        <p:txBody>
          <a:bodyPr rot="0" spcFirstLastPara="0" vert="horz" wrap="square" lIns="48000" tIns="48000" rIns="48000" bIns="4800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219108">
              <a:lnSpc>
                <a:spcPct val="90000"/>
              </a:lnSpc>
              <a:defRPr/>
            </a:pPr>
            <a:endParaRPr lang="en-US" sz="2133" dirty="0" err="1">
              <a:solidFill>
                <a:srgbClr val="333333"/>
              </a:solidFill>
              <a:latin typeface="ING Me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9A7F81D0-EB0F-4B72-811B-60FDE99C0BC2}"/>
              </a:ext>
            </a:extLst>
          </p:cNvPr>
          <p:cNvSpPr/>
          <p:nvPr/>
        </p:nvSpPr>
        <p:spPr>
          <a:xfrm>
            <a:off x="480648" y="86509"/>
            <a:ext cx="7958336" cy="306911"/>
          </a:xfrm>
          <a:prstGeom prst="rect">
            <a:avLst/>
          </a:prstGeom>
          <a:noFill/>
          <a:ln w="6350" cap="flat" cmpd="sng" algn="ctr">
            <a:noFill/>
            <a:prstDash val="solid"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D9D9D9"/>
                </a:solidFill>
              </a14:hiddenFill>
            </a:ext>
            <a:ext uri="{91240B29-F687-4F45-9708-019B960494DF}">
              <a14:hiddenLine xmlns:a14="http://schemas.microsoft.com/office/drawing/2010/main" w="6350" cap="flat" cmpd="sng" algn="ctr">
                <a:solidFill>
                  <a:srgbClr val="D9D9D9"/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5999" tIns="35999" rIns="35999" bIns="3599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1219020">
              <a:lnSpc>
                <a:spcPct val="90000"/>
              </a:lnSpc>
              <a:defRPr/>
            </a:pPr>
            <a:r>
              <a:rPr lang="en-US" sz="1600" b="1" dirty="0">
                <a:solidFill>
                  <a:srgbClr val="FEFFFF"/>
                </a:solidFill>
                <a:latin typeface="Arial"/>
                <a:cs typeface="Arial" panose="020B0604020202020204" pitchFamily="34" charset="0"/>
              </a:rPr>
              <a:t>Living Value Proposition - Product Architecture</a:t>
            </a:r>
          </a:p>
        </p:txBody>
      </p:sp>
      <p:sp>
        <p:nvSpPr>
          <p:cNvPr id="107" name="TextBox 106">
            <a:extLst>
              <a:ext uri="{FF2B5EF4-FFF2-40B4-BE49-F238E27FC236}">
                <a16:creationId xmlns:a16="http://schemas.microsoft.com/office/drawing/2014/main" id="{3D6F3869-FC03-4DFD-AC4A-A1ECD9CE52AD}"/>
              </a:ext>
            </a:extLst>
          </p:cNvPr>
          <p:cNvSpPr txBox="1"/>
          <p:nvPr/>
        </p:nvSpPr>
        <p:spPr>
          <a:xfrm>
            <a:off x="71113" y="1470928"/>
            <a:ext cx="8782728" cy="3207259"/>
          </a:xfrm>
          <a:prstGeom prst="rect">
            <a:avLst/>
          </a:prstGeom>
          <a:solidFill>
            <a:srgbClr val="FEFFFF"/>
          </a:solidFill>
          <a:ln>
            <a:solidFill>
              <a:srgbClr val="FA0038"/>
            </a:solidFill>
          </a:ln>
        </p:spPr>
        <p:txBody>
          <a:bodyPr wrap="square" rtlCol="0">
            <a:noAutofit/>
          </a:bodyPr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Your Living protection</a:t>
            </a:r>
          </a:p>
          <a:p>
            <a:pPr marL="0" marR="0" lvl="0" indent="0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108" name="TextBox 107">
            <a:extLst>
              <a:ext uri="{FF2B5EF4-FFF2-40B4-BE49-F238E27FC236}">
                <a16:creationId xmlns:a16="http://schemas.microsoft.com/office/drawing/2014/main" id="{47AF1CC2-8D44-472C-B629-E5B5B81727C5}"/>
              </a:ext>
            </a:extLst>
          </p:cNvPr>
          <p:cNvSpPr txBox="1"/>
          <p:nvPr/>
        </p:nvSpPr>
        <p:spPr>
          <a:xfrm>
            <a:off x="3057437" y="2412565"/>
            <a:ext cx="2808000" cy="1988724"/>
          </a:xfrm>
          <a:prstGeom prst="rect">
            <a:avLst/>
          </a:prstGeom>
          <a:noFill/>
          <a:ln>
            <a:solidFill>
              <a:srgbClr val="FA0038"/>
            </a:solidFill>
          </a:ln>
        </p:spPr>
        <p:txBody>
          <a:bodyPr wrap="square" rtlCol="0">
            <a:noAutofit/>
          </a:bodyPr>
          <a:lstStyle/>
          <a:p>
            <a:pPr defTabSz="914377">
              <a:defRPr/>
            </a:pPr>
            <a:r>
              <a:rPr lang="en-GB" b="1" dirty="0">
                <a:solidFill>
                  <a:prstClr val="black"/>
                </a:solidFill>
                <a:latin typeface="Arial"/>
                <a:cs typeface="Arial"/>
                <a:sym typeface="Arial"/>
              </a:rPr>
              <a:t>Your Belongings</a:t>
            </a:r>
          </a:p>
          <a:p>
            <a:pPr defTabSz="914377">
              <a:defRPr/>
            </a:pPr>
            <a:endParaRPr lang="en-GB" sz="1051" dirty="0">
              <a:solidFill>
                <a:prstClr val="black"/>
              </a:solidFill>
              <a:latin typeface="Arial"/>
              <a:cs typeface="Arial"/>
              <a:sym typeface="Arial"/>
            </a:endParaRPr>
          </a:p>
          <a:p>
            <a:pPr defTabSz="914377">
              <a:defRPr/>
            </a:pPr>
            <a:r>
              <a:rPr lang="en-GB" sz="1400" dirty="0">
                <a:solidFill>
                  <a:prstClr val="black"/>
                </a:solidFill>
                <a:latin typeface="Arial"/>
                <a:cs typeface="Arial"/>
                <a:sym typeface="Arial"/>
              </a:rPr>
              <a:t>Basic</a:t>
            </a:r>
          </a:p>
          <a:p>
            <a:pPr defTabSz="914377">
              <a:defRPr/>
            </a:pPr>
            <a:r>
              <a:rPr lang="en-GB" sz="1400" dirty="0">
                <a:solidFill>
                  <a:prstClr val="black"/>
                </a:solidFill>
                <a:latin typeface="Arial"/>
                <a:cs typeface="Arial"/>
                <a:sym typeface="Arial"/>
              </a:rPr>
              <a:t>Extended</a:t>
            </a:r>
          </a:p>
          <a:p>
            <a:pPr defTabSz="914377">
              <a:defRPr/>
            </a:pPr>
            <a:endParaRPr lang="en-GB" sz="1400" dirty="0">
              <a:solidFill>
                <a:prstClr val="black"/>
              </a:solidFill>
              <a:latin typeface="Arial"/>
              <a:cs typeface="Arial"/>
              <a:sym typeface="Arial"/>
            </a:endParaRPr>
          </a:p>
          <a:p>
            <a:pPr defTabSz="914377">
              <a:defRPr/>
            </a:pPr>
            <a:r>
              <a:rPr lang="en-GB" sz="1400" dirty="0">
                <a:solidFill>
                  <a:prstClr val="black"/>
                </a:solidFill>
                <a:latin typeface="Arial"/>
                <a:cs typeface="Arial"/>
                <a:sym typeface="Arial"/>
              </a:rPr>
              <a:t>Cover up to</a:t>
            </a:r>
          </a:p>
        </p:txBody>
      </p:sp>
      <p:sp>
        <p:nvSpPr>
          <p:cNvPr id="109" name="Rounded Rectangle 83">
            <a:extLst>
              <a:ext uri="{FF2B5EF4-FFF2-40B4-BE49-F238E27FC236}">
                <a16:creationId xmlns:a16="http://schemas.microsoft.com/office/drawing/2014/main" id="{83A5C7ED-A9EE-4AB1-97BB-2D5B5F08D6D0}"/>
              </a:ext>
            </a:extLst>
          </p:cNvPr>
          <p:cNvSpPr/>
          <p:nvPr/>
        </p:nvSpPr>
        <p:spPr>
          <a:xfrm>
            <a:off x="3046097" y="1827186"/>
            <a:ext cx="2918883" cy="378997"/>
          </a:xfrm>
          <a:prstGeom prst="roundRect">
            <a:avLst/>
          </a:prstGeom>
          <a:solidFill>
            <a:srgbClr val="FC596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GB" sz="1400" dirty="0">
                <a:solidFill>
                  <a:prstClr val="white"/>
                </a:solidFill>
                <a:latin typeface="Arial"/>
                <a:cs typeface="Arial"/>
                <a:sym typeface="Arial"/>
              </a:rPr>
              <a:t>Your Offer €XX p/m</a:t>
            </a:r>
          </a:p>
        </p:txBody>
      </p:sp>
      <p:grpSp>
        <p:nvGrpSpPr>
          <p:cNvPr id="110" name="Group 109">
            <a:extLst>
              <a:ext uri="{FF2B5EF4-FFF2-40B4-BE49-F238E27FC236}">
                <a16:creationId xmlns:a16="http://schemas.microsoft.com/office/drawing/2014/main" id="{F220DE74-C7C8-4B07-939C-C5F10BDC2179}"/>
              </a:ext>
            </a:extLst>
          </p:cNvPr>
          <p:cNvGrpSpPr/>
          <p:nvPr/>
        </p:nvGrpSpPr>
        <p:grpSpPr>
          <a:xfrm>
            <a:off x="5970027" y="2412564"/>
            <a:ext cx="2808000" cy="1454694"/>
            <a:chOff x="883720" y="2470546"/>
            <a:chExt cx="2808366" cy="1454694"/>
          </a:xfrm>
        </p:grpSpPr>
        <p:sp>
          <p:nvSpPr>
            <p:cNvPr id="111" name="TextBox 110">
              <a:extLst>
                <a:ext uri="{FF2B5EF4-FFF2-40B4-BE49-F238E27FC236}">
                  <a16:creationId xmlns:a16="http://schemas.microsoft.com/office/drawing/2014/main" id="{CA738EE9-A678-4C79-AD67-3C1DA273729B}"/>
                </a:ext>
              </a:extLst>
            </p:cNvPr>
            <p:cNvSpPr txBox="1"/>
            <p:nvPr/>
          </p:nvSpPr>
          <p:spPr>
            <a:xfrm>
              <a:off x="883720" y="2470546"/>
              <a:ext cx="2808366" cy="1454694"/>
            </a:xfrm>
            <a:prstGeom prst="rect">
              <a:avLst/>
            </a:prstGeom>
            <a:noFill/>
            <a:ln>
              <a:solidFill>
                <a:srgbClr val="FA0038"/>
              </a:solidFill>
            </a:ln>
          </p:spPr>
          <p:txBody>
            <a:bodyPr wrap="square" rtlCol="0">
              <a:spAutoFit/>
            </a:bodyPr>
            <a:lstStyle/>
            <a:p>
              <a:pPr defTabSz="914377">
                <a:defRPr/>
              </a:pPr>
              <a:r>
                <a:rPr lang="en-GB" b="1" dirty="0">
                  <a:solidFill>
                    <a:prstClr val="black"/>
                  </a:solidFill>
                  <a:latin typeface="Arial"/>
                  <a:cs typeface="Arial"/>
                  <a:sym typeface="Arial"/>
                </a:rPr>
                <a:t>Your Damages to others </a:t>
              </a:r>
            </a:p>
            <a:p>
              <a:pPr defTabSz="914377">
                <a:defRPr/>
              </a:pPr>
              <a:endParaRPr lang="en-GB" sz="1053" dirty="0">
                <a:solidFill>
                  <a:prstClr val="black"/>
                </a:solidFill>
                <a:latin typeface="Arial"/>
                <a:cs typeface="Arial"/>
                <a:sym typeface="Arial"/>
              </a:endParaRPr>
            </a:p>
            <a:p>
              <a:pPr defTabSz="914377">
                <a:defRPr/>
              </a:pPr>
              <a:r>
                <a:rPr lang="en-GB" sz="1400" dirty="0">
                  <a:solidFill>
                    <a:prstClr val="black"/>
                  </a:solidFill>
                  <a:latin typeface="Arial"/>
                  <a:cs typeface="Arial"/>
                  <a:sym typeface="Arial"/>
                </a:rPr>
                <a:t>Covered up to</a:t>
              </a:r>
            </a:p>
            <a:p>
              <a:pPr defTabSz="914377">
                <a:defRPr/>
              </a:pPr>
              <a:endParaRPr lang="en-GB" sz="1400" dirty="0">
                <a:solidFill>
                  <a:prstClr val="black"/>
                </a:solidFill>
                <a:latin typeface="Arial"/>
                <a:cs typeface="Arial"/>
                <a:sym typeface="Arial"/>
              </a:endParaRPr>
            </a:p>
            <a:p>
              <a:pPr defTabSz="914377">
                <a:defRPr/>
              </a:pPr>
              <a:endParaRPr lang="en-GB" sz="1400" dirty="0">
                <a:solidFill>
                  <a:prstClr val="black"/>
                </a:solidFill>
                <a:latin typeface="Arial"/>
                <a:cs typeface="Arial"/>
                <a:sym typeface="Arial"/>
              </a:endParaRPr>
            </a:p>
          </p:txBody>
        </p:sp>
        <p:grpSp>
          <p:nvGrpSpPr>
            <p:cNvPr id="112" name="Group 111">
              <a:extLst>
                <a:ext uri="{FF2B5EF4-FFF2-40B4-BE49-F238E27FC236}">
                  <a16:creationId xmlns:a16="http://schemas.microsoft.com/office/drawing/2014/main" id="{BD69600E-F993-460A-85D1-CF60E7F4BCE9}"/>
                </a:ext>
              </a:extLst>
            </p:cNvPr>
            <p:cNvGrpSpPr/>
            <p:nvPr/>
          </p:nvGrpSpPr>
          <p:grpSpPr>
            <a:xfrm>
              <a:off x="3151250" y="2665136"/>
              <a:ext cx="495300" cy="219075"/>
              <a:chOff x="2698550" y="1541782"/>
              <a:chExt cx="495300" cy="219075"/>
            </a:xfrm>
          </p:grpSpPr>
          <p:sp>
            <p:nvSpPr>
              <p:cNvPr id="113" name="Flowchart: Terminator 112">
                <a:extLst>
                  <a:ext uri="{FF2B5EF4-FFF2-40B4-BE49-F238E27FC236}">
                    <a16:creationId xmlns:a16="http://schemas.microsoft.com/office/drawing/2014/main" id="{2B305588-0B9A-4B79-B5D1-0B1667B33BDA}"/>
                  </a:ext>
                </a:extLst>
              </p:cNvPr>
              <p:cNvSpPr/>
              <p:nvPr/>
            </p:nvSpPr>
            <p:spPr>
              <a:xfrm>
                <a:off x="2698550" y="1541782"/>
                <a:ext cx="495300" cy="219075"/>
              </a:xfrm>
              <a:prstGeom prst="flowChartTerminator">
                <a:avLst/>
              </a:prstGeom>
              <a:solidFill>
                <a:sysClr val="window" lastClr="FFFFFF">
                  <a:lumMod val="8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algn="ctr" defTabSz="914377">
                  <a:defRPr/>
                </a:pPr>
                <a:endParaRPr lang="en-GB">
                  <a:solidFill>
                    <a:prstClr val="white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14" name="Flowchart: Connector 113">
                <a:extLst>
                  <a:ext uri="{FF2B5EF4-FFF2-40B4-BE49-F238E27FC236}">
                    <a16:creationId xmlns:a16="http://schemas.microsoft.com/office/drawing/2014/main" id="{F59CC958-238F-47D3-8876-8D0F34ADF22E}"/>
                  </a:ext>
                </a:extLst>
              </p:cNvPr>
              <p:cNvSpPr/>
              <p:nvPr/>
            </p:nvSpPr>
            <p:spPr>
              <a:xfrm>
                <a:off x="2698550" y="1541782"/>
                <a:ext cx="219600" cy="219075"/>
              </a:xfrm>
              <a:prstGeom prst="flowChartConnector">
                <a:avLst/>
              </a:prstGeom>
              <a:solidFill>
                <a:srgbClr val="00B05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algn="ctr" defTabSz="914377">
                  <a:defRPr/>
                </a:pPr>
                <a:endParaRPr lang="en-GB">
                  <a:solidFill>
                    <a:prstClr val="white"/>
                  </a:solidFill>
                  <a:latin typeface="Arial"/>
                  <a:cs typeface="Arial"/>
                  <a:sym typeface="Arial"/>
                </a:endParaRPr>
              </a:p>
            </p:txBody>
          </p:sp>
        </p:grpSp>
      </p:grpSp>
      <p:grpSp>
        <p:nvGrpSpPr>
          <p:cNvPr id="115" name="Group 114">
            <a:extLst>
              <a:ext uri="{FF2B5EF4-FFF2-40B4-BE49-F238E27FC236}">
                <a16:creationId xmlns:a16="http://schemas.microsoft.com/office/drawing/2014/main" id="{2C2F2956-1950-4D3E-961C-46C0C41A6205}"/>
              </a:ext>
            </a:extLst>
          </p:cNvPr>
          <p:cNvGrpSpPr/>
          <p:nvPr/>
        </p:nvGrpSpPr>
        <p:grpSpPr>
          <a:xfrm>
            <a:off x="5252991" y="2477337"/>
            <a:ext cx="495236" cy="219075"/>
            <a:chOff x="3448050" y="1447800"/>
            <a:chExt cx="495300" cy="219075"/>
          </a:xfrm>
        </p:grpSpPr>
        <p:sp>
          <p:nvSpPr>
            <p:cNvPr id="116" name="Flowchart: Terminator 115">
              <a:extLst>
                <a:ext uri="{FF2B5EF4-FFF2-40B4-BE49-F238E27FC236}">
                  <a16:creationId xmlns:a16="http://schemas.microsoft.com/office/drawing/2014/main" id="{7E87C7DC-4C2A-4527-935A-83A73D254E18}"/>
                </a:ext>
              </a:extLst>
            </p:cNvPr>
            <p:cNvSpPr/>
            <p:nvPr/>
          </p:nvSpPr>
          <p:spPr>
            <a:xfrm>
              <a:off x="3448050" y="1447800"/>
              <a:ext cx="495300" cy="219075"/>
            </a:xfrm>
            <a:prstGeom prst="flowChartTerminator">
              <a:avLst/>
            </a:prstGeom>
            <a:solidFill>
              <a:sysClr val="window" lastClr="FFFFFF">
                <a:lumMod val="85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377">
                <a:defRPr/>
              </a:pPr>
              <a:endParaRPr lang="en-GB">
                <a:solidFill>
                  <a:prstClr val="white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17" name="Flowchart: Connector 116">
              <a:extLst>
                <a:ext uri="{FF2B5EF4-FFF2-40B4-BE49-F238E27FC236}">
                  <a16:creationId xmlns:a16="http://schemas.microsoft.com/office/drawing/2014/main" id="{A2A35443-7DD7-40B1-B2B8-CA0F9C7930AD}"/>
                </a:ext>
              </a:extLst>
            </p:cNvPr>
            <p:cNvSpPr/>
            <p:nvPr/>
          </p:nvSpPr>
          <p:spPr>
            <a:xfrm>
              <a:off x="3448050" y="1447800"/>
              <a:ext cx="219600" cy="219075"/>
            </a:xfrm>
            <a:prstGeom prst="flowChartConnector">
              <a:avLst/>
            </a:prstGeom>
            <a:solidFill>
              <a:srgbClr val="00B05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377">
                <a:defRPr/>
              </a:pPr>
              <a:endParaRPr lang="en-GB">
                <a:solidFill>
                  <a:prstClr val="white"/>
                </a:solidFill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118" name="Flowchart: Connector 117">
            <a:extLst>
              <a:ext uri="{FF2B5EF4-FFF2-40B4-BE49-F238E27FC236}">
                <a16:creationId xmlns:a16="http://schemas.microsoft.com/office/drawing/2014/main" id="{3B03F8B7-5384-4889-8057-A96490DBA3E0}"/>
              </a:ext>
            </a:extLst>
          </p:cNvPr>
          <p:cNvSpPr/>
          <p:nvPr/>
        </p:nvSpPr>
        <p:spPr>
          <a:xfrm>
            <a:off x="5472563" y="2934447"/>
            <a:ext cx="162756" cy="162779"/>
          </a:xfrm>
          <a:prstGeom prst="flowChartConnector">
            <a:avLst/>
          </a:prstGeom>
          <a:solidFill>
            <a:srgbClr val="00B05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endParaRPr lang="en-GB" sz="1400">
              <a:solidFill>
                <a:prstClr val="white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19" name="Google Shape;1568;p141">
            <a:extLst>
              <a:ext uri="{FF2B5EF4-FFF2-40B4-BE49-F238E27FC236}">
                <a16:creationId xmlns:a16="http://schemas.microsoft.com/office/drawing/2014/main" id="{D6BDCF16-F846-4E72-97FB-2EED6CA610D4}"/>
              </a:ext>
            </a:extLst>
          </p:cNvPr>
          <p:cNvSpPr txBox="1"/>
          <p:nvPr/>
        </p:nvSpPr>
        <p:spPr>
          <a:xfrm>
            <a:off x="475312" y="376483"/>
            <a:ext cx="11480401" cy="39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defTabSz="1219170">
              <a:buClr>
                <a:srgbClr val="000000"/>
              </a:buClr>
              <a:defRPr/>
            </a:pPr>
            <a:r>
              <a:rPr lang="en-US" sz="2400" kern="0" dirty="0">
                <a:solidFill>
                  <a:srgbClr val="FEFFFF"/>
                </a:solidFill>
                <a:latin typeface="Arial"/>
                <a:ea typeface="Muli"/>
                <a:cs typeface="Muli"/>
                <a:sym typeface="Muli"/>
              </a:rPr>
              <a:t>Living product architecture is supporting a common product structure and allows for market specific covers delivery</a:t>
            </a:r>
            <a:endParaRPr sz="2400" kern="0" dirty="0">
              <a:solidFill>
                <a:srgbClr val="FEFFFF"/>
              </a:solidFill>
              <a:latin typeface="Arial"/>
              <a:ea typeface="Muli"/>
              <a:cs typeface="Muli"/>
              <a:sym typeface="Muli"/>
            </a:endParaRPr>
          </a:p>
        </p:txBody>
      </p:sp>
      <p:sp>
        <p:nvSpPr>
          <p:cNvPr id="120" name="Flowchart: Connector 119">
            <a:extLst>
              <a:ext uri="{FF2B5EF4-FFF2-40B4-BE49-F238E27FC236}">
                <a16:creationId xmlns:a16="http://schemas.microsoft.com/office/drawing/2014/main" id="{13BAA614-BAD4-4A83-B12F-6EDF65FAEED1}"/>
              </a:ext>
            </a:extLst>
          </p:cNvPr>
          <p:cNvSpPr/>
          <p:nvPr/>
        </p:nvSpPr>
        <p:spPr>
          <a:xfrm>
            <a:off x="5472563" y="3150479"/>
            <a:ext cx="162756" cy="162779"/>
          </a:xfrm>
          <a:prstGeom prst="flowChartConnector">
            <a:avLst/>
          </a:prstGeom>
          <a:solidFill>
            <a:sysClr val="window" lastClr="FFFFFF">
              <a:lumMod val="85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endParaRPr lang="en-GB" sz="1400">
              <a:solidFill>
                <a:prstClr val="white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1" name="TextBox 120">
            <a:extLst>
              <a:ext uri="{FF2B5EF4-FFF2-40B4-BE49-F238E27FC236}">
                <a16:creationId xmlns:a16="http://schemas.microsoft.com/office/drawing/2014/main" id="{5764D90A-18C9-4D43-97EA-0C22C11E6899}"/>
              </a:ext>
            </a:extLst>
          </p:cNvPr>
          <p:cNvSpPr txBox="1"/>
          <p:nvPr/>
        </p:nvSpPr>
        <p:spPr>
          <a:xfrm>
            <a:off x="163869" y="2420692"/>
            <a:ext cx="2808000" cy="1110541"/>
          </a:xfrm>
          <a:prstGeom prst="rect">
            <a:avLst/>
          </a:prstGeom>
          <a:noFill/>
          <a:ln>
            <a:solidFill>
              <a:srgbClr val="FA0038"/>
            </a:solidFill>
          </a:ln>
        </p:spPr>
        <p:txBody>
          <a:bodyPr wrap="square" rtlCol="0">
            <a:noAutofit/>
          </a:bodyPr>
          <a:lstStyle/>
          <a:p>
            <a:pPr defTabSz="914377">
              <a:defRPr/>
            </a:pPr>
            <a:r>
              <a:rPr lang="en-GB" b="1" dirty="0">
                <a:solidFill>
                  <a:prstClr val="black"/>
                </a:solidFill>
                <a:latin typeface="Arial"/>
                <a:cs typeface="Arial"/>
                <a:sym typeface="Arial"/>
              </a:rPr>
              <a:t>Your Home</a:t>
            </a:r>
          </a:p>
          <a:p>
            <a:pPr defTabSz="914377">
              <a:defRPr/>
            </a:pPr>
            <a:endParaRPr lang="en-GB" sz="1051" dirty="0">
              <a:solidFill>
                <a:prstClr val="black"/>
              </a:solidFill>
              <a:latin typeface="Arial"/>
              <a:cs typeface="Arial"/>
              <a:sym typeface="Arial"/>
            </a:endParaRPr>
          </a:p>
          <a:p>
            <a:pPr defTabSz="914377">
              <a:defRPr/>
            </a:pPr>
            <a:r>
              <a:rPr lang="en-GB" sz="1400" dirty="0">
                <a:solidFill>
                  <a:prstClr val="black"/>
                </a:solidFill>
                <a:latin typeface="Arial"/>
                <a:cs typeface="Arial"/>
                <a:sym typeface="Arial"/>
              </a:rPr>
              <a:t>Basic</a:t>
            </a:r>
          </a:p>
          <a:p>
            <a:pPr defTabSz="914377">
              <a:defRPr/>
            </a:pPr>
            <a:r>
              <a:rPr lang="en-GB" sz="1400" dirty="0">
                <a:solidFill>
                  <a:prstClr val="black"/>
                </a:solidFill>
                <a:latin typeface="Arial"/>
                <a:cs typeface="Arial"/>
                <a:sym typeface="Arial"/>
              </a:rPr>
              <a:t>Extended</a:t>
            </a:r>
          </a:p>
        </p:txBody>
      </p:sp>
      <p:grpSp>
        <p:nvGrpSpPr>
          <p:cNvPr id="122" name="Group 121">
            <a:extLst>
              <a:ext uri="{FF2B5EF4-FFF2-40B4-BE49-F238E27FC236}">
                <a16:creationId xmlns:a16="http://schemas.microsoft.com/office/drawing/2014/main" id="{27897627-A390-4F48-B1EB-DE571FC9C262}"/>
              </a:ext>
            </a:extLst>
          </p:cNvPr>
          <p:cNvGrpSpPr/>
          <p:nvPr/>
        </p:nvGrpSpPr>
        <p:grpSpPr>
          <a:xfrm>
            <a:off x="2359423" y="2485465"/>
            <a:ext cx="495236" cy="219075"/>
            <a:chOff x="3448050" y="1447800"/>
            <a:chExt cx="495300" cy="219075"/>
          </a:xfrm>
        </p:grpSpPr>
        <p:sp>
          <p:nvSpPr>
            <p:cNvPr id="123" name="Flowchart: Terminator 122">
              <a:extLst>
                <a:ext uri="{FF2B5EF4-FFF2-40B4-BE49-F238E27FC236}">
                  <a16:creationId xmlns:a16="http://schemas.microsoft.com/office/drawing/2014/main" id="{0DF9D828-75D5-4FFD-B62B-BE43F49BC437}"/>
                </a:ext>
              </a:extLst>
            </p:cNvPr>
            <p:cNvSpPr/>
            <p:nvPr/>
          </p:nvSpPr>
          <p:spPr>
            <a:xfrm>
              <a:off x="3448050" y="1447800"/>
              <a:ext cx="495300" cy="219075"/>
            </a:xfrm>
            <a:prstGeom prst="flowChartTerminator">
              <a:avLst/>
            </a:prstGeom>
            <a:solidFill>
              <a:sysClr val="window" lastClr="FFFFFF">
                <a:lumMod val="85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377">
                <a:defRPr/>
              </a:pPr>
              <a:endParaRPr lang="en-GB">
                <a:solidFill>
                  <a:prstClr val="white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4" name="Flowchart: Connector 123">
              <a:extLst>
                <a:ext uri="{FF2B5EF4-FFF2-40B4-BE49-F238E27FC236}">
                  <a16:creationId xmlns:a16="http://schemas.microsoft.com/office/drawing/2014/main" id="{A4C3F382-A026-4424-BAE6-B687DE21C6F1}"/>
                </a:ext>
              </a:extLst>
            </p:cNvPr>
            <p:cNvSpPr/>
            <p:nvPr/>
          </p:nvSpPr>
          <p:spPr>
            <a:xfrm>
              <a:off x="3448050" y="1447800"/>
              <a:ext cx="219600" cy="219075"/>
            </a:xfrm>
            <a:prstGeom prst="flowChartConnector">
              <a:avLst/>
            </a:prstGeom>
            <a:solidFill>
              <a:srgbClr val="00B05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377">
                <a:defRPr/>
              </a:pPr>
              <a:endParaRPr lang="en-GB">
                <a:solidFill>
                  <a:prstClr val="white"/>
                </a:solidFill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125" name="Flowchart: Connector 124">
            <a:extLst>
              <a:ext uri="{FF2B5EF4-FFF2-40B4-BE49-F238E27FC236}">
                <a16:creationId xmlns:a16="http://schemas.microsoft.com/office/drawing/2014/main" id="{2DEF3756-0226-4FFB-B395-DD37DD05D7C5}"/>
              </a:ext>
            </a:extLst>
          </p:cNvPr>
          <p:cNvSpPr/>
          <p:nvPr/>
        </p:nvSpPr>
        <p:spPr>
          <a:xfrm>
            <a:off x="2578995" y="2954767"/>
            <a:ext cx="162756" cy="162779"/>
          </a:xfrm>
          <a:prstGeom prst="flowChartConnector">
            <a:avLst/>
          </a:prstGeom>
          <a:solidFill>
            <a:srgbClr val="00B05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endParaRPr lang="en-GB" sz="1400">
              <a:solidFill>
                <a:prstClr val="white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6" name="Flowchart: Connector 125">
            <a:extLst>
              <a:ext uri="{FF2B5EF4-FFF2-40B4-BE49-F238E27FC236}">
                <a16:creationId xmlns:a16="http://schemas.microsoft.com/office/drawing/2014/main" id="{6E80AB64-845A-4BA7-A86E-4E876EAD8524}"/>
              </a:ext>
            </a:extLst>
          </p:cNvPr>
          <p:cNvSpPr/>
          <p:nvPr/>
        </p:nvSpPr>
        <p:spPr>
          <a:xfrm>
            <a:off x="2578995" y="3170799"/>
            <a:ext cx="162756" cy="162779"/>
          </a:xfrm>
          <a:prstGeom prst="flowChartConnector">
            <a:avLst/>
          </a:prstGeom>
          <a:solidFill>
            <a:sysClr val="window" lastClr="FFFFFF">
              <a:lumMod val="85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endParaRPr lang="en-GB" sz="1400">
              <a:solidFill>
                <a:prstClr val="white"/>
              </a:solidFill>
              <a:latin typeface="Arial"/>
              <a:cs typeface="Arial"/>
              <a:sym typeface="Arial"/>
            </a:endParaRPr>
          </a:p>
        </p:txBody>
      </p:sp>
      <p:cxnSp>
        <p:nvCxnSpPr>
          <p:cNvPr id="127" name="Straight Connector 126">
            <a:extLst>
              <a:ext uri="{FF2B5EF4-FFF2-40B4-BE49-F238E27FC236}">
                <a16:creationId xmlns:a16="http://schemas.microsoft.com/office/drawing/2014/main" id="{911FEA1C-72F9-435E-8439-EE4A74DBD20B}"/>
              </a:ext>
            </a:extLst>
          </p:cNvPr>
          <p:cNvCxnSpPr/>
          <p:nvPr/>
        </p:nvCxnSpPr>
        <p:spPr>
          <a:xfrm>
            <a:off x="3230881" y="3986783"/>
            <a:ext cx="2404439" cy="0"/>
          </a:xfrm>
          <a:prstGeom prst="line">
            <a:avLst/>
          </a:prstGeom>
          <a:noFill/>
          <a:ln w="25400" cap="flat" cmpd="sng" algn="ctr">
            <a:solidFill>
              <a:srgbClr val="FF7814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sp>
        <p:nvSpPr>
          <p:cNvPr id="128" name="Flowchart: Connector 127">
            <a:extLst>
              <a:ext uri="{FF2B5EF4-FFF2-40B4-BE49-F238E27FC236}">
                <a16:creationId xmlns:a16="http://schemas.microsoft.com/office/drawing/2014/main" id="{83D57D90-E7E5-4DE5-9045-38539A7A6FBF}"/>
              </a:ext>
            </a:extLst>
          </p:cNvPr>
          <p:cNvSpPr/>
          <p:nvPr/>
        </p:nvSpPr>
        <p:spPr>
          <a:xfrm>
            <a:off x="4724787" y="3917585"/>
            <a:ext cx="162756" cy="162779"/>
          </a:xfrm>
          <a:prstGeom prst="flowChartConnector">
            <a:avLst/>
          </a:prstGeom>
          <a:solidFill>
            <a:srgbClr val="FF7814"/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cxnSp>
        <p:nvCxnSpPr>
          <p:cNvPr id="129" name="Straight Connector 128">
            <a:extLst>
              <a:ext uri="{FF2B5EF4-FFF2-40B4-BE49-F238E27FC236}">
                <a16:creationId xmlns:a16="http://schemas.microsoft.com/office/drawing/2014/main" id="{34200C29-A5A5-4A9D-8F64-232FEDB0DBC4}"/>
              </a:ext>
            </a:extLst>
          </p:cNvPr>
          <p:cNvCxnSpPr/>
          <p:nvPr/>
        </p:nvCxnSpPr>
        <p:spPr>
          <a:xfrm>
            <a:off x="6160483" y="3587356"/>
            <a:ext cx="2404439" cy="0"/>
          </a:xfrm>
          <a:prstGeom prst="line">
            <a:avLst/>
          </a:prstGeom>
          <a:noFill/>
          <a:ln w="25400" cap="flat" cmpd="sng" algn="ctr">
            <a:solidFill>
              <a:srgbClr val="FF7814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sp>
        <p:nvSpPr>
          <p:cNvPr id="130" name="Flowchart: Connector 129">
            <a:extLst>
              <a:ext uri="{FF2B5EF4-FFF2-40B4-BE49-F238E27FC236}">
                <a16:creationId xmlns:a16="http://schemas.microsoft.com/office/drawing/2014/main" id="{7276F3C2-64F1-45B7-98EA-CB9B4D99C1FC}"/>
              </a:ext>
            </a:extLst>
          </p:cNvPr>
          <p:cNvSpPr/>
          <p:nvPr/>
        </p:nvSpPr>
        <p:spPr>
          <a:xfrm>
            <a:off x="7373974" y="3518159"/>
            <a:ext cx="162756" cy="162779"/>
          </a:xfrm>
          <a:prstGeom prst="flowChartConnector">
            <a:avLst/>
          </a:prstGeom>
          <a:solidFill>
            <a:srgbClr val="FF7814"/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131" name="TextBox 130">
            <a:extLst>
              <a:ext uri="{FF2B5EF4-FFF2-40B4-BE49-F238E27FC236}">
                <a16:creationId xmlns:a16="http://schemas.microsoft.com/office/drawing/2014/main" id="{BD8EAE33-4FBF-41D7-B776-EAC9C853FBB1}"/>
              </a:ext>
            </a:extLst>
          </p:cNvPr>
          <p:cNvSpPr txBox="1"/>
          <p:nvPr/>
        </p:nvSpPr>
        <p:spPr>
          <a:xfrm>
            <a:off x="8976008" y="1474761"/>
            <a:ext cx="3084851" cy="4960331"/>
          </a:xfrm>
          <a:prstGeom prst="rect">
            <a:avLst/>
          </a:prstGeom>
          <a:solidFill>
            <a:srgbClr val="FEFFFF"/>
          </a:solidFill>
          <a:ln>
            <a:solidFill>
              <a:srgbClr val="FA0038"/>
            </a:solidFill>
          </a:ln>
        </p:spPr>
        <p:txBody>
          <a:bodyPr wrap="square" rtlCol="0">
            <a:noAutofit/>
          </a:bodyPr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Your additional options</a:t>
            </a:r>
          </a:p>
          <a:p>
            <a:pPr marL="0" marR="0" lvl="0" indent="0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132" name="TextBox 131">
            <a:extLst>
              <a:ext uri="{FF2B5EF4-FFF2-40B4-BE49-F238E27FC236}">
                <a16:creationId xmlns:a16="http://schemas.microsoft.com/office/drawing/2014/main" id="{17B37AAE-384B-41C9-AA9B-35067C095769}"/>
              </a:ext>
            </a:extLst>
          </p:cNvPr>
          <p:cNvSpPr txBox="1"/>
          <p:nvPr/>
        </p:nvSpPr>
        <p:spPr>
          <a:xfrm>
            <a:off x="8976008" y="1954213"/>
            <a:ext cx="3084851" cy="2447075"/>
          </a:xfrm>
          <a:prstGeom prst="rect">
            <a:avLst/>
          </a:prstGeom>
          <a:noFill/>
          <a:ln>
            <a:solidFill>
              <a:srgbClr val="FA0038"/>
            </a:solidFill>
          </a:ln>
        </p:spPr>
        <p:txBody>
          <a:bodyPr wrap="square" rtlCol="0">
            <a:noAutofit/>
          </a:bodyPr>
          <a:lstStyle/>
          <a:p>
            <a:pPr defTabSz="914377">
              <a:defRPr/>
            </a:pPr>
            <a:r>
              <a:rPr lang="en-GB" sz="1400" u="sng" dirty="0">
                <a:solidFill>
                  <a:prstClr val="black"/>
                </a:solidFill>
                <a:latin typeface="Arial"/>
                <a:cs typeface="Arial"/>
                <a:sym typeface="Arial"/>
              </a:rPr>
              <a:t>Your Additional Options (Germany)</a:t>
            </a:r>
          </a:p>
          <a:p>
            <a:pPr defTabSz="914377">
              <a:defRPr/>
            </a:pPr>
            <a:endParaRPr lang="en-GB" sz="1400" u="sng" dirty="0">
              <a:solidFill>
                <a:prstClr val="black"/>
              </a:solidFill>
              <a:latin typeface="Arial"/>
              <a:cs typeface="Arial"/>
              <a:sym typeface="Arial"/>
            </a:endParaRPr>
          </a:p>
          <a:p>
            <a:pPr defTabSz="914377">
              <a:defRPr/>
            </a:pPr>
            <a:endParaRPr lang="en-GB" sz="1400" dirty="0">
              <a:solidFill>
                <a:prstClr val="black"/>
              </a:solidFill>
              <a:latin typeface="Arial"/>
              <a:cs typeface="Arial"/>
              <a:sym typeface="Arial"/>
            </a:endParaRPr>
          </a:p>
          <a:p>
            <a:pPr defTabSz="914377">
              <a:defRPr/>
            </a:pPr>
            <a:endParaRPr lang="en-GB" sz="1400" dirty="0">
              <a:solidFill>
                <a:prstClr val="black"/>
              </a:solidFill>
              <a:latin typeface="Arial"/>
              <a:cs typeface="Arial"/>
              <a:sym typeface="Arial"/>
            </a:endParaRPr>
          </a:p>
          <a:p>
            <a:pPr defTabSz="914377">
              <a:defRPr/>
            </a:pPr>
            <a:endParaRPr lang="en-GB" sz="1400" dirty="0">
              <a:solidFill>
                <a:prstClr val="black"/>
              </a:solidFill>
              <a:latin typeface="Arial"/>
              <a:cs typeface="Arial"/>
              <a:sym typeface="Arial"/>
            </a:endParaRPr>
          </a:p>
          <a:p>
            <a:pPr defTabSz="914377">
              <a:defRPr/>
            </a:pPr>
            <a:endParaRPr lang="en-GB" sz="1400" dirty="0">
              <a:solidFill>
                <a:prstClr val="black"/>
              </a:solidFill>
              <a:latin typeface="Arial"/>
              <a:cs typeface="Arial"/>
              <a:sym typeface="Arial"/>
            </a:endParaRPr>
          </a:p>
          <a:p>
            <a:pPr defTabSz="914377">
              <a:defRPr/>
            </a:pPr>
            <a:endParaRPr lang="en-GB" sz="1400" dirty="0">
              <a:solidFill>
                <a:prstClr val="black"/>
              </a:solidFill>
              <a:latin typeface="Arial"/>
              <a:cs typeface="Arial"/>
              <a:sym typeface="Arial"/>
            </a:endParaRPr>
          </a:p>
          <a:p>
            <a:pPr defTabSz="914377">
              <a:defRPr/>
            </a:pPr>
            <a:endParaRPr lang="en-GB" sz="1400" dirty="0">
              <a:solidFill>
                <a:prstClr val="black"/>
              </a:solidFill>
              <a:latin typeface="Arial"/>
              <a:cs typeface="Arial"/>
              <a:sym typeface="Arial"/>
            </a:endParaRPr>
          </a:p>
          <a:p>
            <a:pPr defTabSz="914377">
              <a:defRPr/>
            </a:pPr>
            <a:endParaRPr lang="en-GB" sz="1400" dirty="0">
              <a:solidFill>
                <a:prstClr val="black"/>
              </a:solidFill>
              <a:latin typeface="Arial"/>
              <a:cs typeface="Arial"/>
              <a:sym typeface="Arial"/>
            </a:endParaRPr>
          </a:p>
        </p:txBody>
      </p:sp>
      <p:grpSp>
        <p:nvGrpSpPr>
          <p:cNvPr id="133" name="Group 132">
            <a:extLst>
              <a:ext uri="{FF2B5EF4-FFF2-40B4-BE49-F238E27FC236}">
                <a16:creationId xmlns:a16="http://schemas.microsoft.com/office/drawing/2014/main" id="{C66BB0A9-A928-44E2-8841-9D64D3D1D918}"/>
              </a:ext>
            </a:extLst>
          </p:cNvPr>
          <p:cNvGrpSpPr/>
          <p:nvPr/>
        </p:nvGrpSpPr>
        <p:grpSpPr>
          <a:xfrm>
            <a:off x="9094393" y="2354818"/>
            <a:ext cx="2859076" cy="307777"/>
            <a:chOff x="790575" y="3482993"/>
            <a:chExt cx="3857625" cy="415216"/>
          </a:xfrm>
        </p:grpSpPr>
        <p:grpSp>
          <p:nvGrpSpPr>
            <p:cNvPr id="134" name="Group 133">
              <a:extLst>
                <a:ext uri="{FF2B5EF4-FFF2-40B4-BE49-F238E27FC236}">
                  <a16:creationId xmlns:a16="http://schemas.microsoft.com/office/drawing/2014/main" id="{882730AB-0EF0-4833-AFD3-22BE90689FA5}"/>
                </a:ext>
              </a:extLst>
            </p:cNvPr>
            <p:cNvGrpSpPr/>
            <p:nvPr/>
          </p:nvGrpSpPr>
          <p:grpSpPr>
            <a:xfrm>
              <a:off x="790575" y="3482993"/>
              <a:ext cx="3857625" cy="415216"/>
              <a:chOff x="790575" y="3482993"/>
              <a:chExt cx="3857625" cy="415216"/>
            </a:xfrm>
          </p:grpSpPr>
          <p:sp>
            <p:nvSpPr>
              <p:cNvPr id="136" name="TextBox 135">
                <a:extLst>
                  <a:ext uri="{FF2B5EF4-FFF2-40B4-BE49-F238E27FC236}">
                    <a16:creationId xmlns:a16="http://schemas.microsoft.com/office/drawing/2014/main" id="{B0BE54BF-AA94-4924-81CF-426E6910A1EF}"/>
                  </a:ext>
                </a:extLst>
              </p:cNvPr>
              <p:cNvSpPr txBox="1"/>
              <p:nvPr/>
            </p:nvSpPr>
            <p:spPr>
              <a:xfrm>
                <a:off x="790575" y="3482993"/>
                <a:ext cx="3857625" cy="41521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defTabSz="914377">
                  <a:defRPr/>
                </a:pPr>
                <a:r>
                  <a:rPr lang="en-GB" sz="1400" dirty="0">
                    <a:solidFill>
                      <a:prstClr val="black"/>
                    </a:solidFill>
                    <a:latin typeface="Arial"/>
                    <a:cs typeface="Arial"/>
                    <a:sym typeface="Arial"/>
                  </a:rPr>
                  <a:t>Elemental</a:t>
                </a:r>
              </a:p>
            </p:txBody>
          </p:sp>
          <p:sp>
            <p:nvSpPr>
              <p:cNvPr id="137" name="Flowchart: Terminator 136">
                <a:extLst>
                  <a:ext uri="{FF2B5EF4-FFF2-40B4-BE49-F238E27FC236}">
                    <a16:creationId xmlns:a16="http://schemas.microsoft.com/office/drawing/2014/main" id="{8B833590-C364-490F-ABA5-9DC1CC48EDE9}"/>
                  </a:ext>
                </a:extLst>
              </p:cNvPr>
              <p:cNvSpPr/>
              <p:nvPr/>
            </p:nvSpPr>
            <p:spPr>
              <a:xfrm>
                <a:off x="3900750" y="3562825"/>
                <a:ext cx="495300" cy="219075"/>
              </a:xfrm>
              <a:prstGeom prst="flowChartTerminator">
                <a:avLst/>
              </a:prstGeom>
              <a:solidFill>
                <a:sysClr val="window" lastClr="FFFFFF">
                  <a:lumMod val="8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algn="ctr" defTabSz="914377">
                  <a:defRPr/>
                </a:pPr>
                <a:endParaRPr lang="en-GB" sz="1400">
                  <a:solidFill>
                    <a:prstClr val="white"/>
                  </a:solidFill>
                  <a:latin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135" name="Flowchart: Connector 134">
              <a:extLst>
                <a:ext uri="{FF2B5EF4-FFF2-40B4-BE49-F238E27FC236}">
                  <a16:creationId xmlns:a16="http://schemas.microsoft.com/office/drawing/2014/main" id="{FB547141-227E-4370-914A-203133E3B76F}"/>
                </a:ext>
              </a:extLst>
            </p:cNvPr>
            <p:cNvSpPr/>
            <p:nvPr/>
          </p:nvSpPr>
          <p:spPr>
            <a:xfrm>
              <a:off x="3900750" y="3564551"/>
              <a:ext cx="219600" cy="219075"/>
            </a:xfrm>
            <a:prstGeom prst="flowChartConnector">
              <a:avLst/>
            </a:prstGeom>
            <a:solidFill>
              <a:srgbClr val="00B05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377">
                <a:defRPr/>
              </a:pPr>
              <a:endParaRPr lang="en-GB" sz="1400">
                <a:solidFill>
                  <a:prstClr val="white"/>
                </a:solidFill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138" name="Group 137">
            <a:extLst>
              <a:ext uri="{FF2B5EF4-FFF2-40B4-BE49-F238E27FC236}">
                <a16:creationId xmlns:a16="http://schemas.microsoft.com/office/drawing/2014/main" id="{A62ABBDE-945D-499E-A168-C709F42A4A10}"/>
              </a:ext>
            </a:extLst>
          </p:cNvPr>
          <p:cNvGrpSpPr/>
          <p:nvPr/>
        </p:nvGrpSpPr>
        <p:grpSpPr>
          <a:xfrm>
            <a:off x="9094391" y="2631717"/>
            <a:ext cx="2859076" cy="307777"/>
            <a:chOff x="790575" y="3482993"/>
            <a:chExt cx="3857625" cy="415216"/>
          </a:xfrm>
        </p:grpSpPr>
        <p:grpSp>
          <p:nvGrpSpPr>
            <p:cNvPr id="139" name="Group 138">
              <a:extLst>
                <a:ext uri="{FF2B5EF4-FFF2-40B4-BE49-F238E27FC236}">
                  <a16:creationId xmlns:a16="http://schemas.microsoft.com/office/drawing/2014/main" id="{EEF524F9-F95E-47F0-8499-41579335A92F}"/>
                </a:ext>
              </a:extLst>
            </p:cNvPr>
            <p:cNvGrpSpPr/>
            <p:nvPr/>
          </p:nvGrpSpPr>
          <p:grpSpPr>
            <a:xfrm>
              <a:off x="790575" y="3482993"/>
              <a:ext cx="3857625" cy="415216"/>
              <a:chOff x="790575" y="3482993"/>
              <a:chExt cx="3857625" cy="415216"/>
            </a:xfrm>
          </p:grpSpPr>
          <p:sp>
            <p:nvSpPr>
              <p:cNvPr id="141" name="TextBox 140">
                <a:extLst>
                  <a:ext uri="{FF2B5EF4-FFF2-40B4-BE49-F238E27FC236}">
                    <a16:creationId xmlns:a16="http://schemas.microsoft.com/office/drawing/2014/main" id="{E52E60F7-BEC1-49C2-B737-EEB7E9BEB0F3}"/>
                  </a:ext>
                </a:extLst>
              </p:cNvPr>
              <p:cNvSpPr txBox="1"/>
              <p:nvPr/>
            </p:nvSpPr>
            <p:spPr>
              <a:xfrm>
                <a:off x="790575" y="3482993"/>
                <a:ext cx="3857625" cy="41521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defTabSz="914377">
                  <a:defRPr/>
                </a:pPr>
                <a:r>
                  <a:rPr lang="en-GB" sz="1400" dirty="0">
                    <a:solidFill>
                      <a:prstClr val="black"/>
                    </a:solidFill>
                    <a:latin typeface="Arial"/>
                    <a:cs typeface="Arial"/>
                    <a:sym typeface="Arial"/>
                  </a:rPr>
                  <a:t>Bike</a:t>
                </a:r>
              </a:p>
            </p:txBody>
          </p:sp>
          <p:sp>
            <p:nvSpPr>
              <p:cNvPr id="142" name="Flowchart: Terminator 141">
                <a:extLst>
                  <a:ext uri="{FF2B5EF4-FFF2-40B4-BE49-F238E27FC236}">
                    <a16:creationId xmlns:a16="http://schemas.microsoft.com/office/drawing/2014/main" id="{1562015F-25CF-45C5-92AF-E8D48E0FB146}"/>
                  </a:ext>
                </a:extLst>
              </p:cNvPr>
              <p:cNvSpPr/>
              <p:nvPr/>
            </p:nvSpPr>
            <p:spPr>
              <a:xfrm>
                <a:off x="3900750" y="3562825"/>
                <a:ext cx="495300" cy="219075"/>
              </a:xfrm>
              <a:prstGeom prst="flowChartTerminator">
                <a:avLst/>
              </a:prstGeom>
              <a:solidFill>
                <a:sysClr val="window" lastClr="FFFFFF">
                  <a:lumMod val="8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algn="ctr" defTabSz="914377">
                  <a:defRPr/>
                </a:pPr>
                <a:endParaRPr lang="en-GB" sz="1400">
                  <a:solidFill>
                    <a:prstClr val="white"/>
                  </a:solidFill>
                  <a:latin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140" name="Flowchart: Connector 139">
              <a:extLst>
                <a:ext uri="{FF2B5EF4-FFF2-40B4-BE49-F238E27FC236}">
                  <a16:creationId xmlns:a16="http://schemas.microsoft.com/office/drawing/2014/main" id="{650813E0-3F50-4BCA-9121-F303AA9897BE}"/>
                </a:ext>
              </a:extLst>
            </p:cNvPr>
            <p:cNvSpPr/>
            <p:nvPr/>
          </p:nvSpPr>
          <p:spPr>
            <a:xfrm>
              <a:off x="3900750" y="3564551"/>
              <a:ext cx="219600" cy="219075"/>
            </a:xfrm>
            <a:prstGeom prst="flowChartConnector">
              <a:avLst/>
            </a:prstGeom>
            <a:solidFill>
              <a:srgbClr val="00B05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377">
                <a:defRPr/>
              </a:pPr>
              <a:endParaRPr lang="en-GB" sz="1400">
                <a:solidFill>
                  <a:prstClr val="white"/>
                </a:solidFill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143" name="Group 142">
            <a:extLst>
              <a:ext uri="{FF2B5EF4-FFF2-40B4-BE49-F238E27FC236}">
                <a16:creationId xmlns:a16="http://schemas.microsoft.com/office/drawing/2014/main" id="{B9E302DF-2793-46BC-9395-9BCB86647984}"/>
              </a:ext>
            </a:extLst>
          </p:cNvPr>
          <p:cNvGrpSpPr/>
          <p:nvPr/>
        </p:nvGrpSpPr>
        <p:grpSpPr>
          <a:xfrm>
            <a:off x="9094391" y="2905483"/>
            <a:ext cx="2859076" cy="307777"/>
            <a:chOff x="790575" y="3482993"/>
            <a:chExt cx="3857625" cy="415216"/>
          </a:xfrm>
        </p:grpSpPr>
        <p:grpSp>
          <p:nvGrpSpPr>
            <p:cNvPr id="144" name="Group 143">
              <a:extLst>
                <a:ext uri="{FF2B5EF4-FFF2-40B4-BE49-F238E27FC236}">
                  <a16:creationId xmlns:a16="http://schemas.microsoft.com/office/drawing/2014/main" id="{9D8668ED-835B-479D-A42F-B7AE1C315688}"/>
                </a:ext>
              </a:extLst>
            </p:cNvPr>
            <p:cNvGrpSpPr/>
            <p:nvPr/>
          </p:nvGrpSpPr>
          <p:grpSpPr>
            <a:xfrm>
              <a:off x="790575" y="3482993"/>
              <a:ext cx="3857625" cy="415216"/>
              <a:chOff x="790575" y="3482993"/>
              <a:chExt cx="3857625" cy="415216"/>
            </a:xfrm>
          </p:grpSpPr>
          <p:sp>
            <p:nvSpPr>
              <p:cNvPr id="146" name="TextBox 145">
                <a:extLst>
                  <a:ext uri="{FF2B5EF4-FFF2-40B4-BE49-F238E27FC236}">
                    <a16:creationId xmlns:a16="http://schemas.microsoft.com/office/drawing/2014/main" id="{A22867EF-0E84-4BED-8825-6C53A4784667}"/>
                  </a:ext>
                </a:extLst>
              </p:cNvPr>
              <p:cNvSpPr txBox="1"/>
              <p:nvPr/>
            </p:nvSpPr>
            <p:spPr>
              <a:xfrm>
                <a:off x="790575" y="3482993"/>
                <a:ext cx="3857625" cy="41521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defTabSz="914377">
                  <a:defRPr/>
                </a:pPr>
                <a:r>
                  <a:rPr lang="en-US" sz="1400" dirty="0">
                    <a:solidFill>
                      <a:prstClr val="black"/>
                    </a:solidFill>
                    <a:latin typeface="Arial"/>
                    <a:cs typeface="Arial"/>
                    <a:sym typeface="Arial"/>
                  </a:rPr>
                  <a:t>Glass</a:t>
                </a:r>
                <a:endParaRPr lang="en-GB" sz="1400" dirty="0">
                  <a:solidFill>
                    <a:prstClr val="black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47" name="Flowchart: Terminator 146">
                <a:extLst>
                  <a:ext uri="{FF2B5EF4-FFF2-40B4-BE49-F238E27FC236}">
                    <a16:creationId xmlns:a16="http://schemas.microsoft.com/office/drawing/2014/main" id="{8E57C99E-52CE-4A6F-AC0D-A4D862992997}"/>
                  </a:ext>
                </a:extLst>
              </p:cNvPr>
              <p:cNvSpPr/>
              <p:nvPr/>
            </p:nvSpPr>
            <p:spPr>
              <a:xfrm>
                <a:off x="3900750" y="3562825"/>
                <a:ext cx="495300" cy="219075"/>
              </a:xfrm>
              <a:prstGeom prst="flowChartTerminator">
                <a:avLst/>
              </a:prstGeom>
              <a:solidFill>
                <a:sysClr val="window" lastClr="FFFFFF">
                  <a:lumMod val="8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algn="ctr" defTabSz="914377">
                  <a:defRPr/>
                </a:pPr>
                <a:endParaRPr lang="en-GB" sz="1400">
                  <a:solidFill>
                    <a:prstClr val="white"/>
                  </a:solidFill>
                  <a:latin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145" name="Flowchart: Connector 144">
              <a:extLst>
                <a:ext uri="{FF2B5EF4-FFF2-40B4-BE49-F238E27FC236}">
                  <a16:creationId xmlns:a16="http://schemas.microsoft.com/office/drawing/2014/main" id="{ABBC47E3-97FE-404B-84BB-FD0EF595789E}"/>
                </a:ext>
              </a:extLst>
            </p:cNvPr>
            <p:cNvSpPr/>
            <p:nvPr/>
          </p:nvSpPr>
          <p:spPr>
            <a:xfrm>
              <a:off x="3900750" y="3564551"/>
              <a:ext cx="219600" cy="219075"/>
            </a:xfrm>
            <a:prstGeom prst="flowChartConnector">
              <a:avLst/>
            </a:prstGeom>
            <a:solidFill>
              <a:srgbClr val="00B05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377">
                <a:defRPr/>
              </a:pPr>
              <a:endParaRPr lang="en-GB" sz="1400">
                <a:solidFill>
                  <a:prstClr val="white"/>
                </a:solidFill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148" name="Group 147">
            <a:extLst>
              <a:ext uri="{FF2B5EF4-FFF2-40B4-BE49-F238E27FC236}">
                <a16:creationId xmlns:a16="http://schemas.microsoft.com/office/drawing/2014/main" id="{DB412970-6BC9-471A-86EF-C39FD26947A8}"/>
              </a:ext>
            </a:extLst>
          </p:cNvPr>
          <p:cNvGrpSpPr/>
          <p:nvPr/>
        </p:nvGrpSpPr>
        <p:grpSpPr>
          <a:xfrm>
            <a:off x="9094390" y="3228361"/>
            <a:ext cx="2859076" cy="307777"/>
            <a:chOff x="790575" y="3482993"/>
            <a:chExt cx="3857625" cy="415216"/>
          </a:xfrm>
        </p:grpSpPr>
        <p:grpSp>
          <p:nvGrpSpPr>
            <p:cNvPr id="149" name="Group 148">
              <a:extLst>
                <a:ext uri="{FF2B5EF4-FFF2-40B4-BE49-F238E27FC236}">
                  <a16:creationId xmlns:a16="http://schemas.microsoft.com/office/drawing/2014/main" id="{9CFF74AD-6D3C-4BBD-98F0-AD2F5398EC83}"/>
                </a:ext>
              </a:extLst>
            </p:cNvPr>
            <p:cNvGrpSpPr/>
            <p:nvPr/>
          </p:nvGrpSpPr>
          <p:grpSpPr>
            <a:xfrm>
              <a:off x="790575" y="3482993"/>
              <a:ext cx="3857625" cy="415216"/>
              <a:chOff x="790575" y="3482993"/>
              <a:chExt cx="3857625" cy="415216"/>
            </a:xfrm>
          </p:grpSpPr>
          <p:sp>
            <p:nvSpPr>
              <p:cNvPr id="151" name="TextBox 150">
                <a:extLst>
                  <a:ext uri="{FF2B5EF4-FFF2-40B4-BE49-F238E27FC236}">
                    <a16:creationId xmlns:a16="http://schemas.microsoft.com/office/drawing/2014/main" id="{E3BA6ACC-8C76-4463-9DFF-6315268AC861}"/>
                  </a:ext>
                </a:extLst>
              </p:cNvPr>
              <p:cNvSpPr txBox="1"/>
              <p:nvPr/>
            </p:nvSpPr>
            <p:spPr>
              <a:xfrm>
                <a:off x="790575" y="3482993"/>
                <a:ext cx="3857625" cy="41521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defTabSz="914377">
                  <a:defRPr/>
                </a:pPr>
                <a:r>
                  <a:rPr lang="en-GB" sz="1400" dirty="0">
                    <a:solidFill>
                      <a:prstClr val="black"/>
                    </a:solidFill>
                    <a:latin typeface="Arial"/>
                    <a:cs typeface="Arial"/>
                    <a:sym typeface="Arial"/>
                  </a:rPr>
                  <a:t>Pet Liability</a:t>
                </a:r>
              </a:p>
            </p:txBody>
          </p:sp>
          <p:sp>
            <p:nvSpPr>
              <p:cNvPr id="152" name="Flowchart: Terminator 151">
                <a:extLst>
                  <a:ext uri="{FF2B5EF4-FFF2-40B4-BE49-F238E27FC236}">
                    <a16:creationId xmlns:a16="http://schemas.microsoft.com/office/drawing/2014/main" id="{2CE47F68-B278-4FBF-B4DF-C1AF575D26D5}"/>
                  </a:ext>
                </a:extLst>
              </p:cNvPr>
              <p:cNvSpPr/>
              <p:nvPr/>
            </p:nvSpPr>
            <p:spPr>
              <a:xfrm>
                <a:off x="3900750" y="3562825"/>
                <a:ext cx="495300" cy="219075"/>
              </a:xfrm>
              <a:prstGeom prst="flowChartTerminator">
                <a:avLst/>
              </a:prstGeom>
              <a:solidFill>
                <a:sysClr val="window" lastClr="FFFFFF">
                  <a:lumMod val="8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algn="ctr" defTabSz="914377">
                  <a:defRPr/>
                </a:pPr>
                <a:endParaRPr lang="en-GB" sz="1400" dirty="0">
                  <a:solidFill>
                    <a:prstClr val="white"/>
                  </a:solidFill>
                  <a:latin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150" name="Flowchart: Connector 149">
              <a:extLst>
                <a:ext uri="{FF2B5EF4-FFF2-40B4-BE49-F238E27FC236}">
                  <a16:creationId xmlns:a16="http://schemas.microsoft.com/office/drawing/2014/main" id="{24907D33-5D88-4C7F-890C-46A6D08C9273}"/>
                </a:ext>
              </a:extLst>
            </p:cNvPr>
            <p:cNvSpPr/>
            <p:nvPr/>
          </p:nvSpPr>
          <p:spPr>
            <a:xfrm>
              <a:off x="3900750" y="3564551"/>
              <a:ext cx="219600" cy="219075"/>
            </a:xfrm>
            <a:prstGeom prst="flowChartConnector">
              <a:avLst/>
            </a:prstGeom>
            <a:solidFill>
              <a:srgbClr val="00B05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377">
                <a:defRPr/>
              </a:pPr>
              <a:endParaRPr lang="en-GB" sz="1400">
                <a:solidFill>
                  <a:prstClr val="white"/>
                </a:solidFill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153" name="Flowchart: Connector 152">
            <a:extLst>
              <a:ext uri="{FF2B5EF4-FFF2-40B4-BE49-F238E27FC236}">
                <a16:creationId xmlns:a16="http://schemas.microsoft.com/office/drawing/2014/main" id="{6BA8D912-D77F-4DEC-84A6-D791AC4892AF}"/>
              </a:ext>
            </a:extLst>
          </p:cNvPr>
          <p:cNvSpPr/>
          <p:nvPr/>
        </p:nvSpPr>
        <p:spPr>
          <a:xfrm>
            <a:off x="11035376" y="2368760"/>
            <a:ext cx="186769" cy="186795"/>
          </a:xfrm>
          <a:prstGeom prst="flowChartConnector">
            <a:avLst/>
          </a:prstGeom>
          <a:solidFill>
            <a:sysClr val="window" lastClr="FFFFFF"/>
          </a:solidFill>
          <a:ln w="12700" cap="flat" cmpd="sng" algn="ctr">
            <a:solidFill>
              <a:srgbClr val="FC5963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GB" sz="1400" dirty="0" err="1">
                <a:solidFill>
                  <a:srgbClr val="ED7D31"/>
                </a:solidFill>
                <a:latin typeface="Arial"/>
                <a:cs typeface="Arial"/>
                <a:sym typeface="Arial"/>
              </a:rPr>
              <a:t>i</a:t>
            </a:r>
            <a:endParaRPr lang="en-GB" sz="1400" dirty="0">
              <a:solidFill>
                <a:srgbClr val="ED7D31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54" name="Flowchart: Connector 153">
            <a:extLst>
              <a:ext uri="{FF2B5EF4-FFF2-40B4-BE49-F238E27FC236}">
                <a16:creationId xmlns:a16="http://schemas.microsoft.com/office/drawing/2014/main" id="{2E9FA998-05D0-47B0-8FB4-1C0D3122D19D}"/>
              </a:ext>
            </a:extLst>
          </p:cNvPr>
          <p:cNvSpPr/>
          <p:nvPr/>
        </p:nvSpPr>
        <p:spPr>
          <a:xfrm>
            <a:off x="11035376" y="2656465"/>
            <a:ext cx="186769" cy="186795"/>
          </a:xfrm>
          <a:prstGeom prst="flowChartConnector">
            <a:avLst/>
          </a:prstGeom>
          <a:solidFill>
            <a:sysClr val="window" lastClr="FFFFFF"/>
          </a:solidFill>
          <a:ln w="12700" cap="flat" cmpd="sng" algn="ctr">
            <a:solidFill>
              <a:srgbClr val="FC5963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GB" sz="1400" dirty="0" err="1">
                <a:solidFill>
                  <a:srgbClr val="ED7D31"/>
                </a:solidFill>
                <a:latin typeface="Arial"/>
                <a:cs typeface="Arial"/>
                <a:sym typeface="Arial"/>
              </a:rPr>
              <a:t>i</a:t>
            </a:r>
            <a:endParaRPr lang="en-GB" sz="1400" dirty="0">
              <a:solidFill>
                <a:srgbClr val="ED7D31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55" name="Flowchart: Connector 154">
            <a:extLst>
              <a:ext uri="{FF2B5EF4-FFF2-40B4-BE49-F238E27FC236}">
                <a16:creationId xmlns:a16="http://schemas.microsoft.com/office/drawing/2014/main" id="{E499FD68-4E57-4086-B5F6-61CBC7FE5C81}"/>
              </a:ext>
            </a:extLst>
          </p:cNvPr>
          <p:cNvSpPr/>
          <p:nvPr/>
        </p:nvSpPr>
        <p:spPr>
          <a:xfrm>
            <a:off x="11035376" y="2957013"/>
            <a:ext cx="186769" cy="186795"/>
          </a:xfrm>
          <a:prstGeom prst="flowChartConnector">
            <a:avLst/>
          </a:prstGeom>
          <a:solidFill>
            <a:sysClr val="window" lastClr="FFFFFF"/>
          </a:solidFill>
          <a:ln w="12700" cap="flat" cmpd="sng" algn="ctr">
            <a:solidFill>
              <a:srgbClr val="FC5963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GB" sz="1400" dirty="0" err="1">
                <a:solidFill>
                  <a:srgbClr val="ED7D31"/>
                </a:solidFill>
                <a:latin typeface="Arial"/>
                <a:cs typeface="Arial"/>
                <a:sym typeface="Arial"/>
              </a:rPr>
              <a:t>i</a:t>
            </a:r>
            <a:endParaRPr lang="en-GB" sz="1400" dirty="0">
              <a:solidFill>
                <a:srgbClr val="ED7D31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56" name="Flowchart: Connector 155">
            <a:extLst>
              <a:ext uri="{FF2B5EF4-FFF2-40B4-BE49-F238E27FC236}">
                <a16:creationId xmlns:a16="http://schemas.microsoft.com/office/drawing/2014/main" id="{BC413E25-506B-4B54-832B-A1B2C8CE5611}"/>
              </a:ext>
            </a:extLst>
          </p:cNvPr>
          <p:cNvSpPr/>
          <p:nvPr/>
        </p:nvSpPr>
        <p:spPr>
          <a:xfrm>
            <a:off x="11035376" y="3242488"/>
            <a:ext cx="186769" cy="186795"/>
          </a:xfrm>
          <a:prstGeom prst="flowChartConnector">
            <a:avLst/>
          </a:prstGeom>
          <a:solidFill>
            <a:sysClr val="window" lastClr="FFFFFF"/>
          </a:solidFill>
          <a:ln w="12700" cap="flat" cmpd="sng" algn="ctr">
            <a:solidFill>
              <a:srgbClr val="FC5963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GB" sz="1400" dirty="0" err="1">
                <a:solidFill>
                  <a:srgbClr val="ED7D31"/>
                </a:solidFill>
                <a:latin typeface="Arial"/>
                <a:cs typeface="Arial"/>
                <a:sym typeface="Arial"/>
              </a:rPr>
              <a:t>i</a:t>
            </a:r>
            <a:endParaRPr lang="en-GB" sz="1400" dirty="0">
              <a:solidFill>
                <a:srgbClr val="ED7D31"/>
              </a:solidFill>
              <a:latin typeface="Arial"/>
              <a:cs typeface="Arial"/>
              <a:sym typeface="Arial"/>
            </a:endParaRPr>
          </a:p>
        </p:txBody>
      </p:sp>
      <p:grpSp>
        <p:nvGrpSpPr>
          <p:cNvPr id="157" name="Group 156">
            <a:extLst>
              <a:ext uri="{FF2B5EF4-FFF2-40B4-BE49-F238E27FC236}">
                <a16:creationId xmlns:a16="http://schemas.microsoft.com/office/drawing/2014/main" id="{8F902738-46FA-41DD-88AC-3A28E2831C6C}"/>
              </a:ext>
            </a:extLst>
          </p:cNvPr>
          <p:cNvGrpSpPr/>
          <p:nvPr/>
        </p:nvGrpSpPr>
        <p:grpSpPr>
          <a:xfrm>
            <a:off x="11378704" y="3612268"/>
            <a:ext cx="367091" cy="164445"/>
            <a:chOff x="8534028" y="2690913"/>
            <a:chExt cx="275318" cy="123334"/>
          </a:xfrm>
        </p:grpSpPr>
        <p:sp>
          <p:nvSpPr>
            <p:cNvPr id="158" name="Flowchart: Terminator 157">
              <a:extLst>
                <a:ext uri="{FF2B5EF4-FFF2-40B4-BE49-F238E27FC236}">
                  <a16:creationId xmlns:a16="http://schemas.microsoft.com/office/drawing/2014/main" id="{3B8ADEC2-2261-42CA-B264-8BAA19037FAE}"/>
                </a:ext>
              </a:extLst>
            </p:cNvPr>
            <p:cNvSpPr/>
            <p:nvPr/>
          </p:nvSpPr>
          <p:spPr>
            <a:xfrm>
              <a:off x="8534028" y="2692456"/>
              <a:ext cx="275318" cy="121791"/>
            </a:xfrm>
            <a:prstGeom prst="flowChartTerminator">
              <a:avLst/>
            </a:prstGeom>
            <a:solidFill>
              <a:sysClr val="window" lastClr="FFFFFF">
                <a:lumMod val="85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377">
                <a:defRPr/>
              </a:pPr>
              <a:endParaRPr lang="en-GB" sz="1400" dirty="0">
                <a:solidFill>
                  <a:prstClr val="white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59" name="Flowchart: Connector 158">
              <a:extLst>
                <a:ext uri="{FF2B5EF4-FFF2-40B4-BE49-F238E27FC236}">
                  <a16:creationId xmlns:a16="http://schemas.microsoft.com/office/drawing/2014/main" id="{B5CB385C-2655-465D-8DA6-218BC8A286F8}"/>
                </a:ext>
              </a:extLst>
            </p:cNvPr>
            <p:cNvSpPr/>
            <p:nvPr/>
          </p:nvSpPr>
          <p:spPr>
            <a:xfrm>
              <a:off x="8549620" y="2690913"/>
              <a:ext cx="122067" cy="121791"/>
            </a:xfrm>
            <a:prstGeom prst="flowChartConnector">
              <a:avLst/>
            </a:prstGeom>
            <a:solidFill>
              <a:srgbClr val="00B05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377">
                <a:defRPr/>
              </a:pPr>
              <a:endParaRPr lang="en-GB" sz="1400">
                <a:solidFill>
                  <a:prstClr val="white"/>
                </a:solidFill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160" name="Flowchart: Connector 159">
            <a:extLst>
              <a:ext uri="{FF2B5EF4-FFF2-40B4-BE49-F238E27FC236}">
                <a16:creationId xmlns:a16="http://schemas.microsoft.com/office/drawing/2014/main" id="{737EE181-10CA-4E7D-BCAF-82554196DC47}"/>
              </a:ext>
            </a:extLst>
          </p:cNvPr>
          <p:cNvSpPr/>
          <p:nvPr/>
        </p:nvSpPr>
        <p:spPr>
          <a:xfrm>
            <a:off x="11043504" y="3555416"/>
            <a:ext cx="186769" cy="186795"/>
          </a:xfrm>
          <a:prstGeom prst="flowChartConnector">
            <a:avLst/>
          </a:prstGeom>
          <a:solidFill>
            <a:sysClr val="window" lastClr="FFFFFF"/>
          </a:solidFill>
          <a:ln w="12700" cap="flat" cmpd="sng" algn="ctr">
            <a:solidFill>
              <a:srgbClr val="FC5963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GB" sz="1400" dirty="0" err="1">
                <a:solidFill>
                  <a:srgbClr val="ED7D31"/>
                </a:solidFill>
                <a:latin typeface="Arial"/>
                <a:cs typeface="Arial"/>
                <a:sym typeface="Arial"/>
              </a:rPr>
              <a:t>i</a:t>
            </a:r>
            <a:endParaRPr lang="en-GB" sz="1400" dirty="0">
              <a:solidFill>
                <a:srgbClr val="ED7D31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61" name="TextBox 160">
            <a:extLst>
              <a:ext uri="{FF2B5EF4-FFF2-40B4-BE49-F238E27FC236}">
                <a16:creationId xmlns:a16="http://schemas.microsoft.com/office/drawing/2014/main" id="{454B7AA2-E712-48A0-9107-1A57FAEFC97E}"/>
              </a:ext>
            </a:extLst>
          </p:cNvPr>
          <p:cNvSpPr txBox="1"/>
          <p:nvPr/>
        </p:nvSpPr>
        <p:spPr>
          <a:xfrm>
            <a:off x="9088896" y="3541091"/>
            <a:ext cx="1823465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defTabSz="914377">
              <a:defRPr/>
            </a:pPr>
            <a:r>
              <a:rPr lang="en-GB" sz="1400" dirty="0">
                <a:solidFill>
                  <a:prstClr val="black"/>
                </a:solidFill>
                <a:latin typeface="Arial"/>
                <a:cs typeface="Arial"/>
                <a:sym typeface="Arial"/>
              </a:rPr>
              <a:t>Home assistance</a:t>
            </a:r>
          </a:p>
        </p:txBody>
      </p:sp>
      <p:grpSp>
        <p:nvGrpSpPr>
          <p:cNvPr id="162" name="Group 161">
            <a:extLst>
              <a:ext uri="{FF2B5EF4-FFF2-40B4-BE49-F238E27FC236}">
                <a16:creationId xmlns:a16="http://schemas.microsoft.com/office/drawing/2014/main" id="{17161157-7134-466F-9A2C-5E414416869F}"/>
              </a:ext>
            </a:extLst>
          </p:cNvPr>
          <p:cNvGrpSpPr/>
          <p:nvPr/>
        </p:nvGrpSpPr>
        <p:grpSpPr>
          <a:xfrm>
            <a:off x="11366485" y="3950238"/>
            <a:ext cx="367091" cy="164445"/>
            <a:chOff x="8534028" y="2690913"/>
            <a:chExt cx="275318" cy="123334"/>
          </a:xfrm>
        </p:grpSpPr>
        <p:sp>
          <p:nvSpPr>
            <p:cNvPr id="163" name="Flowchart: Terminator 162">
              <a:extLst>
                <a:ext uri="{FF2B5EF4-FFF2-40B4-BE49-F238E27FC236}">
                  <a16:creationId xmlns:a16="http://schemas.microsoft.com/office/drawing/2014/main" id="{999FB8D0-6066-4B1E-83D4-4C2A509CC7E9}"/>
                </a:ext>
              </a:extLst>
            </p:cNvPr>
            <p:cNvSpPr/>
            <p:nvPr/>
          </p:nvSpPr>
          <p:spPr>
            <a:xfrm>
              <a:off x="8534028" y="2692456"/>
              <a:ext cx="275318" cy="121791"/>
            </a:xfrm>
            <a:prstGeom prst="flowChartTerminator">
              <a:avLst/>
            </a:prstGeom>
            <a:solidFill>
              <a:sysClr val="window" lastClr="FFFFFF">
                <a:lumMod val="85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377">
                <a:defRPr/>
              </a:pPr>
              <a:endParaRPr lang="en-GB" sz="1400" dirty="0">
                <a:solidFill>
                  <a:prstClr val="white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64" name="Flowchart: Connector 163">
              <a:extLst>
                <a:ext uri="{FF2B5EF4-FFF2-40B4-BE49-F238E27FC236}">
                  <a16:creationId xmlns:a16="http://schemas.microsoft.com/office/drawing/2014/main" id="{8992D6F5-0FC2-466D-86F3-FA6E3F536D5C}"/>
                </a:ext>
              </a:extLst>
            </p:cNvPr>
            <p:cNvSpPr/>
            <p:nvPr/>
          </p:nvSpPr>
          <p:spPr>
            <a:xfrm>
              <a:off x="8549620" y="2690913"/>
              <a:ext cx="122067" cy="121791"/>
            </a:xfrm>
            <a:prstGeom prst="flowChartConnector">
              <a:avLst/>
            </a:prstGeom>
            <a:solidFill>
              <a:srgbClr val="00B05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377">
                <a:defRPr/>
              </a:pPr>
              <a:endParaRPr lang="en-GB" sz="1400">
                <a:solidFill>
                  <a:prstClr val="white"/>
                </a:solidFill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165" name="Flowchart: Connector 164">
            <a:extLst>
              <a:ext uri="{FF2B5EF4-FFF2-40B4-BE49-F238E27FC236}">
                <a16:creationId xmlns:a16="http://schemas.microsoft.com/office/drawing/2014/main" id="{2774CF8E-0572-4C98-B39A-111CF0289B89}"/>
              </a:ext>
            </a:extLst>
          </p:cNvPr>
          <p:cNvSpPr/>
          <p:nvPr/>
        </p:nvSpPr>
        <p:spPr>
          <a:xfrm>
            <a:off x="11031285" y="3893385"/>
            <a:ext cx="186769" cy="186795"/>
          </a:xfrm>
          <a:prstGeom prst="flowChartConnector">
            <a:avLst/>
          </a:prstGeom>
          <a:solidFill>
            <a:sysClr val="window" lastClr="FFFFFF"/>
          </a:solidFill>
          <a:ln w="12700" cap="flat" cmpd="sng" algn="ctr">
            <a:solidFill>
              <a:srgbClr val="FC5963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GB" sz="1400" dirty="0" err="1">
                <a:solidFill>
                  <a:srgbClr val="ED7D31"/>
                </a:solidFill>
                <a:latin typeface="Arial"/>
                <a:cs typeface="Arial"/>
                <a:sym typeface="Arial"/>
              </a:rPr>
              <a:t>i</a:t>
            </a:r>
            <a:endParaRPr lang="en-GB" sz="1400" dirty="0">
              <a:solidFill>
                <a:srgbClr val="ED7D31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66" name="TextBox 165">
            <a:extLst>
              <a:ext uri="{FF2B5EF4-FFF2-40B4-BE49-F238E27FC236}">
                <a16:creationId xmlns:a16="http://schemas.microsoft.com/office/drawing/2014/main" id="{2A37186A-EF52-41B7-A0CF-45D9086EA9B6}"/>
              </a:ext>
            </a:extLst>
          </p:cNvPr>
          <p:cNvSpPr txBox="1"/>
          <p:nvPr/>
        </p:nvSpPr>
        <p:spPr>
          <a:xfrm>
            <a:off x="9076677" y="3879061"/>
            <a:ext cx="1823465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defTabSz="914377">
              <a:defRPr/>
            </a:pPr>
            <a:r>
              <a:rPr lang="en-GB" sz="1400" dirty="0">
                <a:solidFill>
                  <a:prstClr val="black"/>
                </a:solidFill>
                <a:latin typeface="Arial"/>
                <a:cs typeface="Arial"/>
                <a:sym typeface="Arial"/>
              </a:rPr>
              <a:t>On the Go</a:t>
            </a:r>
          </a:p>
        </p:txBody>
      </p:sp>
      <p:sp>
        <p:nvSpPr>
          <p:cNvPr id="167" name="TextBox 166">
            <a:extLst>
              <a:ext uri="{FF2B5EF4-FFF2-40B4-BE49-F238E27FC236}">
                <a16:creationId xmlns:a16="http://schemas.microsoft.com/office/drawing/2014/main" id="{18CF06A2-F55C-4F67-9390-B5C3B217EAC4}"/>
              </a:ext>
            </a:extLst>
          </p:cNvPr>
          <p:cNvSpPr txBox="1"/>
          <p:nvPr/>
        </p:nvSpPr>
        <p:spPr>
          <a:xfrm>
            <a:off x="8975981" y="4382616"/>
            <a:ext cx="3084851" cy="2039521"/>
          </a:xfrm>
          <a:prstGeom prst="rect">
            <a:avLst/>
          </a:prstGeom>
          <a:noFill/>
          <a:ln>
            <a:solidFill>
              <a:srgbClr val="FA0038"/>
            </a:solidFill>
          </a:ln>
        </p:spPr>
        <p:txBody>
          <a:bodyPr wrap="square" rtlCol="0">
            <a:noAutofit/>
          </a:bodyPr>
          <a:lstStyle/>
          <a:p>
            <a:pPr defTabSz="914377">
              <a:defRPr/>
            </a:pPr>
            <a:r>
              <a:rPr lang="en-GB" sz="1400" u="sng" dirty="0">
                <a:solidFill>
                  <a:prstClr val="black"/>
                </a:solidFill>
                <a:latin typeface="Arial"/>
                <a:cs typeface="Arial"/>
                <a:sym typeface="Arial"/>
              </a:rPr>
              <a:t>Your Additional Options (Italy)</a:t>
            </a:r>
          </a:p>
          <a:p>
            <a:pPr defTabSz="914377">
              <a:defRPr/>
            </a:pPr>
            <a:endParaRPr lang="en-GB" sz="1400" u="sng" dirty="0">
              <a:solidFill>
                <a:prstClr val="black"/>
              </a:solidFill>
              <a:latin typeface="Arial"/>
              <a:cs typeface="Arial"/>
              <a:sym typeface="Arial"/>
            </a:endParaRPr>
          </a:p>
          <a:p>
            <a:pPr defTabSz="914377">
              <a:defRPr/>
            </a:pPr>
            <a:endParaRPr lang="en-GB" sz="1400" dirty="0">
              <a:solidFill>
                <a:prstClr val="black"/>
              </a:solidFill>
              <a:latin typeface="Arial"/>
              <a:cs typeface="Arial"/>
              <a:sym typeface="Arial"/>
            </a:endParaRPr>
          </a:p>
          <a:p>
            <a:pPr defTabSz="914377">
              <a:defRPr/>
            </a:pPr>
            <a:endParaRPr lang="en-GB" sz="1400" dirty="0">
              <a:solidFill>
                <a:prstClr val="black"/>
              </a:solidFill>
              <a:latin typeface="Arial"/>
              <a:cs typeface="Arial"/>
              <a:sym typeface="Arial"/>
            </a:endParaRPr>
          </a:p>
          <a:p>
            <a:pPr defTabSz="914377">
              <a:defRPr/>
            </a:pPr>
            <a:endParaRPr lang="en-GB" sz="1400" dirty="0">
              <a:solidFill>
                <a:prstClr val="black"/>
              </a:solidFill>
              <a:latin typeface="Arial"/>
              <a:cs typeface="Arial"/>
              <a:sym typeface="Arial"/>
            </a:endParaRPr>
          </a:p>
          <a:p>
            <a:pPr defTabSz="914377">
              <a:defRPr/>
            </a:pPr>
            <a:endParaRPr lang="en-GB" sz="1400" dirty="0">
              <a:solidFill>
                <a:prstClr val="black"/>
              </a:solidFill>
              <a:latin typeface="Arial"/>
              <a:cs typeface="Arial"/>
              <a:sym typeface="Arial"/>
            </a:endParaRPr>
          </a:p>
          <a:p>
            <a:pPr defTabSz="914377">
              <a:defRPr/>
            </a:pPr>
            <a:endParaRPr lang="en-GB" sz="1400" dirty="0">
              <a:solidFill>
                <a:prstClr val="black"/>
              </a:solidFill>
              <a:latin typeface="Arial"/>
              <a:cs typeface="Arial"/>
              <a:sym typeface="Arial"/>
            </a:endParaRPr>
          </a:p>
          <a:p>
            <a:pPr defTabSz="914377">
              <a:defRPr/>
            </a:pPr>
            <a:endParaRPr lang="en-GB" sz="1400" dirty="0">
              <a:solidFill>
                <a:prstClr val="black"/>
              </a:solidFill>
              <a:latin typeface="Arial"/>
              <a:cs typeface="Arial"/>
              <a:sym typeface="Arial"/>
            </a:endParaRPr>
          </a:p>
          <a:p>
            <a:pPr defTabSz="914377">
              <a:defRPr/>
            </a:pPr>
            <a:endParaRPr lang="en-GB" sz="1400" dirty="0">
              <a:solidFill>
                <a:prstClr val="black"/>
              </a:solidFill>
              <a:latin typeface="Arial"/>
              <a:cs typeface="Arial"/>
              <a:sym typeface="Arial"/>
            </a:endParaRPr>
          </a:p>
        </p:txBody>
      </p:sp>
      <p:grpSp>
        <p:nvGrpSpPr>
          <p:cNvPr id="168" name="Group 167">
            <a:extLst>
              <a:ext uri="{FF2B5EF4-FFF2-40B4-BE49-F238E27FC236}">
                <a16:creationId xmlns:a16="http://schemas.microsoft.com/office/drawing/2014/main" id="{9120BF6E-8600-47CA-A8E4-DBBB16EAF887}"/>
              </a:ext>
            </a:extLst>
          </p:cNvPr>
          <p:cNvGrpSpPr/>
          <p:nvPr/>
        </p:nvGrpSpPr>
        <p:grpSpPr>
          <a:xfrm>
            <a:off x="9094366" y="4783219"/>
            <a:ext cx="2859076" cy="307777"/>
            <a:chOff x="790575" y="3482993"/>
            <a:chExt cx="3857625" cy="415216"/>
          </a:xfrm>
        </p:grpSpPr>
        <p:grpSp>
          <p:nvGrpSpPr>
            <p:cNvPr id="169" name="Group 168">
              <a:extLst>
                <a:ext uri="{FF2B5EF4-FFF2-40B4-BE49-F238E27FC236}">
                  <a16:creationId xmlns:a16="http://schemas.microsoft.com/office/drawing/2014/main" id="{52046B77-D64A-4803-8E67-293B0AE7E036}"/>
                </a:ext>
              </a:extLst>
            </p:cNvPr>
            <p:cNvGrpSpPr/>
            <p:nvPr/>
          </p:nvGrpSpPr>
          <p:grpSpPr>
            <a:xfrm>
              <a:off x="790575" y="3482993"/>
              <a:ext cx="3857625" cy="415216"/>
              <a:chOff x="790575" y="3482993"/>
              <a:chExt cx="3857625" cy="415216"/>
            </a:xfrm>
          </p:grpSpPr>
          <p:sp>
            <p:nvSpPr>
              <p:cNvPr id="171" name="TextBox 170">
                <a:extLst>
                  <a:ext uri="{FF2B5EF4-FFF2-40B4-BE49-F238E27FC236}">
                    <a16:creationId xmlns:a16="http://schemas.microsoft.com/office/drawing/2014/main" id="{7106B91F-EDD0-45B8-90F4-84FA1BEBB870}"/>
                  </a:ext>
                </a:extLst>
              </p:cNvPr>
              <p:cNvSpPr txBox="1"/>
              <p:nvPr/>
            </p:nvSpPr>
            <p:spPr>
              <a:xfrm>
                <a:off x="790575" y="3482993"/>
                <a:ext cx="3857625" cy="41521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defTabSz="914377">
                  <a:defRPr/>
                </a:pPr>
                <a:r>
                  <a:rPr lang="en-GB" sz="1400" dirty="0">
                    <a:solidFill>
                      <a:prstClr val="black"/>
                    </a:solidFill>
                    <a:latin typeface="Arial"/>
                    <a:cs typeface="Arial"/>
                    <a:sym typeface="Arial"/>
                  </a:rPr>
                  <a:t>Earthquake</a:t>
                </a:r>
              </a:p>
            </p:txBody>
          </p:sp>
          <p:sp>
            <p:nvSpPr>
              <p:cNvPr id="172" name="Flowchart: Terminator 171">
                <a:extLst>
                  <a:ext uri="{FF2B5EF4-FFF2-40B4-BE49-F238E27FC236}">
                    <a16:creationId xmlns:a16="http://schemas.microsoft.com/office/drawing/2014/main" id="{F85954A0-4139-433B-AE7D-20C33BF15D6A}"/>
                  </a:ext>
                </a:extLst>
              </p:cNvPr>
              <p:cNvSpPr/>
              <p:nvPr/>
            </p:nvSpPr>
            <p:spPr>
              <a:xfrm>
                <a:off x="3900750" y="3562825"/>
                <a:ext cx="495300" cy="219075"/>
              </a:xfrm>
              <a:prstGeom prst="flowChartTerminator">
                <a:avLst/>
              </a:prstGeom>
              <a:solidFill>
                <a:sysClr val="window" lastClr="FFFFFF">
                  <a:lumMod val="8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algn="ctr" defTabSz="914377">
                  <a:defRPr/>
                </a:pPr>
                <a:endParaRPr lang="en-GB" sz="1400">
                  <a:solidFill>
                    <a:prstClr val="white"/>
                  </a:solidFill>
                  <a:latin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170" name="Flowchart: Connector 169">
              <a:extLst>
                <a:ext uri="{FF2B5EF4-FFF2-40B4-BE49-F238E27FC236}">
                  <a16:creationId xmlns:a16="http://schemas.microsoft.com/office/drawing/2014/main" id="{6A9FE853-0963-4676-961B-4487AFDA7D2D}"/>
                </a:ext>
              </a:extLst>
            </p:cNvPr>
            <p:cNvSpPr/>
            <p:nvPr/>
          </p:nvSpPr>
          <p:spPr>
            <a:xfrm>
              <a:off x="3900750" y="3564551"/>
              <a:ext cx="219600" cy="219075"/>
            </a:xfrm>
            <a:prstGeom prst="flowChartConnector">
              <a:avLst/>
            </a:prstGeom>
            <a:solidFill>
              <a:srgbClr val="00B05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377">
                <a:defRPr/>
              </a:pPr>
              <a:endParaRPr lang="en-GB" sz="1400">
                <a:solidFill>
                  <a:prstClr val="white"/>
                </a:solidFill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173" name="Group 172">
            <a:extLst>
              <a:ext uri="{FF2B5EF4-FFF2-40B4-BE49-F238E27FC236}">
                <a16:creationId xmlns:a16="http://schemas.microsoft.com/office/drawing/2014/main" id="{9F6EB0DD-D52E-4231-8462-558FCCDAF6A2}"/>
              </a:ext>
            </a:extLst>
          </p:cNvPr>
          <p:cNvGrpSpPr/>
          <p:nvPr/>
        </p:nvGrpSpPr>
        <p:grpSpPr>
          <a:xfrm>
            <a:off x="9094365" y="5060118"/>
            <a:ext cx="2859076" cy="307777"/>
            <a:chOff x="790575" y="3482993"/>
            <a:chExt cx="3857625" cy="415216"/>
          </a:xfrm>
        </p:grpSpPr>
        <p:grpSp>
          <p:nvGrpSpPr>
            <p:cNvPr id="174" name="Group 173">
              <a:extLst>
                <a:ext uri="{FF2B5EF4-FFF2-40B4-BE49-F238E27FC236}">
                  <a16:creationId xmlns:a16="http://schemas.microsoft.com/office/drawing/2014/main" id="{7D7B298B-1EC6-44A7-946E-9B591D2288F4}"/>
                </a:ext>
              </a:extLst>
            </p:cNvPr>
            <p:cNvGrpSpPr/>
            <p:nvPr/>
          </p:nvGrpSpPr>
          <p:grpSpPr>
            <a:xfrm>
              <a:off x="790575" y="3482993"/>
              <a:ext cx="3857625" cy="415216"/>
              <a:chOff x="790575" y="3482993"/>
              <a:chExt cx="3857625" cy="415216"/>
            </a:xfrm>
          </p:grpSpPr>
          <p:sp>
            <p:nvSpPr>
              <p:cNvPr id="176" name="TextBox 175">
                <a:extLst>
                  <a:ext uri="{FF2B5EF4-FFF2-40B4-BE49-F238E27FC236}">
                    <a16:creationId xmlns:a16="http://schemas.microsoft.com/office/drawing/2014/main" id="{D6A7AB7D-6C6A-45E0-BE3F-9AF3576EAB42}"/>
                  </a:ext>
                </a:extLst>
              </p:cNvPr>
              <p:cNvSpPr txBox="1"/>
              <p:nvPr/>
            </p:nvSpPr>
            <p:spPr>
              <a:xfrm>
                <a:off x="790575" y="3482993"/>
                <a:ext cx="3857625" cy="41521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defTabSz="914377">
                  <a:defRPr/>
                </a:pPr>
                <a:r>
                  <a:rPr lang="en-GB" sz="1400" dirty="0">
                    <a:solidFill>
                      <a:prstClr val="black"/>
                    </a:solidFill>
                    <a:latin typeface="Arial"/>
                    <a:cs typeface="Arial"/>
                    <a:sym typeface="Arial"/>
                  </a:rPr>
                  <a:t>Flood</a:t>
                </a:r>
              </a:p>
            </p:txBody>
          </p:sp>
          <p:sp>
            <p:nvSpPr>
              <p:cNvPr id="177" name="Flowchart: Terminator 176">
                <a:extLst>
                  <a:ext uri="{FF2B5EF4-FFF2-40B4-BE49-F238E27FC236}">
                    <a16:creationId xmlns:a16="http://schemas.microsoft.com/office/drawing/2014/main" id="{1A15913C-E729-48F0-ACF6-B772E392ECD1}"/>
                  </a:ext>
                </a:extLst>
              </p:cNvPr>
              <p:cNvSpPr/>
              <p:nvPr/>
            </p:nvSpPr>
            <p:spPr>
              <a:xfrm>
                <a:off x="3900750" y="3562825"/>
                <a:ext cx="495300" cy="219075"/>
              </a:xfrm>
              <a:prstGeom prst="flowChartTerminator">
                <a:avLst/>
              </a:prstGeom>
              <a:solidFill>
                <a:sysClr val="window" lastClr="FFFFFF">
                  <a:lumMod val="8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algn="ctr" defTabSz="914377">
                  <a:defRPr/>
                </a:pPr>
                <a:endParaRPr lang="en-GB" sz="1400">
                  <a:solidFill>
                    <a:prstClr val="white"/>
                  </a:solidFill>
                  <a:latin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175" name="Flowchart: Connector 174">
              <a:extLst>
                <a:ext uri="{FF2B5EF4-FFF2-40B4-BE49-F238E27FC236}">
                  <a16:creationId xmlns:a16="http://schemas.microsoft.com/office/drawing/2014/main" id="{9CA46FDB-6677-4E3F-90F1-C339332B11D9}"/>
                </a:ext>
              </a:extLst>
            </p:cNvPr>
            <p:cNvSpPr/>
            <p:nvPr/>
          </p:nvSpPr>
          <p:spPr>
            <a:xfrm>
              <a:off x="3900750" y="3564551"/>
              <a:ext cx="219600" cy="219075"/>
            </a:xfrm>
            <a:prstGeom prst="flowChartConnector">
              <a:avLst/>
            </a:prstGeom>
            <a:solidFill>
              <a:srgbClr val="00B05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377">
                <a:defRPr/>
              </a:pPr>
              <a:endParaRPr lang="en-GB" sz="1400">
                <a:solidFill>
                  <a:prstClr val="white"/>
                </a:solidFill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178" name="Group 177">
            <a:extLst>
              <a:ext uri="{FF2B5EF4-FFF2-40B4-BE49-F238E27FC236}">
                <a16:creationId xmlns:a16="http://schemas.microsoft.com/office/drawing/2014/main" id="{9A74778D-2A9D-480A-8276-8BCB991BC5B8}"/>
              </a:ext>
            </a:extLst>
          </p:cNvPr>
          <p:cNvGrpSpPr/>
          <p:nvPr/>
        </p:nvGrpSpPr>
        <p:grpSpPr>
          <a:xfrm>
            <a:off x="9094365" y="5333885"/>
            <a:ext cx="2859076" cy="307777"/>
            <a:chOff x="790575" y="3482993"/>
            <a:chExt cx="3857625" cy="415216"/>
          </a:xfrm>
        </p:grpSpPr>
        <p:grpSp>
          <p:nvGrpSpPr>
            <p:cNvPr id="179" name="Group 178">
              <a:extLst>
                <a:ext uri="{FF2B5EF4-FFF2-40B4-BE49-F238E27FC236}">
                  <a16:creationId xmlns:a16="http://schemas.microsoft.com/office/drawing/2014/main" id="{3B676E52-DAD8-4AAA-A704-D0A62536783C}"/>
                </a:ext>
              </a:extLst>
            </p:cNvPr>
            <p:cNvGrpSpPr/>
            <p:nvPr/>
          </p:nvGrpSpPr>
          <p:grpSpPr>
            <a:xfrm>
              <a:off x="790575" y="3482993"/>
              <a:ext cx="3857625" cy="415216"/>
              <a:chOff x="790575" y="3482993"/>
              <a:chExt cx="3857625" cy="415216"/>
            </a:xfrm>
          </p:grpSpPr>
          <p:sp>
            <p:nvSpPr>
              <p:cNvPr id="181" name="TextBox 180">
                <a:extLst>
                  <a:ext uri="{FF2B5EF4-FFF2-40B4-BE49-F238E27FC236}">
                    <a16:creationId xmlns:a16="http://schemas.microsoft.com/office/drawing/2014/main" id="{5B4836D5-AA27-4774-B400-AA5BA4D143BF}"/>
                  </a:ext>
                </a:extLst>
              </p:cNvPr>
              <p:cNvSpPr txBox="1"/>
              <p:nvPr/>
            </p:nvSpPr>
            <p:spPr>
              <a:xfrm>
                <a:off x="790575" y="3482993"/>
                <a:ext cx="3857625" cy="41521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defTabSz="914377">
                  <a:defRPr/>
                </a:pPr>
                <a:r>
                  <a:rPr lang="en-US" sz="1400" dirty="0">
                    <a:solidFill>
                      <a:prstClr val="black"/>
                    </a:solidFill>
                    <a:latin typeface="Arial"/>
                    <a:cs typeface="Arial"/>
                    <a:sym typeface="Arial"/>
                  </a:rPr>
                  <a:t>Pet Liability </a:t>
                </a:r>
                <a:endParaRPr lang="en-GB" sz="1400" dirty="0">
                  <a:solidFill>
                    <a:prstClr val="black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82" name="Flowchart: Terminator 181">
                <a:extLst>
                  <a:ext uri="{FF2B5EF4-FFF2-40B4-BE49-F238E27FC236}">
                    <a16:creationId xmlns:a16="http://schemas.microsoft.com/office/drawing/2014/main" id="{ADD6B3D7-3812-4696-8D08-D25637E29777}"/>
                  </a:ext>
                </a:extLst>
              </p:cNvPr>
              <p:cNvSpPr/>
              <p:nvPr/>
            </p:nvSpPr>
            <p:spPr>
              <a:xfrm>
                <a:off x="3900750" y="3562825"/>
                <a:ext cx="495300" cy="219075"/>
              </a:xfrm>
              <a:prstGeom prst="flowChartTerminator">
                <a:avLst/>
              </a:prstGeom>
              <a:solidFill>
                <a:sysClr val="window" lastClr="FFFFFF">
                  <a:lumMod val="8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algn="ctr" defTabSz="914377">
                  <a:defRPr/>
                </a:pPr>
                <a:endParaRPr lang="en-GB" sz="1400">
                  <a:solidFill>
                    <a:prstClr val="white"/>
                  </a:solidFill>
                  <a:latin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180" name="Flowchart: Connector 179">
              <a:extLst>
                <a:ext uri="{FF2B5EF4-FFF2-40B4-BE49-F238E27FC236}">
                  <a16:creationId xmlns:a16="http://schemas.microsoft.com/office/drawing/2014/main" id="{901352B7-C135-434D-B022-4CC18AACD56D}"/>
                </a:ext>
              </a:extLst>
            </p:cNvPr>
            <p:cNvSpPr/>
            <p:nvPr/>
          </p:nvSpPr>
          <p:spPr>
            <a:xfrm>
              <a:off x="3900750" y="3564551"/>
              <a:ext cx="219600" cy="219075"/>
            </a:xfrm>
            <a:prstGeom prst="flowChartConnector">
              <a:avLst/>
            </a:prstGeom>
            <a:solidFill>
              <a:srgbClr val="00B05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377">
                <a:defRPr/>
              </a:pPr>
              <a:endParaRPr lang="en-GB" sz="1400">
                <a:solidFill>
                  <a:prstClr val="white"/>
                </a:solidFill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183" name="Group 182">
            <a:extLst>
              <a:ext uri="{FF2B5EF4-FFF2-40B4-BE49-F238E27FC236}">
                <a16:creationId xmlns:a16="http://schemas.microsoft.com/office/drawing/2014/main" id="{FBD9C9CF-E6E5-4806-A551-5A53483342E9}"/>
              </a:ext>
            </a:extLst>
          </p:cNvPr>
          <p:cNvGrpSpPr/>
          <p:nvPr/>
        </p:nvGrpSpPr>
        <p:grpSpPr>
          <a:xfrm>
            <a:off x="9094363" y="5656762"/>
            <a:ext cx="2859076" cy="307777"/>
            <a:chOff x="790575" y="3482993"/>
            <a:chExt cx="3857625" cy="415216"/>
          </a:xfrm>
        </p:grpSpPr>
        <p:grpSp>
          <p:nvGrpSpPr>
            <p:cNvPr id="184" name="Group 183">
              <a:extLst>
                <a:ext uri="{FF2B5EF4-FFF2-40B4-BE49-F238E27FC236}">
                  <a16:creationId xmlns:a16="http://schemas.microsoft.com/office/drawing/2014/main" id="{4C853471-161A-4901-8ED2-21ADA3529D2D}"/>
                </a:ext>
              </a:extLst>
            </p:cNvPr>
            <p:cNvGrpSpPr/>
            <p:nvPr/>
          </p:nvGrpSpPr>
          <p:grpSpPr>
            <a:xfrm>
              <a:off x="790575" y="3482993"/>
              <a:ext cx="3857625" cy="415216"/>
              <a:chOff x="790575" y="3482993"/>
              <a:chExt cx="3857625" cy="415216"/>
            </a:xfrm>
          </p:grpSpPr>
          <p:sp>
            <p:nvSpPr>
              <p:cNvPr id="186" name="TextBox 185">
                <a:extLst>
                  <a:ext uri="{FF2B5EF4-FFF2-40B4-BE49-F238E27FC236}">
                    <a16:creationId xmlns:a16="http://schemas.microsoft.com/office/drawing/2014/main" id="{6E42205B-D1E0-401D-BE0A-93A9F970E896}"/>
                  </a:ext>
                </a:extLst>
              </p:cNvPr>
              <p:cNvSpPr txBox="1"/>
              <p:nvPr/>
            </p:nvSpPr>
            <p:spPr>
              <a:xfrm>
                <a:off x="790575" y="3482993"/>
                <a:ext cx="3857625" cy="41521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defTabSz="914377">
                  <a:defRPr/>
                </a:pPr>
                <a:r>
                  <a:rPr lang="en-GB" sz="1400" dirty="0">
                    <a:solidFill>
                      <a:prstClr val="black"/>
                    </a:solidFill>
                    <a:latin typeface="Arial"/>
                    <a:cs typeface="Arial"/>
                    <a:sym typeface="Arial"/>
                  </a:rPr>
                  <a:t>Cyber</a:t>
                </a:r>
              </a:p>
            </p:txBody>
          </p:sp>
          <p:sp>
            <p:nvSpPr>
              <p:cNvPr id="187" name="Flowchart: Terminator 186">
                <a:extLst>
                  <a:ext uri="{FF2B5EF4-FFF2-40B4-BE49-F238E27FC236}">
                    <a16:creationId xmlns:a16="http://schemas.microsoft.com/office/drawing/2014/main" id="{C1AF93E9-18F8-470D-B3C9-B0A7C3FF75F8}"/>
                  </a:ext>
                </a:extLst>
              </p:cNvPr>
              <p:cNvSpPr/>
              <p:nvPr/>
            </p:nvSpPr>
            <p:spPr>
              <a:xfrm>
                <a:off x="3900750" y="3562825"/>
                <a:ext cx="495300" cy="219075"/>
              </a:xfrm>
              <a:prstGeom prst="flowChartTerminator">
                <a:avLst/>
              </a:prstGeom>
              <a:solidFill>
                <a:sysClr val="window" lastClr="FFFFFF">
                  <a:lumMod val="8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algn="ctr" defTabSz="914377">
                  <a:defRPr/>
                </a:pPr>
                <a:endParaRPr lang="en-GB" sz="1400" dirty="0">
                  <a:solidFill>
                    <a:prstClr val="white"/>
                  </a:solidFill>
                  <a:latin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185" name="Flowchart: Connector 184">
              <a:extLst>
                <a:ext uri="{FF2B5EF4-FFF2-40B4-BE49-F238E27FC236}">
                  <a16:creationId xmlns:a16="http://schemas.microsoft.com/office/drawing/2014/main" id="{13D01D59-90BE-4D97-AC37-98F7D01B946A}"/>
                </a:ext>
              </a:extLst>
            </p:cNvPr>
            <p:cNvSpPr/>
            <p:nvPr/>
          </p:nvSpPr>
          <p:spPr>
            <a:xfrm>
              <a:off x="3900750" y="3564551"/>
              <a:ext cx="219600" cy="219075"/>
            </a:xfrm>
            <a:prstGeom prst="flowChartConnector">
              <a:avLst/>
            </a:prstGeom>
            <a:solidFill>
              <a:srgbClr val="00B05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377">
                <a:defRPr/>
              </a:pPr>
              <a:endParaRPr lang="en-GB" sz="1400">
                <a:solidFill>
                  <a:prstClr val="white"/>
                </a:solidFill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188" name="Flowchart: Connector 187">
            <a:extLst>
              <a:ext uri="{FF2B5EF4-FFF2-40B4-BE49-F238E27FC236}">
                <a16:creationId xmlns:a16="http://schemas.microsoft.com/office/drawing/2014/main" id="{D980B79E-8546-42A0-98A0-35E7D8DD10DC}"/>
              </a:ext>
            </a:extLst>
          </p:cNvPr>
          <p:cNvSpPr/>
          <p:nvPr/>
        </p:nvSpPr>
        <p:spPr>
          <a:xfrm>
            <a:off x="11035349" y="4797161"/>
            <a:ext cx="186769" cy="186795"/>
          </a:xfrm>
          <a:prstGeom prst="flowChartConnector">
            <a:avLst/>
          </a:prstGeom>
          <a:solidFill>
            <a:sysClr val="window" lastClr="FFFFFF"/>
          </a:solidFill>
          <a:ln w="12700" cap="flat" cmpd="sng" algn="ctr">
            <a:solidFill>
              <a:srgbClr val="FC5963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GB" sz="1400" dirty="0" err="1">
                <a:solidFill>
                  <a:srgbClr val="ED7D31"/>
                </a:solidFill>
                <a:latin typeface="Arial"/>
                <a:cs typeface="Arial"/>
                <a:sym typeface="Arial"/>
              </a:rPr>
              <a:t>i</a:t>
            </a:r>
            <a:endParaRPr lang="en-GB" sz="1400" dirty="0">
              <a:solidFill>
                <a:srgbClr val="ED7D31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9" name="Flowchart: Connector 188">
            <a:extLst>
              <a:ext uri="{FF2B5EF4-FFF2-40B4-BE49-F238E27FC236}">
                <a16:creationId xmlns:a16="http://schemas.microsoft.com/office/drawing/2014/main" id="{50C2DF5A-8A30-40A9-8405-900CE19307AF}"/>
              </a:ext>
            </a:extLst>
          </p:cNvPr>
          <p:cNvSpPr/>
          <p:nvPr/>
        </p:nvSpPr>
        <p:spPr>
          <a:xfrm>
            <a:off x="11035349" y="5084867"/>
            <a:ext cx="186769" cy="186795"/>
          </a:xfrm>
          <a:prstGeom prst="flowChartConnector">
            <a:avLst/>
          </a:prstGeom>
          <a:solidFill>
            <a:sysClr val="window" lastClr="FFFFFF"/>
          </a:solidFill>
          <a:ln w="12700" cap="flat" cmpd="sng" algn="ctr">
            <a:solidFill>
              <a:srgbClr val="FC5963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GB" sz="1400" dirty="0" err="1">
                <a:solidFill>
                  <a:srgbClr val="ED7D31"/>
                </a:solidFill>
                <a:latin typeface="Arial"/>
                <a:cs typeface="Arial"/>
                <a:sym typeface="Arial"/>
              </a:rPr>
              <a:t>i</a:t>
            </a:r>
            <a:endParaRPr lang="en-GB" sz="1400" dirty="0">
              <a:solidFill>
                <a:srgbClr val="ED7D31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0" name="Flowchart: Connector 189">
            <a:extLst>
              <a:ext uri="{FF2B5EF4-FFF2-40B4-BE49-F238E27FC236}">
                <a16:creationId xmlns:a16="http://schemas.microsoft.com/office/drawing/2014/main" id="{43116EE2-73D7-4980-AC62-4E75038C56EA}"/>
              </a:ext>
            </a:extLst>
          </p:cNvPr>
          <p:cNvSpPr/>
          <p:nvPr/>
        </p:nvSpPr>
        <p:spPr>
          <a:xfrm>
            <a:off x="11035349" y="5385415"/>
            <a:ext cx="186769" cy="186795"/>
          </a:xfrm>
          <a:prstGeom prst="flowChartConnector">
            <a:avLst/>
          </a:prstGeom>
          <a:solidFill>
            <a:sysClr val="window" lastClr="FFFFFF"/>
          </a:solidFill>
          <a:ln w="12700" cap="flat" cmpd="sng" algn="ctr">
            <a:solidFill>
              <a:srgbClr val="FC5963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GB" sz="1400" dirty="0" err="1">
                <a:solidFill>
                  <a:srgbClr val="ED7D31"/>
                </a:solidFill>
                <a:latin typeface="Arial"/>
                <a:cs typeface="Arial"/>
                <a:sym typeface="Arial"/>
              </a:rPr>
              <a:t>i</a:t>
            </a:r>
            <a:endParaRPr lang="en-GB" sz="1400" dirty="0">
              <a:solidFill>
                <a:srgbClr val="ED7D31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1" name="Flowchart: Connector 190">
            <a:extLst>
              <a:ext uri="{FF2B5EF4-FFF2-40B4-BE49-F238E27FC236}">
                <a16:creationId xmlns:a16="http://schemas.microsoft.com/office/drawing/2014/main" id="{D53BD5F6-7C6E-4AF8-B9E0-5E4C5073BE55}"/>
              </a:ext>
            </a:extLst>
          </p:cNvPr>
          <p:cNvSpPr/>
          <p:nvPr/>
        </p:nvSpPr>
        <p:spPr>
          <a:xfrm>
            <a:off x="11035349" y="5670889"/>
            <a:ext cx="186769" cy="186795"/>
          </a:xfrm>
          <a:prstGeom prst="flowChartConnector">
            <a:avLst/>
          </a:prstGeom>
          <a:solidFill>
            <a:sysClr val="window" lastClr="FFFFFF"/>
          </a:solidFill>
          <a:ln w="12700" cap="flat" cmpd="sng" algn="ctr">
            <a:solidFill>
              <a:srgbClr val="FC5963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GB" sz="1400" dirty="0" err="1">
                <a:solidFill>
                  <a:srgbClr val="ED7D31"/>
                </a:solidFill>
                <a:latin typeface="Arial"/>
                <a:cs typeface="Arial"/>
                <a:sym typeface="Arial"/>
              </a:rPr>
              <a:t>i</a:t>
            </a:r>
            <a:endParaRPr lang="en-GB" sz="1400" dirty="0">
              <a:solidFill>
                <a:srgbClr val="ED7D31"/>
              </a:solidFill>
              <a:latin typeface="Arial"/>
              <a:cs typeface="Arial"/>
              <a:sym typeface="Arial"/>
            </a:endParaRPr>
          </a:p>
        </p:txBody>
      </p:sp>
      <p:grpSp>
        <p:nvGrpSpPr>
          <p:cNvPr id="192" name="Group 191">
            <a:extLst>
              <a:ext uri="{FF2B5EF4-FFF2-40B4-BE49-F238E27FC236}">
                <a16:creationId xmlns:a16="http://schemas.microsoft.com/office/drawing/2014/main" id="{FD2CC2BC-A661-4A6F-880C-BBC6A483DCFE}"/>
              </a:ext>
            </a:extLst>
          </p:cNvPr>
          <p:cNvGrpSpPr/>
          <p:nvPr/>
        </p:nvGrpSpPr>
        <p:grpSpPr>
          <a:xfrm>
            <a:off x="11378677" y="6040670"/>
            <a:ext cx="367091" cy="164445"/>
            <a:chOff x="8534028" y="2690913"/>
            <a:chExt cx="275318" cy="123334"/>
          </a:xfrm>
        </p:grpSpPr>
        <p:sp>
          <p:nvSpPr>
            <p:cNvPr id="193" name="Flowchart: Terminator 192">
              <a:extLst>
                <a:ext uri="{FF2B5EF4-FFF2-40B4-BE49-F238E27FC236}">
                  <a16:creationId xmlns:a16="http://schemas.microsoft.com/office/drawing/2014/main" id="{7FD1D0B4-B46F-45A6-86A3-BA499E713C9D}"/>
                </a:ext>
              </a:extLst>
            </p:cNvPr>
            <p:cNvSpPr/>
            <p:nvPr/>
          </p:nvSpPr>
          <p:spPr>
            <a:xfrm>
              <a:off x="8534028" y="2692456"/>
              <a:ext cx="275318" cy="121791"/>
            </a:xfrm>
            <a:prstGeom prst="flowChartTerminator">
              <a:avLst/>
            </a:prstGeom>
            <a:solidFill>
              <a:sysClr val="window" lastClr="FFFFFF">
                <a:lumMod val="85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377">
                <a:defRPr/>
              </a:pPr>
              <a:endParaRPr lang="en-GB" sz="1400" dirty="0">
                <a:solidFill>
                  <a:prstClr val="white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94" name="Flowchart: Connector 193">
              <a:extLst>
                <a:ext uri="{FF2B5EF4-FFF2-40B4-BE49-F238E27FC236}">
                  <a16:creationId xmlns:a16="http://schemas.microsoft.com/office/drawing/2014/main" id="{1DB1A1D9-ABC6-4C57-B852-69FC38A953AD}"/>
                </a:ext>
              </a:extLst>
            </p:cNvPr>
            <p:cNvSpPr/>
            <p:nvPr/>
          </p:nvSpPr>
          <p:spPr>
            <a:xfrm>
              <a:off x="8549620" y="2690913"/>
              <a:ext cx="122067" cy="121791"/>
            </a:xfrm>
            <a:prstGeom prst="flowChartConnector">
              <a:avLst/>
            </a:prstGeom>
            <a:solidFill>
              <a:srgbClr val="00B05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377">
                <a:defRPr/>
              </a:pPr>
              <a:endParaRPr lang="en-GB" sz="1400">
                <a:solidFill>
                  <a:prstClr val="white"/>
                </a:solidFill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195" name="Flowchart: Connector 194">
            <a:extLst>
              <a:ext uri="{FF2B5EF4-FFF2-40B4-BE49-F238E27FC236}">
                <a16:creationId xmlns:a16="http://schemas.microsoft.com/office/drawing/2014/main" id="{02DD8BDB-FDE8-4ED0-AD51-8FE49DF1EB1C}"/>
              </a:ext>
            </a:extLst>
          </p:cNvPr>
          <p:cNvSpPr/>
          <p:nvPr/>
        </p:nvSpPr>
        <p:spPr>
          <a:xfrm>
            <a:off x="11043477" y="5983817"/>
            <a:ext cx="186769" cy="186795"/>
          </a:xfrm>
          <a:prstGeom prst="flowChartConnector">
            <a:avLst/>
          </a:prstGeom>
          <a:solidFill>
            <a:sysClr val="window" lastClr="FFFFFF"/>
          </a:solidFill>
          <a:ln w="12700" cap="flat" cmpd="sng" algn="ctr">
            <a:solidFill>
              <a:srgbClr val="FC5963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377">
              <a:defRPr/>
            </a:pPr>
            <a:r>
              <a:rPr lang="en-GB" sz="1400" dirty="0" err="1">
                <a:solidFill>
                  <a:srgbClr val="ED7D31"/>
                </a:solidFill>
                <a:latin typeface="Arial"/>
                <a:cs typeface="Arial"/>
                <a:sym typeface="Arial"/>
              </a:rPr>
              <a:t>i</a:t>
            </a:r>
            <a:endParaRPr lang="en-GB" sz="1400" dirty="0">
              <a:solidFill>
                <a:srgbClr val="ED7D31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6" name="TextBox 195">
            <a:extLst>
              <a:ext uri="{FF2B5EF4-FFF2-40B4-BE49-F238E27FC236}">
                <a16:creationId xmlns:a16="http://schemas.microsoft.com/office/drawing/2014/main" id="{DA2FE8E7-13A3-49E2-B83A-B023C095D35D}"/>
              </a:ext>
            </a:extLst>
          </p:cNvPr>
          <p:cNvSpPr txBox="1"/>
          <p:nvPr/>
        </p:nvSpPr>
        <p:spPr>
          <a:xfrm>
            <a:off x="9088869" y="5969492"/>
            <a:ext cx="1823465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defTabSz="914377">
              <a:defRPr/>
            </a:pPr>
            <a:r>
              <a:rPr lang="en-GB" sz="1400" dirty="0">
                <a:solidFill>
                  <a:prstClr val="black"/>
                </a:solidFill>
                <a:latin typeface="Arial"/>
                <a:cs typeface="Arial"/>
                <a:sym typeface="Arial"/>
              </a:rPr>
              <a:t>Legal assistance</a:t>
            </a:r>
          </a:p>
        </p:txBody>
      </p:sp>
    </p:spTree>
    <p:extLst>
      <p:ext uri="{BB962C8B-B14F-4D97-AF65-F5344CB8AC3E}">
        <p14:creationId xmlns:p14="http://schemas.microsoft.com/office/powerpoint/2010/main" val="9714403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extBox 26"/>
          <p:cNvSpPr txBox="1"/>
          <p:nvPr/>
        </p:nvSpPr>
        <p:spPr>
          <a:xfrm>
            <a:off x="456575" y="379593"/>
            <a:ext cx="8670172" cy="442035"/>
          </a:xfrm>
          <a:prstGeom prst="rect">
            <a:avLst/>
          </a:prstGeom>
          <a:noFill/>
        </p:spPr>
        <p:txBody>
          <a:bodyPr wrap="square" lIns="36000" tIns="36000" rIns="36000" bIns="36000" rtlCol="0">
            <a:spAutoFit/>
          </a:bodyPr>
          <a:lstStyle/>
          <a:p>
            <a:r>
              <a:rPr lang="en-US" sz="2400" b="1" dirty="0">
                <a:solidFill>
                  <a:srgbClr val="FE2747"/>
                </a:solidFill>
                <a:latin typeface="Arial"/>
                <a:cs typeface="Arial"/>
              </a:rPr>
              <a:t>Living Value Proposition – High Level Customer Journey</a:t>
            </a:r>
          </a:p>
        </p:txBody>
      </p:sp>
      <p:grpSp>
        <p:nvGrpSpPr>
          <p:cNvPr id="13" name="Group 64">
            <a:extLst>
              <a:ext uri="{FF2B5EF4-FFF2-40B4-BE49-F238E27FC236}">
                <a16:creationId xmlns:a16="http://schemas.microsoft.com/office/drawing/2014/main" id="{49F1AD50-9361-41A7-A38E-4CAEE0F56E60}"/>
              </a:ext>
            </a:extLst>
          </p:cNvPr>
          <p:cNvGrpSpPr/>
          <p:nvPr/>
        </p:nvGrpSpPr>
        <p:grpSpPr>
          <a:xfrm>
            <a:off x="9055134" y="1933801"/>
            <a:ext cx="172697" cy="542607"/>
            <a:chOff x="0" y="0"/>
            <a:chExt cx="172695" cy="542606"/>
          </a:xfrm>
        </p:grpSpPr>
        <p:sp>
          <p:nvSpPr>
            <p:cNvPr id="14" name="Straight Connector 65">
              <a:extLst>
                <a:ext uri="{FF2B5EF4-FFF2-40B4-BE49-F238E27FC236}">
                  <a16:creationId xmlns:a16="http://schemas.microsoft.com/office/drawing/2014/main" id="{81EF15B2-4459-4B0B-84C1-2F24242F9667}"/>
                </a:ext>
              </a:extLst>
            </p:cNvPr>
            <p:cNvSpPr/>
            <p:nvPr/>
          </p:nvSpPr>
          <p:spPr>
            <a:xfrm flipH="1">
              <a:off x="87630" y="-1"/>
              <a:ext cx="2" cy="477550"/>
            </a:xfrm>
            <a:prstGeom prst="line">
              <a:avLst/>
            </a:prstGeom>
            <a:solidFill>
              <a:srgbClr val="6F6F6F"/>
            </a:solidFill>
            <a:ln w="19050" cap="flat">
              <a:solidFill>
                <a:srgbClr val="FF0000"/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defTabSz="914377" hangingPunct="0">
                <a:defRPr/>
              </a:pPr>
              <a:endParaRPr>
                <a:latin typeface="ING Me"/>
                <a:cs typeface="ING Me"/>
                <a:sym typeface="ING Me"/>
              </a:endParaRPr>
            </a:p>
          </p:txBody>
        </p:sp>
        <p:sp>
          <p:nvSpPr>
            <p:cNvPr id="15" name="Oval 66">
              <a:extLst>
                <a:ext uri="{FF2B5EF4-FFF2-40B4-BE49-F238E27FC236}">
                  <a16:creationId xmlns:a16="http://schemas.microsoft.com/office/drawing/2014/main" id="{C1F2DC9D-8E8C-4CAB-AFF7-A4F511439866}"/>
                </a:ext>
              </a:extLst>
            </p:cNvPr>
            <p:cNvSpPr/>
            <p:nvPr/>
          </p:nvSpPr>
          <p:spPr>
            <a:xfrm>
              <a:off x="0" y="380044"/>
              <a:ext cx="172697" cy="162563"/>
            </a:xfrm>
            <a:prstGeom prst="ellipse">
              <a:avLst/>
            </a:prstGeom>
            <a:solidFill>
              <a:srgbClr val="6F6F6F"/>
            </a:solidFill>
            <a:ln w="6350" cap="flat">
              <a:solidFill>
                <a:schemeClr val="accent2">
                  <a:lumOff val="15098"/>
                </a:schemeClr>
              </a:solidFill>
              <a:prstDash val="solid"/>
              <a:miter lim="800000"/>
            </a:ln>
            <a:effectLst/>
          </p:spPr>
          <p:txBody>
            <a:bodyPr wrap="square" lIns="36000" tIns="36000" rIns="36000" bIns="36000" numCol="1" anchor="ctr">
              <a:noAutofit/>
            </a:bodyPr>
            <a:lstStyle/>
            <a:p>
              <a:pPr algn="ctr" defTabSz="914377" hangingPunct="0">
                <a:lnSpc>
                  <a:spcPct val="90000"/>
                </a:lnSpc>
                <a:defRPr sz="1600"/>
              </a:pPr>
              <a:endParaRPr sz="1600">
                <a:latin typeface="ING Me"/>
                <a:cs typeface="ING Me"/>
                <a:sym typeface="ING Me"/>
              </a:endParaRPr>
            </a:p>
          </p:txBody>
        </p:sp>
      </p:grpSp>
      <p:grpSp>
        <p:nvGrpSpPr>
          <p:cNvPr id="16" name="Group 67">
            <a:extLst>
              <a:ext uri="{FF2B5EF4-FFF2-40B4-BE49-F238E27FC236}">
                <a16:creationId xmlns:a16="http://schemas.microsoft.com/office/drawing/2014/main" id="{1150BC98-C59F-438E-94D3-62BD3E8E3CE2}"/>
              </a:ext>
            </a:extLst>
          </p:cNvPr>
          <p:cNvGrpSpPr/>
          <p:nvPr/>
        </p:nvGrpSpPr>
        <p:grpSpPr>
          <a:xfrm>
            <a:off x="5134110" y="1933801"/>
            <a:ext cx="172697" cy="542607"/>
            <a:chOff x="0" y="0"/>
            <a:chExt cx="172695" cy="542606"/>
          </a:xfrm>
        </p:grpSpPr>
        <p:sp>
          <p:nvSpPr>
            <p:cNvPr id="17" name="Straight Connector 68">
              <a:extLst>
                <a:ext uri="{FF2B5EF4-FFF2-40B4-BE49-F238E27FC236}">
                  <a16:creationId xmlns:a16="http://schemas.microsoft.com/office/drawing/2014/main" id="{BF3C55D8-E8CE-47B9-BBC9-6C84061813DB}"/>
                </a:ext>
              </a:extLst>
            </p:cNvPr>
            <p:cNvSpPr/>
            <p:nvPr/>
          </p:nvSpPr>
          <p:spPr>
            <a:xfrm flipH="1">
              <a:off x="87630" y="-1"/>
              <a:ext cx="2" cy="477550"/>
            </a:xfrm>
            <a:prstGeom prst="line">
              <a:avLst/>
            </a:prstGeom>
            <a:solidFill>
              <a:srgbClr val="6F6F6F"/>
            </a:solidFill>
            <a:ln w="19050" cap="flat">
              <a:solidFill>
                <a:srgbClr val="FF0000"/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defTabSz="914377" hangingPunct="0">
                <a:defRPr/>
              </a:pPr>
              <a:endParaRPr>
                <a:latin typeface="ING Me"/>
                <a:cs typeface="ING Me"/>
                <a:sym typeface="ING Me"/>
              </a:endParaRPr>
            </a:p>
          </p:txBody>
        </p:sp>
        <p:sp>
          <p:nvSpPr>
            <p:cNvPr id="19" name="Oval 69">
              <a:extLst>
                <a:ext uri="{FF2B5EF4-FFF2-40B4-BE49-F238E27FC236}">
                  <a16:creationId xmlns:a16="http://schemas.microsoft.com/office/drawing/2014/main" id="{46995904-6883-458D-A46E-3BD7434B3BB7}"/>
                </a:ext>
              </a:extLst>
            </p:cNvPr>
            <p:cNvSpPr/>
            <p:nvPr/>
          </p:nvSpPr>
          <p:spPr>
            <a:xfrm>
              <a:off x="0" y="380044"/>
              <a:ext cx="172697" cy="162563"/>
            </a:xfrm>
            <a:prstGeom prst="ellipse">
              <a:avLst/>
            </a:prstGeom>
            <a:solidFill>
              <a:srgbClr val="6F6F6F"/>
            </a:solidFill>
            <a:ln w="6350" cap="flat">
              <a:solidFill>
                <a:schemeClr val="accent2">
                  <a:lumOff val="15098"/>
                </a:schemeClr>
              </a:solidFill>
              <a:prstDash val="solid"/>
              <a:miter lim="800000"/>
            </a:ln>
            <a:effectLst/>
          </p:spPr>
          <p:txBody>
            <a:bodyPr wrap="square" lIns="36000" tIns="36000" rIns="36000" bIns="36000" numCol="1" anchor="ctr">
              <a:noAutofit/>
            </a:bodyPr>
            <a:lstStyle/>
            <a:p>
              <a:pPr algn="ctr" defTabSz="914377" hangingPunct="0">
                <a:lnSpc>
                  <a:spcPct val="90000"/>
                </a:lnSpc>
                <a:defRPr sz="1600"/>
              </a:pPr>
              <a:endParaRPr sz="1600">
                <a:latin typeface="ING Me"/>
                <a:cs typeface="ING Me"/>
                <a:sym typeface="ING Me"/>
              </a:endParaRPr>
            </a:p>
          </p:txBody>
        </p:sp>
      </p:grpSp>
      <p:grpSp>
        <p:nvGrpSpPr>
          <p:cNvPr id="25" name="Group 73">
            <a:extLst>
              <a:ext uri="{FF2B5EF4-FFF2-40B4-BE49-F238E27FC236}">
                <a16:creationId xmlns:a16="http://schemas.microsoft.com/office/drawing/2014/main" id="{EDC012CE-8478-4906-B8F8-8FCCD54E4C85}"/>
              </a:ext>
            </a:extLst>
          </p:cNvPr>
          <p:cNvGrpSpPr/>
          <p:nvPr/>
        </p:nvGrpSpPr>
        <p:grpSpPr>
          <a:xfrm>
            <a:off x="6505894" y="1933801"/>
            <a:ext cx="172697" cy="542607"/>
            <a:chOff x="0" y="0"/>
            <a:chExt cx="172695" cy="542606"/>
          </a:xfrm>
        </p:grpSpPr>
        <p:sp>
          <p:nvSpPr>
            <p:cNvPr id="30" name="Straight Connector 74">
              <a:extLst>
                <a:ext uri="{FF2B5EF4-FFF2-40B4-BE49-F238E27FC236}">
                  <a16:creationId xmlns:a16="http://schemas.microsoft.com/office/drawing/2014/main" id="{1AC59004-5E8E-46E7-AD9A-A7732502909F}"/>
                </a:ext>
              </a:extLst>
            </p:cNvPr>
            <p:cNvSpPr/>
            <p:nvPr/>
          </p:nvSpPr>
          <p:spPr>
            <a:xfrm flipH="1">
              <a:off x="87630" y="-1"/>
              <a:ext cx="2" cy="477550"/>
            </a:xfrm>
            <a:prstGeom prst="line">
              <a:avLst/>
            </a:prstGeom>
            <a:solidFill>
              <a:srgbClr val="6F6F6F"/>
            </a:solidFill>
            <a:ln w="19050" cap="flat">
              <a:solidFill>
                <a:srgbClr val="FF0000"/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defTabSz="914377" hangingPunct="0">
                <a:defRPr/>
              </a:pPr>
              <a:endParaRPr>
                <a:latin typeface="ING Me"/>
                <a:cs typeface="ING Me"/>
                <a:sym typeface="ING Me"/>
              </a:endParaRPr>
            </a:p>
          </p:txBody>
        </p:sp>
        <p:sp>
          <p:nvSpPr>
            <p:cNvPr id="31" name="Oval 75">
              <a:extLst>
                <a:ext uri="{FF2B5EF4-FFF2-40B4-BE49-F238E27FC236}">
                  <a16:creationId xmlns:a16="http://schemas.microsoft.com/office/drawing/2014/main" id="{5187FA67-92EA-4888-A67D-319F84EE3817}"/>
                </a:ext>
              </a:extLst>
            </p:cNvPr>
            <p:cNvSpPr/>
            <p:nvPr/>
          </p:nvSpPr>
          <p:spPr>
            <a:xfrm>
              <a:off x="0" y="380044"/>
              <a:ext cx="172697" cy="162563"/>
            </a:xfrm>
            <a:prstGeom prst="ellipse">
              <a:avLst/>
            </a:prstGeom>
            <a:solidFill>
              <a:srgbClr val="6F6F6F"/>
            </a:solidFill>
            <a:ln w="6350" cap="flat">
              <a:solidFill>
                <a:schemeClr val="accent2">
                  <a:lumOff val="15098"/>
                </a:schemeClr>
              </a:solidFill>
              <a:prstDash val="solid"/>
              <a:miter lim="800000"/>
            </a:ln>
            <a:effectLst/>
          </p:spPr>
          <p:txBody>
            <a:bodyPr wrap="square" lIns="36000" tIns="36000" rIns="36000" bIns="36000" numCol="1" anchor="ctr">
              <a:noAutofit/>
            </a:bodyPr>
            <a:lstStyle/>
            <a:p>
              <a:pPr algn="ctr" defTabSz="914377" hangingPunct="0">
                <a:lnSpc>
                  <a:spcPct val="90000"/>
                </a:lnSpc>
                <a:defRPr sz="1600"/>
              </a:pPr>
              <a:endParaRPr sz="1600">
                <a:latin typeface="ING Me"/>
                <a:cs typeface="ING Me"/>
                <a:sym typeface="ING Me"/>
              </a:endParaRPr>
            </a:p>
          </p:txBody>
        </p:sp>
      </p:grpSp>
      <p:grpSp>
        <p:nvGrpSpPr>
          <p:cNvPr id="33" name="Group 55">
            <a:extLst>
              <a:ext uri="{FF2B5EF4-FFF2-40B4-BE49-F238E27FC236}">
                <a16:creationId xmlns:a16="http://schemas.microsoft.com/office/drawing/2014/main" id="{EF2425FC-B9DB-4592-A941-0114A08B234A}"/>
              </a:ext>
            </a:extLst>
          </p:cNvPr>
          <p:cNvGrpSpPr/>
          <p:nvPr/>
        </p:nvGrpSpPr>
        <p:grpSpPr>
          <a:xfrm>
            <a:off x="3847484" y="1933801"/>
            <a:ext cx="172697" cy="542607"/>
            <a:chOff x="0" y="0"/>
            <a:chExt cx="172695" cy="542606"/>
          </a:xfrm>
        </p:grpSpPr>
        <p:sp>
          <p:nvSpPr>
            <p:cNvPr id="37" name="Straight Connector 56">
              <a:extLst>
                <a:ext uri="{FF2B5EF4-FFF2-40B4-BE49-F238E27FC236}">
                  <a16:creationId xmlns:a16="http://schemas.microsoft.com/office/drawing/2014/main" id="{DC067E57-9508-4192-AF3B-A2FBDCF8289D}"/>
                </a:ext>
              </a:extLst>
            </p:cNvPr>
            <p:cNvSpPr/>
            <p:nvPr/>
          </p:nvSpPr>
          <p:spPr>
            <a:xfrm flipH="1">
              <a:off x="87630" y="-1"/>
              <a:ext cx="2" cy="477550"/>
            </a:xfrm>
            <a:prstGeom prst="line">
              <a:avLst/>
            </a:prstGeom>
            <a:solidFill>
              <a:srgbClr val="6F6F6F"/>
            </a:solidFill>
            <a:ln w="19050" cap="flat">
              <a:solidFill>
                <a:srgbClr val="FF0000"/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defTabSz="914377" hangingPunct="0">
                <a:defRPr/>
              </a:pPr>
              <a:endParaRPr>
                <a:latin typeface="ING Me"/>
                <a:cs typeface="ING Me"/>
                <a:sym typeface="ING Me"/>
              </a:endParaRPr>
            </a:p>
          </p:txBody>
        </p:sp>
        <p:sp>
          <p:nvSpPr>
            <p:cNvPr id="38" name="Oval 57">
              <a:extLst>
                <a:ext uri="{FF2B5EF4-FFF2-40B4-BE49-F238E27FC236}">
                  <a16:creationId xmlns:a16="http://schemas.microsoft.com/office/drawing/2014/main" id="{DD25AB5F-54CA-41D4-BCAA-31DBAC0CE81C}"/>
                </a:ext>
              </a:extLst>
            </p:cNvPr>
            <p:cNvSpPr/>
            <p:nvPr/>
          </p:nvSpPr>
          <p:spPr>
            <a:xfrm>
              <a:off x="0" y="380044"/>
              <a:ext cx="172697" cy="162563"/>
            </a:xfrm>
            <a:prstGeom prst="ellipse">
              <a:avLst/>
            </a:prstGeom>
            <a:solidFill>
              <a:srgbClr val="6F6F6F"/>
            </a:solidFill>
            <a:ln w="6350" cap="flat">
              <a:solidFill>
                <a:schemeClr val="accent2">
                  <a:lumOff val="15098"/>
                </a:schemeClr>
              </a:solidFill>
              <a:prstDash val="solid"/>
              <a:miter lim="800000"/>
            </a:ln>
            <a:effectLst/>
          </p:spPr>
          <p:txBody>
            <a:bodyPr wrap="square" lIns="36000" tIns="36000" rIns="36000" bIns="36000" numCol="1" anchor="ctr">
              <a:noAutofit/>
            </a:bodyPr>
            <a:lstStyle/>
            <a:p>
              <a:pPr algn="ctr" defTabSz="914377" hangingPunct="0">
                <a:lnSpc>
                  <a:spcPct val="90000"/>
                </a:lnSpc>
                <a:defRPr sz="1600"/>
              </a:pPr>
              <a:endParaRPr sz="1600">
                <a:latin typeface="ING Me"/>
                <a:cs typeface="ING Me"/>
                <a:sym typeface="ING Me"/>
              </a:endParaRPr>
            </a:p>
          </p:txBody>
        </p:sp>
      </p:grpSp>
      <p:grpSp>
        <p:nvGrpSpPr>
          <p:cNvPr id="42" name="Group 51">
            <a:extLst>
              <a:ext uri="{FF2B5EF4-FFF2-40B4-BE49-F238E27FC236}">
                <a16:creationId xmlns:a16="http://schemas.microsoft.com/office/drawing/2014/main" id="{2A84D988-5440-4489-8F92-2B42667803B1}"/>
              </a:ext>
            </a:extLst>
          </p:cNvPr>
          <p:cNvGrpSpPr/>
          <p:nvPr/>
        </p:nvGrpSpPr>
        <p:grpSpPr>
          <a:xfrm>
            <a:off x="2539903" y="1933801"/>
            <a:ext cx="172697" cy="542607"/>
            <a:chOff x="0" y="0"/>
            <a:chExt cx="172695" cy="542606"/>
          </a:xfrm>
        </p:grpSpPr>
        <p:sp>
          <p:nvSpPr>
            <p:cNvPr id="43" name="Straight Connector 52">
              <a:extLst>
                <a:ext uri="{FF2B5EF4-FFF2-40B4-BE49-F238E27FC236}">
                  <a16:creationId xmlns:a16="http://schemas.microsoft.com/office/drawing/2014/main" id="{A17568B7-DE5A-414E-A54A-D6E2FE09C5BE}"/>
                </a:ext>
              </a:extLst>
            </p:cNvPr>
            <p:cNvSpPr/>
            <p:nvPr/>
          </p:nvSpPr>
          <p:spPr>
            <a:xfrm flipH="1">
              <a:off x="87630" y="-1"/>
              <a:ext cx="2" cy="477550"/>
            </a:xfrm>
            <a:prstGeom prst="line">
              <a:avLst/>
            </a:prstGeom>
            <a:solidFill>
              <a:srgbClr val="6F6F6F"/>
            </a:solidFill>
            <a:ln w="19050" cap="flat">
              <a:solidFill>
                <a:srgbClr val="FF0000"/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defTabSz="914377" hangingPunct="0">
                <a:defRPr/>
              </a:pPr>
              <a:endParaRPr>
                <a:latin typeface="ING Me"/>
                <a:cs typeface="ING Me"/>
                <a:sym typeface="ING Me"/>
              </a:endParaRPr>
            </a:p>
          </p:txBody>
        </p:sp>
        <p:sp>
          <p:nvSpPr>
            <p:cNvPr id="44" name="Oval 53">
              <a:extLst>
                <a:ext uri="{FF2B5EF4-FFF2-40B4-BE49-F238E27FC236}">
                  <a16:creationId xmlns:a16="http://schemas.microsoft.com/office/drawing/2014/main" id="{19F08F4E-84A6-488E-9EBA-4090906295B7}"/>
                </a:ext>
              </a:extLst>
            </p:cNvPr>
            <p:cNvSpPr/>
            <p:nvPr/>
          </p:nvSpPr>
          <p:spPr>
            <a:xfrm>
              <a:off x="0" y="380044"/>
              <a:ext cx="172697" cy="162563"/>
            </a:xfrm>
            <a:prstGeom prst="ellipse">
              <a:avLst/>
            </a:prstGeom>
            <a:solidFill>
              <a:srgbClr val="6F6F6F"/>
            </a:solidFill>
            <a:ln w="6350" cap="flat">
              <a:solidFill>
                <a:schemeClr val="accent2">
                  <a:lumOff val="15098"/>
                </a:schemeClr>
              </a:solidFill>
              <a:prstDash val="solid"/>
              <a:miter lim="800000"/>
            </a:ln>
            <a:effectLst/>
          </p:spPr>
          <p:txBody>
            <a:bodyPr wrap="square" lIns="36000" tIns="36000" rIns="36000" bIns="36000" numCol="1" anchor="ctr">
              <a:noAutofit/>
            </a:bodyPr>
            <a:lstStyle/>
            <a:p>
              <a:pPr algn="ctr" defTabSz="914377" hangingPunct="0">
                <a:lnSpc>
                  <a:spcPct val="90000"/>
                </a:lnSpc>
                <a:defRPr sz="1600"/>
              </a:pPr>
              <a:endParaRPr sz="1600">
                <a:latin typeface="ING Me"/>
                <a:cs typeface="ING Me"/>
                <a:sym typeface="ING Me"/>
              </a:endParaRPr>
            </a:p>
          </p:txBody>
        </p:sp>
      </p:grpSp>
      <p:grpSp>
        <p:nvGrpSpPr>
          <p:cNvPr id="48" name="Rectangle 28">
            <a:extLst>
              <a:ext uri="{FF2B5EF4-FFF2-40B4-BE49-F238E27FC236}">
                <a16:creationId xmlns:a16="http://schemas.microsoft.com/office/drawing/2014/main" id="{1A7A27C5-E84C-4C2F-B09C-9FA9DD80ED44}"/>
              </a:ext>
            </a:extLst>
          </p:cNvPr>
          <p:cNvGrpSpPr/>
          <p:nvPr/>
        </p:nvGrpSpPr>
        <p:grpSpPr>
          <a:xfrm>
            <a:off x="2002444" y="1304043"/>
            <a:ext cx="1228764" cy="730603"/>
            <a:chOff x="-1" y="-1"/>
            <a:chExt cx="1228763" cy="730601"/>
          </a:xfrm>
          <a:solidFill>
            <a:schemeClr val="bg2"/>
          </a:solidFill>
        </p:grpSpPr>
        <p:sp>
          <p:nvSpPr>
            <p:cNvPr id="49" name="Rectangle">
              <a:extLst>
                <a:ext uri="{FF2B5EF4-FFF2-40B4-BE49-F238E27FC236}">
                  <a16:creationId xmlns:a16="http://schemas.microsoft.com/office/drawing/2014/main" id="{1E05D7EF-ECFE-48A8-B4C3-A914BBD9A503}"/>
                </a:ext>
              </a:extLst>
            </p:cNvPr>
            <p:cNvSpPr/>
            <p:nvPr/>
          </p:nvSpPr>
          <p:spPr>
            <a:xfrm>
              <a:off x="-1" y="-1"/>
              <a:ext cx="1228763" cy="730601"/>
            </a:xfrm>
            <a:prstGeom prst="rect">
              <a:avLst/>
            </a:prstGeom>
            <a:grpFill/>
            <a:ln w="6350" cap="flat">
              <a:noFill/>
              <a:prstDash val="solid"/>
              <a:miter lim="800000"/>
            </a:ln>
            <a:effectLst/>
          </p:spPr>
          <p:txBody>
            <a:bodyPr wrap="square" lIns="36000" tIns="36000" rIns="36000" bIns="36000" numCol="1" anchor="ctr">
              <a:noAutofit/>
            </a:bodyPr>
            <a:lstStyle/>
            <a:p>
              <a:pPr algn="ctr" defTabSz="914377" hangingPunct="0">
                <a:lnSpc>
                  <a:spcPct val="90000"/>
                </a:lnSpc>
                <a:defRPr sz="1100" b="1">
                  <a:solidFill>
                    <a:srgbClr val="FFFFFF"/>
                  </a:solidFill>
                </a:defRPr>
              </a:pPr>
              <a:endParaRPr sz="1333" b="1">
                <a:solidFill>
                  <a:srgbClr val="FFFFFF"/>
                </a:solidFill>
                <a:latin typeface="+mj-lt"/>
                <a:cs typeface="ING Me"/>
                <a:sym typeface="ING Me"/>
              </a:endParaRPr>
            </a:p>
          </p:txBody>
        </p:sp>
        <p:sp>
          <p:nvSpPr>
            <p:cNvPr id="50" name="Quote">
              <a:extLst>
                <a:ext uri="{FF2B5EF4-FFF2-40B4-BE49-F238E27FC236}">
                  <a16:creationId xmlns:a16="http://schemas.microsoft.com/office/drawing/2014/main" id="{A4401320-5B5E-4733-A035-8C948D16F4BC}"/>
                </a:ext>
              </a:extLst>
            </p:cNvPr>
            <p:cNvSpPr txBox="1"/>
            <p:nvPr/>
          </p:nvSpPr>
          <p:spPr>
            <a:xfrm>
              <a:off x="-1" y="236647"/>
              <a:ext cx="1228763" cy="257304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36000" tIns="36000" rIns="36000" bIns="36000" numCol="1" anchor="ctr">
              <a:spAutoFit/>
            </a:bodyPr>
            <a:lstStyle>
              <a:lvl1pPr algn="ctr">
                <a:lnSpc>
                  <a:spcPct val="90000"/>
                </a:lnSpc>
                <a:defRPr sz="1100" b="1">
                  <a:solidFill>
                    <a:srgbClr val="FFFFFF"/>
                  </a:solidFill>
                </a:defRPr>
              </a:lvl1pPr>
            </a:lstStyle>
            <a:p>
              <a:pPr defTabSz="914377" hangingPunct="0">
                <a:defRPr/>
              </a:pPr>
              <a:r>
                <a:rPr sz="1333" dirty="0">
                  <a:latin typeface="+mj-lt"/>
                  <a:cs typeface="ING Me"/>
                  <a:sym typeface="ING Me"/>
                </a:rPr>
                <a:t>Qu</a:t>
              </a:r>
              <a:r>
                <a:rPr lang="fr-FR" sz="1333" dirty="0" err="1">
                  <a:latin typeface="+mj-lt"/>
                  <a:cs typeface="ING Me"/>
                  <a:sym typeface="ING Me"/>
                </a:rPr>
                <a:t>estions</a:t>
              </a:r>
              <a:endParaRPr sz="1333" dirty="0">
                <a:latin typeface="+mj-lt"/>
                <a:cs typeface="ING Me"/>
                <a:sym typeface="ING Me"/>
              </a:endParaRPr>
            </a:p>
          </p:txBody>
        </p:sp>
      </p:grpSp>
      <p:grpSp>
        <p:nvGrpSpPr>
          <p:cNvPr id="51" name="Rectangle 31">
            <a:extLst>
              <a:ext uri="{FF2B5EF4-FFF2-40B4-BE49-F238E27FC236}">
                <a16:creationId xmlns:a16="http://schemas.microsoft.com/office/drawing/2014/main" id="{2D9993E1-0503-483C-B980-96683669BA73}"/>
              </a:ext>
            </a:extLst>
          </p:cNvPr>
          <p:cNvGrpSpPr/>
          <p:nvPr/>
        </p:nvGrpSpPr>
        <p:grpSpPr>
          <a:xfrm>
            <a:off x="3323803" y="1304043"/>
            <a:ext cx="1227193" cy="730603"/>
            <a:chOff x="-1" y="-1"/>
            <a:chExt cx="1227192" cy="730601"/>
          </a:xfrm>
          <a:solidFill>
            <a:schemeClr val="bg2"/>
          </a:solidFill>
        </p:grpSpPr>
        <p:sp>
          <p:nvSpPr>
            <p:cNvPr id="52" name="Rectangle">
              <a:extLst>
                <a:ext uri="{FF2B5EF4-FFF2-40B4-BE49-F238E27FC236}">
                  <a16:creationId xmlns:a16="http://schemas.microsoft.com/office/drawing/2014/main" id="{822D45E5-14D2-4C00-B5C7-CBF250515E7B}"/>
                </a:ext>
              </a:extLst>
            </p:cNvPr>
            <p:cNvSpPr/>
            <p:nvPr/>
          </p:nvSpPr>
          <p:spPr>
            <a:xfrm>
              <a:off x="-1" y="-1"/>
              <a:ext cx="1227192" cy="730601"/>
            </a:xfrm>
            <a:prstGeom prst="rect">
              <a:avLst/>
            </a:prstGeom>
            <a:grpFill/>
            <a:ln w="6350" cap="flat">
              <a:noFill/>
              <a:prstDash val="solid"/>
              <a:miter lim="800000"/>
            </a:ln>
            <a:effectLst/>
          </p:spPr>
          <p:txBody>
            <a:bodyPr wrap="square" lIns="36000" tIns="36000" rIns="36000" bIns="36000" numCol="1" anchor="ctr">
              <a:noAutofit/>
            </a:bodyPr>
            <a:lstStyle/>
            <a:p>
              <a:pPr algn="ctr" defTabSz="914377" hangingPunct="0">
                <a:lnSpc>
                  <a:spcPct val="90000"/>
                </a:lnSpc>
                <a:defRPr sz="1100" b="1">
                  <a:solidFill>
                    <a:srgbClr val="FFFFFF"/>
                  </a:solidFill>
                </a:defRPr>
              </a:pPr>
              <a:endParaRPr sz="1333" b="1">
                <a:solidFill>
                  <a:srgbClr val="FFFFFF"/>
                </a:solidFill>
                <a:latin typeface="+mj-lt"/>
                <a:cs typeface="ING Me"/>
                <a:sym typeface="ING Me"/>
              </a:endParaRPr>
            </a:p>
          </p:txBody>
        </p:sp>
        <p:sp>
          <p:nvSpPr>
            <p:cNvPr id="53" name="Offer State 1">
              <a:extLst>
                <a:ext uri="{FF2B5EF4-FFF2-40B4-BE49-F238E27FC236}">
                  <a16:creationId xmlns:a16="http://schemas.microsoft.com/office/drawing/2014/main" id="{9CC5F305-5898-4383-B46C-9A75C11EEF30}"/>
                </a:ext>
              </a:extLst>
            </p:cNvPr>
            <p:cNvSpPr txBox="1"/>
            <p:nvPr/>
          </p:nvSpPr>
          <p:spPr>
            <a:xfrm>
              <a:off x="-1" y="245848"/>
              <a:ext cx="1227192" cy="238901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36000" tIns="36000" rIns="36000" bIns="36000" numCol="1" anchor="ctr">
              <a:spAutoFit/>
            </a:bodyPr>
            <a:lstStyle>
              <a:lvl1pPr algn="ctr">
                <a:lnSpc>
                  <a:spcPct val="90000"/>
                </a:lnSpc>
                <a:defRPr sz="1100" b="1">
                  <a:solidFill>
                    <a:srgbClr val="FFFFFF"/>
                  </a:solidFill>
                </a:defRPr>
              </a:lvl1pPr>
            </a:lstStyle>
            <a:p>
              <a:pPr defTabSz="914377" hangingPunct="0">
                <a:defRPr/>
              </a:pPr>
              <a:r>
                <a:rPr lang="fr-FR" sz="1200" dirty="0" err="1">
                  <a:latin typeface="+mj-lt"/>
                  <a:cs typeface="ING Me"/>
                  <a:sym typeface="ING Me"/>
                </a:rPr>
                <a:t>Personalisation</a:t>
              </a:r>
              <a:endParaRPr sz="1200" dirty="0">
                <a:latin typeface="+mj-lt"/>
                <a:cs typeface="ING Me"/>
                <a:sym typeface="ING Me"/>
              </a:endParaRPr>
            </a:p>
          </p:txBody>
        </p:sp>
      </p:grpSp>
      <p:grpSp>
        <p:nvGrpSpPr>
          <p:cNvPr id="54" name="Rectangle 32">
            <a:extLst>
              <a:ext uri="{FF2B5EF4-FFF2-40B4-BE49-F238E27FC236}">
                <a16:creationId xmlns:a16="http://schemas.microsoft.com/office/drawing/2014/main" id="{E83C8C4C-7D0D-40DD-BDE0-A908D1E57389}"/>
              </a:ext>
            </a:extLst>
          </p:cNvPr>
          <p:cNvGrpSpPr/>
          <p:nvPr/>
        </p:nvGrpSpPr>
        <p:grpSpPr>
          <a:xfrm>
            <a:off x="4643591" y="1304043"/>
            <a:ext cx="1228764" cy="730603"/>
            <a:chOff x="-1" y="-1"/>
            <a:chExt cx="1228763" cy="730601"/>
          </a:xfrm>
          <a:solidFill>
            <a:schemeClr val="bg2"/>
          </a:solidFill>
        </p:grpSpPr>
        <p:sp>
          <p:nvSpPr>
            <p:cNvPr id="55" name="Rectangle">
              <a:extLst>
                <a:ext uri="{FF2B5EF4-FFF2-40B4-BE49-F238E27FC236}">
                  <a16:creationId xmlns:a16="http://schemas.microsoft.com/office/drawing/2014/main" id="{579DFEC3-4866-4BDB-BA64-85D148888093}"/>
                </a:ext>
              </a:extLst>
            </p:cNvPr>
            <p:cNvSpPr/>
            <p:nvPr/>
          </p:nvSpPr>
          <p:spPr>
            <a:xfrm>
              <a:off x="-1" y="-1"/>
              <a:ext cx="1228763" cy="730601"/>
            </a:xfrm>
            <a:prstGeom prst="rect">
              <a:avLst/>
            </a:prstGeom>
            <a:grpFill/>
            <a:ln w="6350" cap="flat">
              <a:noFill/>
              <a:prstDash val="solid"/>
              <a:miter lim="800000"/>
            </a:ln>
            <a:effectLst/>
          </p:spPr>
          <p:txBody>
            <a:bodyPr wrap="square" lIns="36000" tIns="36000" rIns="36000" bIns="36000" numCol="1" anchor="ctr">
              <a:noAutofit/>
            </a:bodyPr>
            <a:lstStyle/>
            <a:p>
              <a:pPr algn="ctr" defTabSz="914377" hangingPunct="0">
                <a:lnSpc>
                  <a:spcPct val="90000"/>
                </a:lnSpc>
                <a:defRPr sz="1100" b="1">
                  <a:solidFill>
                    <a:srgbClr val="FFFFFF"/>
                  </a:solidFill>
                </a:defRPr>
              </a:pPr>
              <a:endParaRPr sz="1333" b="1">
                <a:solidFill>
                  <a:srgbClr val="FFFFFF"/>
                </a:solidFill>
                <a:latin typeface="+mj-lt"/>
                <a:cs typeface="ING Me"/>
                <a:sym typeface="ING Me"/>
              </a:endParaRPr>
            </a:p>
          </p:txBody>
        </p:sp>
        <p:sp>
          <p:nvSpPr>
            <p:cNvPr id="56" name="Adjust">
              <a:extLst>
                <a:ext uri="{FF2B5EF4-FFF2-40B4-BE49-F238E27FC236}">
                  <a16:creationId xmlns:a16="http://schemas.microsoft.com/office/drawing/2014/main" id="{2A586CF9-7229-4444-A1F7-890BC97FDDFF}"/>
                </a:ext>
              </a:extLst>
            </p:cNvPr>
            <p:cNvSpPr txBox="1"/>
            <p:nvPr/>
          </p:nvSpPr>
          <p:spPr>
            <a:xfrm>
              <a:off x="-1" y="236647"/>
              <a:ext cx="1228763" cy="257304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36000" tIns="36000" rIns="36000" bIns="36000" numCol="1" anchor="ctr">
              <a:spAutoFit/>
            </a:bodyPr>
            <a:lstStyle>
              <a:lvl1pPr algn="ctr">
                <a:lnSpc>
                  <a:spcPct val="90000"/>
                </a:lnSpc>
                <a:defRPr sz="1100" b="1">
                  <a:solidFill>
                    <a:srgbClr val="FFFFFF"/>
                  </a:solidFill>
                </a:defRPr>
              </a:lvl1pPr>
            </a:lstStyle>
            <a:p>
              <a:pPr defTabSz="914377" hangingPunct="0">
                <a:defRPr/>
              </a:pPr>
              <a:r>
                <a:rPr lang="fr-FR" sz="1333" dirty="0" err="1">
                  <a:latin typeface="+mj-lt"/>
                  <a:cs typeface="ING Me"/>
                  <a:sym typeface="ING Me"/>
                </a:rPr>
                <a:t>Offer</a:t>
              </a:r>
              <a:r>
                <a:rPr lang="fr-FR" sz="1333" dirty="0">
                  <a:latin typeface="+mj-lt"/>
                  <a:cs typeface="ING Me"/>
                  <a:sym typeface="ING Me"/>
                </a:rPr>
                <a:t> Page</a:t>
              </a:r>
              <a:endParaRPr sz="1333" dirty="0">
                <a:latin typeface="+mj-lt"/>
                <a:cs typeface="ING Me"/>
                <a:sym typeface="ING Me"/>
              </a:endParaRPr>
            </a:p>
          </p:txBody>
        </p:sp>
      </p:grpSp>
      <p:grpSp>
        <p:nvGrpSpPr>
          <p:cNvPr id="60" name="Rectangle 34">
            <a:extLst>
              <a:ext uri="{FF2B5EF4-FFF2-40B4-BE49-F238E27FC236}">
                <a16:creationId xmlns:a16="http://schemas.microsoft.com/office/drawing/2014/main" id="{123C7E21-7178-4DD4-BD81-6E80697D700C}"/>
              </a:ext>
            </a:extLst>
          </p:cNvPr>
          <p:cNvGrpSpPr/>
          <p:nvPr/>
        </p:nvGrpSpPr>
        <p:grpSpPr>
          <a:xfrm>
            <a:off x="5996523" y="1304043"/>
            <a:ext cx="1228764" cy="730603"/>
            <a:chOff x="-1" y="-1"/>
            <a:chExt cx="1228763" cy="730601"/>
          </a:xfrm>
          <a:solidFill>
            <a:schemeClr val="bg2"/>
          </a:solidFill>
        </p:grpSpPr>
        <p:sp>
          <p:nvSpPr>
            <p:cNvPr id="61" name="Rectangle">
              <a:extLst>
                <a:ext uri="{FF2B5EF4-FFF2-40B4-BE49-F238E27FC236}">
                  <a16:creationId xmlns:a16="http://schemas.microsoft.com/office/drawing/2014/main" id="{D8084826-C4AC-4301-833B-1BCAF4DD1FA2}"/>
                </a:ext>
              </a:extLst>
            </p:cNvPr>
            <p:cNvSpPr/>
            <p:nvPr/>
          </p:nvSpPr>
          <p:spPr>
            <a:xfrm>
              <a:off x="-1" y="-1"/>
              <a:ext cx="1228763" cy="730601"/>
            </a:xfrm>
            <a:prstGeom prst="rect">
              <a:avLst/>
            </a:prstGeom>
            <a:grpFill/>
            <a:ln w="6350" cap="flat">
              <a:noFill/>
              <a:prstDash val="solid"/>
              <a:miter lim="800000"/>
            </a:ln>
            <a:effectLst/>
          </p:spPr>
          <p:txBody>
            <a:bodyPr wrap="square" lIns="36000" tIns="36000" rIns="36000" bIns="36000" numCol="1" anchor="ctr">
              <a:noAutofit/>
            </a:bodyPr>
            <a:lstStyle/>
            <a:p>
              <a:pPr algn="ctr" defTabSz="914377" hangingPunct="0">
                <a:lnSpc>
                  <a:spcPct val="90000"/>
                </a:lnSpc>
                <a:defRPr sz="1100" b="1">
                  <a:solidFill>
                    <a:srgbClr val="FFFFFF"/>
                  </a:solidFill>
                </a:defRPr>
              </a:pPr>
              <a:endParaRPr sz="1333" b="1">
                <a:solidFill>
                  <a:srgbClr val="FFFFFF"/>
                </a:solidFill>
                <a:latin typeface="+mj-lt"/>
                <a:cs typeface="ING Me"/>
                <a:sym typeface="ING Me"/>
              </a:endParaRPr>
            </a:p>
          </p:txBody>
        </p:sp>
        <p:sp>
          <p:nvSpPr>
            <p:cNvPr id="62" name="Summary">
              <a:extLst>
                <a:ext uri="{FF2B5EF4-FFF2-40B4-BE49-F238E27FC236}">
                  <a16:creationId xmlns:a16="http://schemas.microsoft.com/office/drawing/2014/main" id="{8E55F651-C4B5-4CDC-BC13-24A8B077B587}"/>
                </a:ext>
              </a:extLst>
            </p:cNvPr>
            <p:cNvSpPr txBox="1"/>
            <p:nvPr/>
          </p:nvSpPr>
          <p:spPr>
            <a:xfrm>
              <a:off x="-1" y="236648"/>
              <a:ext cx="1228763" cy="257304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36000" tIns="36000" rIns="36000" bIns="36000" numCol="1" anchor="ctr">
              <a:spAutoFit/>
            </a:bodyPr>
            <a:lstStyle>
              <a:lvl1pPr algn="ctr">
                <a:lnSpc>
                  <a:spcPct val="90000"/>
                </a:lnSpc>
                <a:defRPr sz="1100" b="1">
                  <a:solidFill>
                    <a:srgbClr val="FFFFFF"/>
                  </a:solidFill>
                </a:defRPr>
              </a:lvl1pPr>
            </a:lstStyle>
            <a:p>
              <a:pPr defTabSz="914377" hangingPunct="0">
                <a:defRPr/>
              </a:pPr>
              <a:r>
                <a:rPr sz="1333">
                  <a:latin typeface="+mj-lt"/>
                  <a:cs typeface="ING Me"/>
                  <a:sym typeface="ING Me"/>
                </a:rPr>
                <a:t>Summary</a:t>
              </a:r>
            </a:p>
          </p:txBody>
        </p:sp>
      </p:grpSp>
      <p:grpSp>
        <p:nvGrpSpPr>
          <p:cNvPr id="63" name="Rectangle 35">
            <a:extLst>
              <a:ext uri="{FF2B5EF4-FFF2-40B4-BE49-F238E27FC236}">
                <a16:creationId xmlns:a16="http://schemas.microsoft.com/office/drawing/2014/main" id="{C00ADB8C-E630-4680-A98B-2B51D0AA29C4}"/>
              </a:ext>
            </a:extLst>
          </p:cNvPr>
          <p:cNvGrpSpPr/>
          <p:nvPr/>
        </p:nvGrpSpPr>
        <p:grpSpPr>
          <a:xfrm>
            <a:off x="8626918" y="1304043"/>
            <a:ext cx="1015511" cy="730603"/>
            <a:chOff x="-1" y="-1"/>
            <a:chExt cx="1015509" cy="730601"/>
          </a:xfrm>
          <a:solidFill>
            <a:schemeClr val="bg2"/>
          </a:solidFill>
        </p:grpSpPr>
        <p:sp>
          <p:nvSpPr>
            <p:cNvPr id="64" name="Rectangle">
              <a:extLst>
                <a:ext uri="{FF2B5EF4-FFF2-40B4-BE49-F238E27FC236}">
                  <a16:creationId xmlns:a16="http://schemas.microsoft.com/office/drawing/2014/main" id="{6945CD1C-008D-4833-937C-1775A004F804}"/>
                </a:ext>
              </a:extLst>
            </p:cNvPr>
            <p:cNvSpPr/>
            <p:nvPr/>
          </p:nvSpPr>
          <p:spPr>
            <a:xfrm>
              <a:off x="-1" y="-1"/>
              <a:ext cx="1015509" cy="730601"/>
            </a:xfrm>
            <a:prstGeom prst="rect">
              <a:avLst/>
            </a:prstGeom>
            <a:grpFill/>
            <a:ln w="6350" cap="flat">
              <a:noFill/>
              <a:prstDash val="solid"/>
              <a:miter lim="800000"/>
            </a:ln>
            <a:effectLst/>
          </p:spPr>
          <p:txBody>
            <a:bodyPr wrap="square" lIns="36000" tIns="36000" rIns="36000" bIns="36000" numCol="1" anchor="ctr">
              <a:noAutofit/>
            </a:bodyPr>
            <a:lstStyle/>
            <a:p>
              <a:pPr algn="ctr" defTabSz="914377" hangingPunct="0">
                <a:lnSpc>
                  <a:spcPct val="90000"/>
                </a:lnSpc>
                <a:defRPr sz="1100" b="1">
                  <a:solidFill>
                    <a:srgbClr val="FFFFFF"/>
                  </a:solidFill>
                </a:defRPr>
              </a:pPr>
              <a:endParaRPr sz="1333" b="1">
                <a:solidFill>
                  <a:srgbClr val="FFFFFF"/>
                </a:solidFill>
                <a:latin typeface="+mj-lt"/>
                <a:cs typeface="ING Me"/>
                <a:sym typeface="ING Me"/>
              </a:endParaRPr>
            </a:p>
          </p:txBody>
        </p:sp>
        <p:sp>
          <p:nvSpPr>
            <p:cNvPr id="65" name="Payment">
              <a:extLst>
                <a:ext uri="{FF2B5EF4-FFF2-40B4-BE49-F238E27FC236}">
                  <a16:creationId xmlns:a16="http://schemas.microsoft.com/office/drawing/2014/main" id="{9CAD5D17-99E8-4F29-B1A0-ED2916178C1B}"/>
                </a:ext>
              </a:extLst>
            </p:cNvPr>
            <p:cNvSpPr txBox="1"/>
            <p:nvPr/>
          </p:nvSpPr>
          <p:spPr>
            <a:xfrm>
              <a:off x="-1" y="236648"/>
              <a:ext cx="1015509" cy="257304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36000" tIns="36000" rIns="36000" bIns="36000" numCol="1" anchor="ctr">
              <a:spAutoFit/>
            </a:bodyPr>
            <a:lstStyle>
              <a:lvl1pPr algn="ctr">
                <a:lnSpc>
                  <a:spcPct val="90000"/>
                </a:lnSpc>
                <a:defRPr sz="1100" b="1">
                  <a:solidFill>
                    <a:srgbClr val="FFFFFF"/>
                  </a:solidFill>
                </a:defRPr>
              </a:lvl1pPr>
            </a:lstStyle>
            <a:p>
              <a:pPr defTabSz="914377" hangingPunct="0">
                <a:defRPr/>
              </a:pPr>
              <a:r>
                <a:rPr sz="1333">
                  <a:latin typeface="+mj-lt"/>
                  <a:cs typeface="ING Me"/>
                  <a:sym typeface="ING Me"/>
                </a:rPr>
                <a:t>Payment</a:t>
              </a:r>
            </a:p>
          </p:txBody>
        </p:sp>
      </p:grpSp>
      <p:pic>
        <p:nvPicPr>
          <p:cNvPr id="5" name="Picture 4">
            <a:extLst>
              <a:ext uri="{FF2B5EF4-FFF2-40B4-BE49-F238E27FC236}">
                <a16:creationId xmlns:a16="http://schemas.microsoft.com/office/drawing/2014/main" id="{8FC6C62D-E1CA-4409-8526-14E4D4A363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5243" y="2404340"/>
            <a:ext cx="1189864" cy="207075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6027A05-4E2A-4483-BB8E-0ADA6D3259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23803" y="2395126"/>
            <a:ext cx="1219117" cy="307036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38451C1-7514-4E73-9A3A-2F311019E89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13832"/>
          <a:stretch/>
        </p:blipFill>
        <p:spPr>
          <a:xfrm>
            <a:off x="4690963" y="2390603"/>
            <a:ext cx="1168977" cy="4260456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3F363A83-CB29-43C5-BA95-6F77DFCBCB1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32271" y="2390603"/>
            <a:ext cx="971550" cy="2914650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A8BEE0E5-C53D-4FFB-8CEC-4FFA58AF3C1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84631" y="2390603"/>
            <a:ext cx="1193085" cy="2914650"/>
          </a:xfrm>
          <a:prstGeom prst="rect">
            <a:avLst/>
          </a:prstGeom>
        </p:spPr>
      </p:pic>
      <p:grpSp>
        <p:nvGrpSpPr>
          <p:cNvPr id="73" name="Group 64">
            <a:extLst>
              <a:ext uri="{FF2B5EF4-FFF2-40B4-BE49-F238E27FC236}">
                <a16:creationId xmlns:a16="http://schemas.microsoft.com/office/drawing/2014/main" id="{998981F3-2B05-4CCF-A5BC-72BCC8AA7910}"/>
              </a:ext>
            </a:extLst>
          </p:cNvPr>
          <p:cNvGrpSpPr/>
          <p:nvPr/>
        </p:nvGrpSpPr>
        <p:grpSpPr>
          <a:xfrm>
            <a:off x="7810151" y="1933801"/>
            <a:ext cx="172697" cy="542607"/>
            <a:chOff x="0" y="0"/>
            <a:chExt cx="172695" cy="542606"/>
          </a:xfrm>
        </p:grpSpPr>
        <p:sp>
          <p:nvSpPr>
            <p:cNvPr id="74" name="Straight Connector 65">
              <a:extLst>
                <a:ext uri="{FF2B5EF4-FFF2-40B4-BE49-F238E27FC236}">
                  <a16:creationId xmlns:a16="http://schemas.microsoft.com/office/drawing/2014/main" id="{3F1591D8-7C59-459F-9253-2F51F9FDF79C}"/>
                </a:ext>
              </a:extLst>
            </p:cNvPr>
            <p:cNvSpPr/>
            <p:nvPr/>
          </p:nvSpPr>
          <p:spPr>
            <a:xfrm flipH="1">
              <a:off x="87630" y="-1"/>
              <a:ext cx="2" cy="477550"/>
            </a:xfrm>
            <a:prstGeom prst="line">
              <a:avLst/>
            </a:prstGeom>
            <a:solidFill>
              <a:srgbClr val="6F6F6F"/>
            </a:solidFill>
            <a:ln w="19050" cap="flat">
              <a:solidFill>
                <a:srgbClr val="FF0000"/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defTabSz="914377" hangingPunct="0">
                <a:defRPr/>
              </a:pPr>
              <a:endParaRPr>
                <a:latin typeface="ING Me"/>
                <a:cs typeface="ING Me"/>
                <a:sym typeface="ING Me"/>
              </a:endParaRPr>
            </a:p>
          </p:txBody>
        </p:sp>
        <p:sp>
          <p:nvSpPr>
            <p:cNvPr id="75" name="Oval 66">
              <a:extLst>
                <a:ext uri="{FF2B5EF4-FFF2-40B4-BE49-F238E27FC236}">
                  <a16:creationId xmlns:a16="http://schemas.microsoft.com/office/drawing/2014/main" id="{1265250E-8070-4015-83B0-108BED099044}"/>
                </a:ext>
              </a:extLst>
            </p:cNvPr>
            <p:cNvSpPr/>
            <p:nvPr/>
          </p:nvSpPr>
          <p:spPr>
            <a:xfrm>
              <a:off x="0" y="380044"/>
              <a:ext cx="172697" cy="162563"/>
            </a:xfrm>
            <a:prstGeom prst="ellipse">
              <a:avLst/>
            </a:prstGeom>
            <a:solidFill>
              <a:srgbClr val="6F6F6F"/>
            </a:solidFill>
            <a:ln w="6350" cap="flat">
              <a:solidFill>
                <a:schemeClr val="accent2">
                  <a:lumOff val="15098"/>
                </a:schemeClr>
              </a:solidFill>
              <a:prstDash val="solid"/>
              <a:miter lim="800000"/>
            </a:ln>
            <a:effectLst/>
          </p:spPr>
          <p:txBody>
            <a:bodyPr wrap="square" lIns="36000" tIns="36000" rIns="36000" bIns="36000" numCol="1" anchor="ctr">
              <a:noAutofit/>
            </a:bodyPr>
            <a:lstStyle/>
            <a:p>
              <a:pPr algn="ctr" defTabSz="914377" hangingPunct="0">
                <a:lnSpc>
                  <a:spcPct val="90000"/>
                </a:lnSpc>
                <a:defRPr sz="1600"/>
              </a:pPr>
              <a:endParaRPr sz="1600">
                <a:latin typeface="ING Me"/>
                <a:cs typeface="ING Me"/>
                <a:sym typeface="ING Me"/>
              </a:endParaRPr>
            </a:p>
          </p:txBody>
        </p:sp>
      </p:grpSp>
      <p:grpSp>
        <p:nvGrpSpPr>
          <p:cNvPr id="76" name="Rectangle 35">
            <a:extLst>
              <a:ext uri="{FF2B5EF4-FFF2-40B4-BE49-F238E27FC236}">
                <a16:creationId xmlns:a16="http://schemas.microsoft.com/office/drawing/2014/main" id="{91335B76-4762-448B-9F2B-EFEA86F12777}"/>
              </a:ext>
            </a:extLst>
          </p:cNvPr>
          <p:cNvGrpSpPr/>
          <p:nvPr/>
        </p:nvGrpSpPr>
        <p:grpSpPr>
          <a:xfrm>
            <a:off x="7381935" y="1304043"/>
            <a:ext cx="1015511" cy="730603"/>
            <a:chOff x="-1" y="-1"/>
            <a:chExt cx="1015509" cy="730601"/>
          </a:xfrm>
          <a:solidFill>
            <a:schemeClr val="bg2"/>
          </a:solidFill>
        </p:grpSpPr>
        <p:sp>
          <p:nvSpPr>
            <p:cNvPr id="77" name="Rectangle">
              <a:extLst>
                <a:ext uri="{FF2B5EF4-FFF2-40B4-BE49-F238E27FC236}">
                  <a16:creationId xmlns:a16="http://schemas.microsoft.com/office/drawing/2014/main" id="{EB797C0C-0320-4B25-B1A8-79969FE9EFCC}"/>
                </a:ext>
              </a:extLst>
            </p:cNvPr>
            <p:cNvSpPr/>
            <p:nvPr/>
          </p:nvSpPr>
          <p:spPr>
            <a:xfrm>
              <a:off x="-1" y="-1"/>
              <a:ext cx="1015509" cy="730601"/>
            </a:xfrm>
            <a:prstGeom prst="rect">
              <a:avLst/>
            </a:prstGeom>
            <a:grpFill/>
            <a:ln w="6350" cap="flat">
              <a:noFill/>
              <a:prstDash val="solid"/>
              <a:miter lim="800000"/>
            </a:ln>
            <a:effectLst/>
          </p:spPr>
          <p:txBody>
            <a:bodyPr wrap="square" lIns="36000" tIns="36000" rIns="36000" bIns="36000" numCol="1" anchor="ctr">
              <a:noAutofit/>
            </a:bodyPr>
            <a:lstStyle/>
            <a:p>
              <a:pPr algn="ctr" defTabSz="914377" hangingPunct="0">
                <a:lnSpc>
                  <a:spcPct val="90000"/>
                </a:lnSpc>
                <a:defRPr sz="1100" b="1">
                  <a:solidFill>
                    <a:srgbClr val="FFFFFF"/>
                  </a:solidFill>
                </a:defRPr>
              </a:pPr>
              <a:endParaRPr sz="1333" b="1">
                <a:solidFill>
                  <a:srgbClr val="FFFFFF"/>
                </a:solidFill>
                <a:latin typeface="+mj-lt"/>
                <a:cs typeface="ING Me"/>
                <a:sym typeface="ING Me"/>
              </a:endParaRPr>
            </a:p>
          </p:txBody>
        </p:sp>
        <p:sp>
          <p:nvSpPr>
            <p:cNvPr id="78" name="Payment">
              <a:extLst>
                <a:ext uri="{FF2B5EF4-FFF2-40B4-BE49-F238E27FC236}">
                  <a16:creationId xmlns:a16="http://schemas.microsoft.com/office/drawing/2014/main" id="{9C2D4CFB-79AA-400F-A251-65833677E45C}"/>
                </a:ext>
              </a:extLst>
            </p:cNvPr>
            <p:cNvSpPr txBox="1"/>
            <p:nvPr/>
          </p:nvSpPr>
          <p:spPr>
            <a:xfrm>
              <a:off x="-1" y="144348"/>
              <a:ext cx="1015509" cy="441906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36000" tIns="36000" rIns="36000" bIns="36000" numCol="1" anchor="ctr">
              <a:spAutoFit/>
            </a:bodyPr>
            <a:lstStyle>
              <a:lvl1pPr algn="ctr">
                <a:lnSpc>
                  <a:spcPct val="90000"/>
                </a:lnSpc>
                <a:defRPr sz="1100" b="1">
                  <a:solidFill>
                    <a:srgbClr val="FFFFFF"/>
                  </a:solidFill>
                </a:defRPr>
              </a:lvl1pPr>
            </a:lstStyle>
            <a:p>
              <a:pPr defTabSz="914377" hangingPunct="0">
                <a:defRPr/>
              </a:pPr>
              <a:r>
                <a:rPr lang="fr-FR" sz="1333" dirty="0" err="1">
                  <a:latin typeface="+mj-lt"/>
                  <a:cs typeface="ING Me"/>
                  <a:sym typeface="ING Me"/>
                </a:rPr>
                <a:t>Privacy</a:t>
              </a:r>
              <a:r>
                <a:rPr lang="fr-FR" sz="1333" dirty="0">
                  <a:latin typeface="+mj-lt"/>
                  <a:cs typeface="ING Me"/>
                  <a:sym typeface="ING Me"/>
                </a:rPr>
                <a:t> Notice</a:t>
              </a:r>
              <a:endParaRPr sz="1333" dirty="0">
                <a:latin typeface="+mj-lt"/>
                <a:cs typeface="ING Me"/>
                <a:sym typeface="ING Me"/>
              </a:endParaRPr>
            </a:p>
          </p:txBody>
        </p:sp>
      </p:grpSp>
      <p:pic>
        <p:nvPicPr>
          <p:cNvPr id="32" name="Picture 31">
            <a:extLst>
              <a:ext uri="{FF2B5EF4-FFF2-40B4-BE49-F238E27FC236}">
                <a16:creationId xmlns:a16="http://schemas.microsoft.com/office/drawing/2014/main" id="{0D3240EF-6762-474F-956A-A2B7F47F8D0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64018" y="2390603"/>
            <a:ext cx="1251343" cy="2914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5842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D3645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90000"/>
              </a:lnSpc>
            </a:pPr>
            <a:endParaRPr lang="en-US" sz="1600" dirty="0" err="1">
              <a:solidFill>
                <a:schemeClr val="tx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583529" y="6585562"/>
            <a:ext cx="72703" cy="288147"/>
          </a:xfrm>
          <a:prstGeom prst="rect">
            <a:avLst/>
          </a:prstGeom>
          <a:noFill/>
        </p:spPr>
        <p:txBody>
          <a:bodyPr wrap="none" lIns="36000" tIns="36000" rIns="36000" bIns="36000" rtlCol="0">
            <a:spAutoFit/>
          </a:bodyPr>
          <a:lstStyle/>
          <a:p>
            <a:endParaRPr lang="en-US" sz="1400" dirty="0" err="1">
              <a:latin typeface="Arial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301316" y="6538522"/>
            <a:ext cx="72703" cy="288147"/>
          </a:xfrm>
          <a:prstGeom prst="rect">
            <a:avLst/>
          </a:prstGeom>
          <a:noFill/>
        </p:spPr>
        <p:txBody>
          <a:bodyPr wrap="none" lIns="36000" tIns="36000" rIns="36000" bIns="36000" rtlCol="0">
            <a:spAutoFit/>
          </a:bodyPr>
          <a:lstStyle/>
          <a:p>
            <a:endParaRPr lang="en-US" sz="1400" dirty="0" err="1">
              <a:latin typeface="Arial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094C1C0-9918-495E-8FF2-4A4F81F454E2}"/>
              </a:ext>
            </a:extLst>
          </p:cNvPr>
          <p:cNvSpPr/>
          <p:nvPr/>
        </p:nvSpPr>
        <p:spPr>
          <a:xfrm>
            <a:off x="1" y="2"/>
            <a:ext cx="12203628" cy="6858001"/>
          </a:xfrm>
          <a:prstGeom prst="rect">
            <a:avLst/>
          </a:prstGeom>
          <a:solidFill>
            <a:srgbClr val="1B222E">
              <a:alpha val="87843"/>
            </a:srgbClr>
          </a:solidFill>
          <a:ln w="6350" cap="flat" cmpd="sng" algn="ctr">
            <a:solidFill>
              <a:srgbClr val="D9D9D9"/>
            </a:solidFill>
            <a:prstDash val="solid"/>
            <a:miter lim="800000"/>
          </a:ln>
          <a:effectLst/>
        </p:spPr>
        <p:txBody>
          <a:bodyPr rot="0" spcFirstLastPara="0" vert="horz" wrap="square" lIns="48000" tIns="48000" rIns="48000" bIns="4800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219108">
              <a:lnSpc>
                <a:spcPct val="90000"/>
              </a:lnSpc>
              <a:defRPr/>
            </a:pPr>
            <a:endParaRPr lang="en-US" sz="2133" dirty="0" err="1">
              <a:solidFill>
                <a:srgbClr val="333333"/>
              </a:solidFill>
              <a:latin typeface="ING Me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11FA4BB-687D-4B0B-A5F5-B1556E85CFB9}"/>
              </a:ext>
            </a:extLst>
          </p:cNvPr>
          <p:cNvSpPr/>
          <p:nvPr/>
        </p:nvSpPr>
        <p:spPr>
          <a:xfrm>
            <a:off x="1849265" y="1241743"/>
            <a:ext cx="8487540" cy="11796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219140">
              <a:defRPr/>
            </a:pPr>
            <a:r>
              <a:rPr lang="en-US" sz="2133" b="1" u="sng" dirty="0">
                <a:solidFill>
                  <a:srgbClr val="FEFFFF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Mobility Value Proposition</a:t>
            </a:r>
            <a:br>
              <a:rPr lang="en-US" sz="2133" b="1" u="sng" dirty="0">
                <a:solidFill>
                  <a:srgbClr val="FEFFFF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</a:br>
            <a:r>
              <a:rPr lang="en-US" sz="667" b="1" u="sng" dirty="0">
                <a:solidFill>
                  <a:srgbClr val="1B222E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x</a:t>
            </a:r>
          </a:p>
          <a:p>
            <a:pPr algn="ctr" defTabSz="1219140">
              <a:defRPr/>
            </a:pPr>
            <a:r>
              <a:rPr lang="en-US" sz="2133" b="1" dirty="0">
                <a:solidFill>
                  <a:srgbClr val="FF00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“In </a:t>
            </a:r>
            <a:r>
              <a:rPr lang="en-US" sz="2133" b="1" dirty="0">
                <a:solidFill>
                  <a:srgbClr val="FD1A49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5 minutes</a:t>
            </a:r>
            <a:r>
              <a:rPr lang="en-US" sz="2133" b="1" dirty="0">
                <a:solidFill>
                  <a:srgbClr val="FEFFFF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, build your </a:t>
            </a:r>
            <a:r>
              <a:rPr lang="en-US" sz="2133" b="1" dirty="0">
                <a:solidFill>
                  <a:srgbClr val="FD1A49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own on-the-go protection</a:t>
            </a:r>
            <a:r>
              <a:rPr lang="en-US" sz="2133" b="1" dirty="0">
                <a:solidFill>
                  <a:srgbClr val="333333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</a:t>
            </a:r>
            <a:r>
              <a:rPr lang="en-US" sz="2133" b="1" dirty="0">
                <a:solidFill>
                  <a:srgbClr val="FEFFFF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and cover </a:t>
            </a:r>
            <a:r>
              <a:rPr lang="en-US" sz="2133" b="1" dirty="0">
                <a:solidFill>
                  <a:srgbClr val="FD1A49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what matters to </a:t>
            </a:r>
            <a:r>
              <a:rPr lang="en-US" sz="2133" b="1" dirty="0">
                <a:solidFill>
                  <a:srgbClr val="FEFFFF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you</a:t>
            </a:r>
            <a:r>
              <a:rPr lang="en-US" sz="2133" b="1" dirty="0">
                <a:solidFill>
                  <a:srgbClr val="FF00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”</a:t>
            </a:r>
            <a:endParaRPr lang="en-US" sz="2133" dirty="0">
              <a:solidFill>
                <a:srgbClr val="FF0000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15" name="Google Shape;731;p46">
            <a:extLst>
              <a:ext uri="{FF2B5EF4-FFF2-40B4-BE49-F238E27FC236}">
                <a16:creationId xmlns:a16="http://schemas.microsoft.com/office/drawing/2014/main" id="{9D3A5AEA-2358-4796-B6BB-223CCE04A145}"/>
              </a:ext>
            </a:extLst>
          </p:cNvPr>
          <p:cNvSpPr txBox="1"/>
          <p:nvPr/>
        </p:nvSpPr>
        <p:spPr>
          <a:xfrm>
            <a:off x="5201678" y="3113223"/>
            <a:ext cx="1782716" cy="467236"/>
          </a:xfrm>
          <a:prstGeom prst="rect">
            <a:avLst/>
          </a:prstGeom>
          <a:solidFill>
            <a:srgbClr val="FF1C4A"/>
          </a:solidFill>
          <a:ln cap="flat">
            <a:noFill/>
          </a:ln>
        </p:spPr>
        <p:txBody>
          <a:bodyPr vert="horz" wrap="square" lIns="121907" tIns="121907" rIns="121907" bIns="121907" anchor="ctr" anchorCtr="1" compatLnSpc="1">
            <a:noAutofit/>
          </a:bodyPr>
          <a:lstStyle/>
          <a:p>
            <a:pPr algn="ctr" defTabSz="121914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dirty="0">
                <a:solidFill>
                  <a:srgbClr val="FEFFFF"/>
                </a:solidFill>
                <a:ea typeface="+mj-ea"/>
              </a:rPr>
              <a:t>Personalization</a:t>
            </a:r>
          </a:p>
        </p:txBody>
      </p:sp>
      <p:sp>
        <p:nvSpPr>
          <p:cNvPr id="16" name="Google Shape;732;p46">
            <a:extLst>
              <a:ext uri="{FF2B5EF4-FFF2-40B4-BE49-F238E27FC236}">
                <a16:creationId xmlns:a16="http://schemas.microsoft.com/office/drawing/2014/main" id="{82946DB5-790E-451B-8ACF-1BC8CB9EFE73}"/>
              </a:ext>
            </a:extLst>
          </p:cNvPr>
          <p:cNvSpPr txBox="1"/>
          <p:nvPr/>
        </p:nvSpPr>
        <p:spPr>
          <a:xfrm>
            <a:off x="2150968" y="3113223"/>
            <a:ext cx="1716073" cy="467236"/>
          </a:xfrm>
          <a:prstGeom prst="rect">
            <a:avLst/>
          </a:prstGeom>
          <a:solidFill>
            <a:srgbClr val="FF1C4A"/>
          </a:solidFill>
          <a:ln cap="flat">
            <a:noFill/>
          </a:ln>
        </p:spPr>
        <p:txBody>
          <a:bodyPr vert="horz" wrap="square" lIns="121907" tIns="121907" rIns="121907" bIns="121907" anchor="ctr" anchorCtr="1" compatLnSpc="1">
            <a:noAutofit/>
          </a:bodyPr>
          <a:lstStyle/>
          <a:p>
            <a:pPr algn="ctr" defTabSz="121914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400" dirty="0">
                <a:solidFill>
                  <a:srgbClr val="FEFFFF"/>
                </a:solidFill>
                <a:ea typeface="+mj-ea"/>
              </a:rPr>
              <a:t>All-in-one</a:t>
            </a:r>
          </a:p>
        </p:txBody>
      </p:sp>
      <p:sp>
        <p:nvSpPr>
          <p:cNvPr id="19" name="Google Shape;734;p46">
            <a:extLst>
              <a:ext uri="{FF2B5EF4-FFF2-40B4-BE49-F238E27FC236}">
                <a16:creationId xmlns:a16="http://schemas.microsoft.com/office/drawing/2014/main" id="{8FDCDEFA-88B3-472B-955F-355EAAAEBB70}"/>
              </a:ext>
            </a:extLst>
          </p:cNvPr>
          <p:cNvSpPr txBox="1"/>
          <p:nvPr/>
        </p:nvSpPr>
        <p:spPr>
          <a:xfrm>
            <a:off x="8342655" y="3113223"/>
            <a:ext cx="1698379" cy="467236"/>
          </a:xfrm>
          <a:prstGeom prst="rect">
            <a:avLst/>
          </a:prstGeom>
          <a:solidFill>
            <a:srgbClr val="FF1C4A"/>
          </a:solidFill>
          <a:ln cap="flat">
            <a:noFill/>
          </a:ln>
        </p:spPr>
        <p:txBody>
          <a:bodyPr vert="horz" wrap="square" lIns="121907" tIns="121907" rIns="121907" bIns="121907" anchor="ctr" anchorCtr="1" compatLnSpc="1">
            <a:noAutofit/>
          </a:bodyPr>
          <a:lstStyle/>
          <a:p>
            <a:pPr algn="ctr" defTabSz="121914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400" dirty="0">
                <a:solidFill>
                  <a:srgbClr val="FEFFFF"/>
                </a:solidFill>
                <a:ea typeface="+mj-ea"/>
              </a:rPr>
              <a:t>Portfolio management</a:t>
            </a:r>
          </a:p>
        </p:txBody>
      </p:sp>
      <p:sp>
        <p:nvSpPr>
          <p:cNvPr id="20" name="TextBox 25">
            <a:extLst>
              <a:ext uri="{FF2B5EF4-FFF2-40B4-BE49-F238E27FC236}">
                <a16:creationId xmlns:a16="http://schemas.microsoft.com/office/drawing/2014/main" id="{1F668C21-74DA-49C5-864E-9527D87828F1}"/>
              </a:ext>
            </a:extLst>
          </p:cNvPr>
          <p:cNvSpPr txBox="1"/>
          <p:nvPr/>
        </p:nvSpPr>
        <p:spPr>
          <a:xfrm>
            <a:off x="2051834" y="3743593"/>
            <a:ext cx="1815207" cy="125130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121920" tIns="60960" rIns="121920" bIns="60960" anchor="t" anchorCtr="0" compatLnSpc="1">
            <a:spAutoFit/>
          </a:bodyPr>
          <a:lstStyle/>
          <a:p>
            <a:pPr marL="237049" indent="-237049" defTabSz="1219140">
              <a:spcBef>
                <a:spcPts val="800"/>
              </a:spcBef>
              <a:buClr>
                <a:srgbClr val="FF6200"/>
              </a:buClr>
              <a:buSzPct val="100000"/>
              <a:buFont typeface="Arial" pitchFamily="34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333" b="1" dirty="0">
                <a:solidFill>
                  <a:srgbClr val="FEFFFF"/>
                </a:solidFill>
                <a:ea typeface="+mj-ea"/>
              </a:rPr>
              <a:t>One offering </a:t>
            </a:r>
            <a:r>
              <a:rPr lang="en-US" sz="1333" dirty="0">
                <a:solidFill>
                  <a:srgbClr val="FEFFFF"/>
                </a:solidFill>
                <a:ea typeface="+mj-ea"/>
              </a:rPr>
              <a:t>that covers all mobility   </a:t>
            </a:r>
          </a:p>
          <a:p>
            <a:pPr marL="237049" indent="-237049" defTabSz="1219140">
              <a:spcBef>
                <a:spcPts val="800"/>
              </a:spcBef>
              <a:buClr>
                <a:srgbClr val="FF6200"/>
              </a:buClr>
              <a:buSzPct val="100000"/>
              <a:buFont typeface="Arial" pitchFamily="34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333" b="1" dirty="0">
                <a:solidFill>
                  <a:srgbClr val="FEFFFF"/>
                </a:solidFill>
                <a:ea typeface="+mj-ea"/>
              </a:rPr>
              <a:t>One combined quote journey</a:t>
            </a:r>
          </a:p>
        </p:txBody>
      </p:sp>
      <p:sp>
        <p:nvSpPr>
          <p:cNvPr id="21" name="TextBox 26">
            <a:extLst>
              <a:ext uri="{FF2B5EF4-FFF2-40B4-BE49-F238E27FC236}">
                <a16:creationId xmlns:a16="http://schemas.microsoft.com/office/drawing/2014/main" id="{08E527A2-A412-43C7-A924-1EA3746AB870}"/>
              </a:ext>
            </a:extLst>
          </p:cNvPr>
          <p:cNvSpPr txBox="1"/>
          <p:nvPr/>
        </p:nvSpPr>
        <p:spPr>
          <a:xfrm>
            <a:off x="5064155" y="3759247"/>
            <a:ext cx="2065519" cy="145642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121920" tIns="60960" rIns="121920" bIns="60960" anchor="t" anchorCtr="0" compatLnSpc="1">
            <a:spAutoFit/>
          </a:bodyPr>
          <a:lstStyle/>
          <a:p>
            <a:pPr marL="237049" indent="-237049" defTabSz="1219140">
              <a:spcBef>
                <a:spcPts val="800"/>
              </a:spcBef>
              <a:buClr>
                <a:srgbClr val="FF6200"/>
              </a:buClr>
              <a:buSzPct val="100000"/>
              <a:buFont typeface="Arial" pitchFamily="34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333" b="1" dirty="0">
                <a:solidFill>
                  <a:srgbClr val="FEFFFF"/>
                </a:solidFill>
                <a:ea typeface="+mj-ea"/>
              </a:rPr>
              <a:t>Motor insurance quote tailored using banking data (Italy)</a:t>
            </a:r>
          </a:p>
          <a:p>
            <a:pPr marL="237049" indent="-237049" defTabSz="1219140">
              <a:spcBef>
                <a:spcPts val="800"/>
              </a:spcBef>
              <a:buClr>
                <a:srgbClr val="FF6200"/>
              </a:buClr>
              <a:buSzPct val="100000"/>
              <a:buFont typeface="Arial" pitchFamily="34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333" b="1" dirty="0">
                <a:solidFill>
                  <a:srgbClr val="FEFFFF"/>
                </a:solidFill>
                <a:ea typeface="+mj-ea"/>
              </a:rPr>
              <a:t>Multiple options</a:t>
            </a:r>
            <a:r>
              <a:rPr lang="en-US" sz="1333" dirty="0">
                <a:solidFill>
                  <a:srgbClr val="FEFFFF"/>
                </a:solidFill>
                <a:ea typeface="+mj-ea"/>
              </a:rPr>
              <a:t> to self-personalize your offer  </a:t>
            </a:r>
            <a:endParaRPr lang="en-GB" sz="1333" dirty="0">
              <a:solidFill>
                <a:srgbClr val="FEFFFF"/>
              </a:solidFill>
              <a:ea typeface="+mj-ea"/>
            </a:endParaRPr>
          </a:p>
        </p:txBody>
      </p:sp>
      <p:sp>
        <p:nvSpPr>
          <p:cNvPr id="22" name="TextBox 27">
            <a:extLst>
              <a:ext uri="{FF2B5EF4-FFF2-40B4-BE49-F238E27FC236}">
                <a16:creationId xmlns:a16="http://schemas.microsoft.com/office/drawing/2014/main" id="{572D70F1-F07B-4D67-AA50-C0BE65761D43}"/>
              </a:ext>
            </a:extLst>
          </p:cNvPr>
          <p:cNvSpPr txBox="1"/>
          <p:nvPr/>
        </p:nvSpPr>
        <p:spPr>
          <a:xfrm>
            <a:off x="8270402" y="3759246"/>
            <a:ext cx="1949125" cy="217437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121920" tIns="60960" rIns="121920" bIns="60960" anchor="t" anchorCtr="0" compatLnSpc="1">
            <a:spAutoFit/>
          </a:bodyPr>
          <a:lstStyle/>
          <a:p>
            <a:pPr marL="237049" indent="-237049" defTabSz="1219140">
              <a:spcBef>
                <a:spcPts val="800"/>
              </a:spcBef>
              <a:buClr>
                <a:srgbClr val="FF6200"/>
              </a:buClr>
              <a:buSzPct val="100000"/>
              <a:buFont typeface="Arial" pitchFamily="34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333" b="1" dirty="0">
                <a:solidFill>
                  <a:srgbClr val="FEFFFF"/>
                </a:solidFill>
                <a:ea typeface="+mj-ea"/>
              </a:rPr>
              <a:t>Dashboard to simplify </a:t>
            </a:r>
            <a:r>
              <a:rPr lang="en-US" sz="1333" dirty="0">
                <a:solidFill>
                  <a:srgbClr val="FEFFFF"/>
                </a:solidFill>
                <a:ea typeface="+mj-ea"/>
              </a:rPr>
              <a:t>your policy management </a:t>
            </a:r>
          </a:p>
          <a:p>
            <a:pPr marL="237049" indent="-237049" defTabSz="1219140">
              <a:spcBef>
                <a:spcPts val="800"/>
              </a:spcBef>
              <a:buClr>
                <a:srgbClr val="FF6200"/>
              </a:buClr>
              <a:buSzPct val="100000"/>
              <a:buFont typeface="Arial" pitchFamily="34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333" dirty="0">
                <a:solidFill>
                  <a:srgbClr val="FEFFFF"/>
                </a:solidFill>
                <a:ea typeface="+mj-ea"/>
              </a:rPr>
              <a:t>Easy </a:t>
            </a:r>
            <a:r>
              <a:rPr lang="en-US" sz="1333" b="1" dirty="0">
                <a:solidFill>
                  <a:srgbClr val="FEFFFF"/>
                </a:solidFill>
                <a:ea typeface="+mj-ea"/>
              </a:rPr>
              <a:t>tracking of renewal </a:t>
            </a:r>
          </a:p>
          <a:p>
            <a:pPr marL="237049" indent="-237049" defTabSz="1219140">
              <a:spcBef>
                <a:spcPts val="800"/>
              </a:spcBef>
              <a:buClr>
                <a:srgbClr val="FF6200"/>
              </a:buClr>
              <a:buSzPct val="100000"/>
              <a:buFont typeface="Arial" pitchFamily="34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333" b="1" dirty="0">
                <a:solidFill>
                  <a:srgbClr val="FEFFFF"/>
                </a:solidFill>
                <a:ea typeface="+mj-ea"/>
              </a:rPr>
              <a:t>One vault </a:t>
            </a:r>
            <a:r>
              <a:rPr lang="en-US" sz="1333" dirty="0">
                <a:solidFill>
                  <a:srgbClr val="FEFFFF"/>
                </a:solidFill>
                <a:ea typeface="+mj-ea"/>
              </a:rPr>
              <a:t>to access to all policy information </a:t>
            </a:r>
            <a:endParaRPr lang="en-GB" sz="1333" b="1" dirty="0">
              <a:solidFill>
                <a:srgbClr val="FEFFFF"/>
              </a:solidFill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92817413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D3645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90000"/>
              </a:lnSpc>
            </a:pPr>
            <a:endParaRPr lang="en-US" sz="1600" dirty="0" err="1">
              <a:solidFill>
                <a:schemeClr val="tx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583529" y="6585562"/>
            <a:ext cx="72703" cy="288147"/>
          </a:xfrm>
          <a:prstGeom prst="rect">
            <a:avLst/>
          </a:prstGeom>
          <a:noFill/>
        </p:spPr>
        <p:txBody>
          <a:bodyPr wrap="none" lIns="36000" tIns="36000" rIns="36000" bIns="36000" rtlCol="0">
            <a:spAutoFit/>
          </a:bodyPr>
          <a:lstStyle/>
          <a:p>
            <a:endParaRPr lang="en-US" sz="1400" dirty="0" err="1">
              <a:latin typeface="Arial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301316" y="6538522"/>
            <a:ext cx="72703" cy="288147"/>
          </a:xfrm>
          <a:prstGeom prst="rect">
            <a:avLst/>
          </a:prstGeom>
          <a:noFill/>
        </p:spPr>
        <p:txBody>
          <a:bodyPr wrap="none" lIns="36000" tIns="36000" rIns="36000" bIns="36000" rtlCol="0">
            <a:spAutoFit/>
          </a:bodyPr>
          <a:lstStyle/>
          <a:p>
            <a:endParaRPr lang="en-US" sz="1400" dirty="0" err="1">
              <a:latin typeface="Arial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094C1C0-9918-495E-8FF2-4A4F81F454E2}"/>
              </a:ext>
            </a:extLst>
          </p:cNvPr>
          <p:cNvSpPr/>
          <p:nvPr/>
        </p:nvSpPr>
        <p:spPr>
          <a:xfrm>
            <a:off x="1" y="2"/>
            <a:ext cx="12203628" cy="6858001"/>
          </a:xfrm>
          <a:prstGeom prst="rect">
            <a:avLst/>
          </a:prstGeom>
          <a:solidFill>
            <a:srgbClr val="1B222E">
              <a:alpha val="87843"/>
            </a:srgbClr>
          </a:solidFill>
          <a:ln w="6350" cap="flat" cmpd="sng" algn="ctr">
            <a:solidFill>
              <a:srgbClr val="D9D9D9"/>
            </a:solidFill>
            <a:prstDash val="solid"/>
            <a:miter lim="800000"/>
          </a:ln>
          <a:effectLst/>
        </p:spPr>
        <p:txBody>
          <a:bodyPr rot="0" spcFirstLastPara="0" vert="horz" wrap="square" lIns="48000" tIns="48000" rIns="48000" bIns="4800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219108">
              <a:lnSpc>
                <a:spcPct val="90000"/>
              </a:lnSpc>
              <a:defRPr/>
            </a:pPr>
            <a:endParaRPr lang="en-US" sz="2133" dirty="0" err="1">
              <a:solidFill>
                <a:srgbClr val="333333"/>
              </a:solidFill>
              <a:latin typeface="ING Me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9A7F81D0-EB0F-4B72-811B-60FDE99C0BC2}"/>
              </a:ext>
            </a:extLst>
          </p:cNvPr>
          <p:cNvSpPr/>
          <p:nvPr/>
        </p:nvSpPr>
        <p:spPr>
          <a:xfrm>
            <a:off x="480648" y="86509"/>
            <a:ext cx="7958336" cy="306911"/>
          </a:xfrm>
          <a:prstGeom prst="rect">
            <a:avLst/>
          </a:prstGeom>
          <a:noFill/>
          <a:ln w="6350" cap="flat" cmpd="sng" algn="ctr">
            <a:noFill/>
            <a:prstDash val="solid"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D9D9D9"/>
                </a:solidFill>
              </a14:hiddenFill>
            </a:ext>
            <a:ext uri="{91240B29-F687-4F45-9708-019B960494DF}">
              <a14:hiddenLine xmlns:a14="http://schemas.microsoft.com/office/drawing/2010/main" w="6350" cap="flat" cmpd="sng" algn="ctr">
                <a:solidFill>
                  <a:srgbClr val="D9D9D9"/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5999" tIns="35999" rIns="35999" bIns="3599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1219020">
              <a:lnSpc>
                <a:spcPct val="90000"/>
              </a:lnSpc>
              <a:defRPr/>
            </a:pPr>
            <a:r>
              <a:rPr lang="en-US" sz="1600" b="1" dirty="0">
                <a:solidFill>
                  <a:srgbClr val="FEFFFF"/>
                </a:solidFill>
                <a:latin typeface="Arial"/>
                <a:cs typeface="Arial" panose="020B0604020202020204" pitchFamily="34" charset="0"/>
              </a:rPr>
              <a:t>Mobility Value Proposition - Product Architecture</a:t>
            </a:r>
          </a:p>
        </p:txBody>
      </p:sp>
      <p:sp>
        <p:nvSpPr>
          <p:cNvPr id="27" name="Google Shape;1568;p141">
            <a:extLst>
              <a:ext uri="{FF2B5EF4-FFF2-40B4-BE49-F238E27FC236}">
                <a16:creationId xmlns:a16="http://schemas.microsoft.com/office/drawing/2014/main" id="{701669A2-C445-4DA9-B8B9-18D8C99614CB}"/>
              </a:ext>
            </a:extLst>
          </p:cNvPr>
          <p:cNvSpPr txBox="1"/>
          <p:nvPr/>
        </p:nvSpPr>
        <p:spPr>
          <a:xfrm>
            <a:off x="539008" y="503863"/>
            <a:ext cx="11480401" cy="39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defTabSz="1219020">
              <a:defRPr/>
            </a:pPr>
            <a:r>
              <a:rPr lang="en-US" sz="2400" dirty="0">
                <a:solidFill>
                  <a:srgbClr val="FEFFFF"/>
                </a:solidFill>
                <a:ea typeface="Muli"/>
                <a:cs typeface="Muli"/>
                <a:sym typeface="Muli"/>
              </a:rPr>
              <a:t>MVP1 </a:t>
            </a:r>
            <a:r>
              <a:rPr lang="en-US" sz="2400" dirty="0">
                <a:solidFill>
                  <a:schemeClr val="bg1"/>
                </a:solidFill>
                <a:ea typeface="Muli"/>
                <a:cs typeface="Muli"/>
                <a:sym typeface="Muli"/>
              </a:rPr>
              <a:t>Italy</a:t>
            </a:r>
            <a:r>
              <a:rPr lang="en-US" sz="2400" dirty="0">
                <a:solidFill>
                  <a:srgbClr val="FEFFFF"/>
                </a:solidFill>
                <a:ea typeface="Muli"/>
                <a:cs typeface="Muli"/>
                <a:sym typeface="Muli"/>
              </a:rPr>
              <a:t> product architecture (motor, non-motor); allowing customers to buy coverage suited to their mobility needs. </a:t>
            </a:r>
            <a:endParaRPr sz="2400" dirty="0">
              <a:solidFill>
                <a:srgbClr val="FEFFFF"/>
              </a:solidFill>
              <a:ea typeface="Muli"/>
              <a:cs typeface="Muli"/>
              <a:sym typeface="Muli"/>
            </a:endParaRP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D1C2FF87-FACB-4F0E-B266-C0B95D1676C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333" t="32701" r="14250" b="11345"/>
          <a:stretch/>
        </p:blipFill>
        <p:spPr>
          <a:xfrm>
            <a:off x="459385" y="1559609"/>
            <a:ext cx="11273231" cy="4643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65295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extBox 26"/>
          <p:cNvSpPr txBox="1"/>
          <p:nvPr/>
        </p:nvSpPr>
        <p:spPr>
          <a:xfrm>
            <a:off x="456575" y="379593"/>
            <a:ext cx="8670172" cy="442035"/>
          </a:xfrm>
          <a:prstGeom prst="rect">
            <a:avLst/>
          </a:prstGeom>
          <a:noFill/>
        </p:spPr>
        <p:txBody>
          <a:bodyPr wrap="square" lIns="36000" tIns="36000" rIns="36000" bIns="36000" rtlCol="0">
            <a:spAutoFit/>
          </a:bodyPr>
          <a:lstStyle/>
          <a:p>
            <a:r>
              <a:rPr lang="en-US" sz="2400" b="1" dirty="0">
                <a:solidFill>
                  <a:srgbClr val="FE2747"/>
                </a:solidFill>
                <a:latin typeface="Arial"/>
                <a:cs typeface="Arial"/>
              </a:rPr>
              <a:t>Mobility Value Proposition – High Level Customer Journey</a:t>
            </a:r>
          </a:p>
        </p:txBody>
      </p:sp>
      <p:grpSp>
        <p:nvGrpSpPr>
          <p:cNvPr id="13" name="Group 64">
            <a:extLst>
              <a:ext uri="{FF2B5EF4-FFF2-40B4-BE49-F238E27FC236}">
                <a16:creationId xmlns:a16="http://schemas.microsoft.com/office/drawing/2014/main" id="{49F1AD50-9361-41A7-A38E-4CAEE0F56E60}"/>
              </a:ext>
            </a:extLst>
          </p:cNvPr>
          <p:cNvGrpSpPr/>
          <p:nvPr/>
        </p:nvGrpSpPr>
        <p:grpSpPr>
          <a:xfrm>
            <a:off x="9854029" y="2001177"/>
            <a:ext cx="172697" cy="542607"/>
            <a:chOff x="0" y="0"/>
            <a:chExt cx="172695" cy="542606"/>
          </a:xfrm>
        </p:grpSpPr>
        <p:sp>
          <p:nvSpPr>
            <p:cNvPr id="14" name="Straight Connector 65">
              <a:extLst>
                <a:ext uri="{FF2B5EF4-FFF2-40B4-BE49-F238E27FC236}">
                  <a16:creationId xmlns:a16="http://schemas.microsoft.com/office/drawing/2014/main" id="{81EF15B2-4459-4B0B-84C1-2F24242F9667}"/>
                </a:ext>
              </a:extLst>
            </p:cNvPr>
            <p:cNvSpPr/>
            <p:nvPr/>
          </p:nvSpPr>
          <p:spPr>
            <a:xfrm flipH="1">
              <a:off x="87630" y="-1"/>
              <a:ext cx="2" cy="477550"/>
            </a:xfrm>
            <a:prstGeom prst="line">
              <a:avLst/>
            </a:prstGeom>
            <a:solidFill>
              <a:srgbClr val="6F6F6F"/>
            </a:solidFill>
            <a:ln w="19050" cap="flat">
              <a:solidFill>
                <a:srgbClr val="FF0000"/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defTabSz="914377" hangingPunct="0">
                <a:defRPr/>
              </a:pPr>
              <a:endParaRPr>
                <a:latin typeface="ING Me"/>
                <a:cs typeface="ING Me"/>
                <a:sym typeface="ING Me"/>
              </a:endParaRPr>
            </a:p>
          </p:txBody>
        </p:sp>
        <p:sp>
          <p:nvSpPr>
            <p:cNvPr id="15" name="Oval 66">
              <a:extLst>
                <a:ext uri="{FF2B5EF4-FFF2-40B4-BE49-F238E27FC236}">
                  <a16:creationId xmlns:a16="http://schemas.microsoft.com/office/drawing/2014/main" id="{C1F2DC9D-8E8C-4CAB-AFF7-A4F511439866}"/>
                </a:ext>
              </a:extLst>
            </p:cNvPr>
            <p:cNvSpPr/>
            <p:nvPr/>
          </p:nvSpPr>
          <p:spPr>
            <a:xfrm>
              <a:off x="0" y="380044"/>
              <a:ext cx="172697" cy="162563"/>
            </a:xfrm>
            <a:prstGeom prst="ellipse">
              <a:avLst/>
            </a:prstGeom>
            <a:solidFill>
              <a:srgbClr val="6F6F6F"/>
            </a:solidFill>
            <a:ln w="6350" cap="flat">
              <a:solidFill>
                <a:schemeClr val="accent2">
                  <a:lumOff val="15098"/>
                </a:schemeClr>
              </a:solidFill>
              <a:prstDash val="solid"/>
              <a:miter lim="800000"/>
            </a:ln>
            <a:effectLst/>
          </p:spPr>
          <p:txBody>
            <a:bodyPr wrap="square" lIns="36000" tIns="36000" rIns="36000" bIns="36000" numCol="1" anchor="ctr">
              <a:noAutofit/>
            </a:bodyPr>
            <a:lstStyle/>
            <a:p>
              <a:pPr algn="ctr" defTabSz="914377" hangingPunct="0">
                <a:lnSpc>
                  <a:spcPct val="90000"/>
                </a:lnSpc>
                <a:defRPr sz="1600"/>
              </a:pPr>
              <a:endParaRPr sz="1600">
                <a:latin typeface="ING Me"/>
                <a:cs typeface="ING Me"/>
                <a:sym typeface="ING Me"/>
              </a:endParaRPr>
            </a:p>
          </p:txBody>
        </p:sp>
      </p:grpSp>
      <p:grpSp>
        <p:nvGrpSpPr>
          <p:cNvPr id="16" name="Group 67">
            <a:extLst>
              <a:ext uri="{FF2B5EF4-FFF2-40B4-BE49-F238E27FC236}">
                <a16:creationId xmlns:a16="http://schemas.microsoft.com/office/drawing/2014/main" id="{1150BC98-C59F-438E-94D3-62BD3E8E3CE2}"/>
              </a:ext>
            </a:extLst>
          </p:cNvPr>
          <p:cNvGrpSpPr/>
          <p:nvPr/>
        </p:nvGrpSpPr>
        <p:grpSpPr>
          <a:xfrm>
            <a:off x="5952256" y="2001177"/>
            <a:ext cx="172697" cy="542607"/>
            <a:chOff x="0" y="0"/>
            <a:chExt cx="172695" cy="542606"/>
          </a:xfrm>
        </p:grpSpPr>
        <p:sp>
          <p:nvSpPr>
            <p:cNvPr id="17" name="Straight Connector 68">
              <a:extLst>
                <a:ext uri="{FF2B5EF4-FFF2-40B4-BE49-F238E27FC236}">
                  <a16:creationId xmlns:a16="http://schemas.microsoft.com/office/drawing/2014/main" id="{BF3C55D8-E8CE-47B9-BBC9-6C84061813DB}"/>
                </a:ext>
              </a:extLst>
            </p:cNvPr>
            <p:cNvSpPr/>
            <p:nvPr/>
          </p:nvSpPr>
          <p:spPr>
            <a:xfrm flipH="1">
              <a:off x="87630" y="-1"/>
              <a:ext cx="2" cy="477550"/>
            </a:xfrm>
            <a:prstGeom prst="line">
              <a:avLst/>
            </a:prstGeom>
            <a:solidFill>
              <a:srgbClr val="6F6F6F"/>
            </a:solidFill>
            <a:ln w="19050" cap="flat">
              <a:solidFill>
                <a:srgbClr val="FF0000"/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defTabSz="914377" hangingPunct="0">
                <a:defRPr/>
              </a:pPr>
              <a:endParaRPr>
                <a:latin typeface="ING Me"/>
                <a:cs typeface="ING Me"/>
                <a:sym typeface="ING Me"/>
              </a:endParaRPr>
            </a:p>
          </p:txBody>
        </p:sp>
        <p:sp>
          <p:nvSpPr>
            <p:cNvPr id="19" name="Oval 69">
              <a:extLst>
                <a:ext uri="{FF2B5EF4-FFF2-40B4-BE49-F238E27FC236}">
                  <a16:creationId xmlns:a16="http://schemas.microsoft.com/office/drawing/2014/main" id="{46995904-6883-458D-A46E-3BD7434B3BB7}"/>
                </a:ext>
              </a:extLst>
            </p:cNvPr>
            <p:cNvSpPr/>
            <p:nvPr/>
          </p:nvSpPr>
          <p:spPr>
            <a:xfrm>
              <a:off x="0" y="380044"/>
              <a:ext cx="172697" cy="162563"/>
            </a:xfrm>
            <a:prstGeom prst="ellipse">
              <a:avLst/>
            </a:prstGeom>
            <a:solidFill>
              <a:srgbClr val="6F6F6F"/>
            </a:solidFill>
            <a:ln w="6350" cap="flat">
              <a:solidFill>
                <a:schemeClr val="accent2">
                  <a:lumOff val="15098"/>
                </a:schemeClr>
              </a:solidFill>
              <a:prstDash val="solid"/>
              <a:miter lim="800000"/>
            </a:ln>
            <a:effectLst/>
          </p:spPr>
          <p:txBody>
            <a:bodyPr wrap="square" lIns="36000" tIns="36000" rIns="36000" bIns="36000" numCol="1" anchor="ctr">
              <a:noAutofit/>
            </a:bodyPr>
            <a:lstStyle/>
            <a:p>
              <a:pPr algn="ctr" defTabSz="914377" hangingPunct="0">
                <a:lnSpc>
                  <a:spcPct val="90000"/>
                </a:lnSpc>
                <a:defRPr sz="1600"/>
              </a:pPr>
              <a:endParaRPr sz="1600">
                <a:latin typeface="ING Me"/>
                <a:cs typeface="ING Me"/>
                <a:sym typeface="ING Me"/>
              </a:endParaRPr>
            </a:p>
          </p:txBody>
        </p:sp>
      </p:grpSp>
      <p:grpSp>
        <p:nvGrpSpPr>
          <p:cNvPr id="21" name="Group 70">
            <a:extLst>
              <a:ext uri="{FF2B5EF4-FFF2-40B4-BE49-F238E27FC236}">
                <a16:creationId xmlns:a16="http://schemas.microsoft.com/office/drawing/2014/main" id="{23F588F8-AA0B-423C-947D-211235FB9E2E}"/>
              </a:ext>
            </a:extLst>
          </p:cNvPr>
          <p:cNvGrpSpPr/>
          <p:nvPr/>
        </p:nvGrpSpPr>
        <p:grpSpPr>
          <a:xfrm>
            <a:off x="7267362" y="2001177"/>
            <a:ext cx="172697" cy="542607"/>
            <a:chOff x="0" y="0"/>
            <a:chExt cx="172695" cy="542606"/>
          </a:xfrm>
        </p:grpSpPr>
        <p:sp>
          <p:nvSpPr>
            <p:cNvPr id="22" name="Straight Connector 71">
              <a:extLst>
                <a:ext uri="{FF2B5EF4-FFF2-40B4-BE49-F238E27FC236}">
                  <a16:creationId xmlns:a16="http://schemas.microsoft.com/office/drawing/2014/main" id="{66F4C6C6-12A7-4F94-9C1C-F763DEDCFAA3}"/>
                </a:ext>
              </a:extLst>
            </p:cNvPr>
            <p:cNvSpPr/>
            <p:nvPr/>
          </p:nvSpPr>
          <p:spPr>
            <a:xfrm flipH="1">
              <a:off x="87630" y="-1"/>
              <a:ext cx="2" cy="477550"/>
            </a:xfrm>
            <a:prstGeom prst="line">
              <a:avLst/>
            </a:prstGeom>
            <a:solidFill>
              <a:srgbClr val="6F6F6F"/>
            </a:solidFill>
            <a:ln w="19050" cap="flat">
              <a:solidFill>
                <a:srgbClr val="FF0000"/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defTabSz="914377" hangingPunct="0">
                <a:defRPr/>
              </a:pPr>
              <a:endParaRPr>
                <a:latin typeface="ING Me"/>
                <a:cs typeface="ING Me"/>
                <a:sym typeface="ING Me"/>
              </a:endParaRPr>
            </a:p>
          </p:txBody>
        </p:sp>
        <p:sp>
          <p:nvSpPr>
            <p:cNvPr id="24" name="Oval 72">
              <a:extLst>
                <a:ext uri="{FF2B5EF4-FFF2-40B4-BE49-F238E27FC236}">
                  <a16:creationId xmlns:a16="http://schemas.microsoft.com/office/drawing/2014/main" id="{B76E2BCF-F9D3-43F5-8411-CA0128E2EBBB}"/>
                </a:ext>
              </a:extLst>
            </p:cNvPr>
            <p:cNvSpPr/>
            <p:nvPr/>
          </p:nvSpPr>
          <p:spPr>
            <a:xfrm>
              <a:off x="0" y="380044"/>
              <a:ext cx="172697" cy="162563"/>
            </a:xfrm>
            <a:prstGeom prst="ellipse">
              <a:avLst/>
            </a:prstGeom>
            <a:solidFill>
              <a:srgbClr val="6F6F6F"/>
            </a:solidFill>
            <a:ln w="6350" cap="flat">
              <a:solidFill>
                <a:schemeClr val="accent2">
                  <a:lumOff val="15098"/>
                </a:schemeClr>
              </a:solidFill>
              <a:prstDash val="solid"/>
              <a:miter lim="800000"/>
            </a:ln>
            <a:effectLst/>
          </p:spPr>
          <p:txBody>
            <a:bodyPr wrap="square" lIns="36000" tIns="36000" rIns="36000" bIns="36000" numCol="1" anchor="ctr">
              <a:noAutofit/>
            </a:bodyPr>
            <a:lstStyle/>
            <a:p>
              <a:pPr algn="ctr" defTabSz="914377" hangingPunct="0">
                <a:lnSpc>
                  <a:spcPct val="90000"/>
                </a:lnSpc>
                <a:defRPr sz="1600"/>
              </a:pPr>
              <a:endParaRPr sz="1600">
                <a:latin typeface="ING Me"/>
                <a:cs typeface="ING Me"/>
                <a:sym typeface="ING Me"/>
              </a:endParaRPr>
            </a:p>
          </p:txBody>
        </p:sp>
      </p:grpSp>
      <p:grpSp>
        <p:nvGrpSpPr>
          <p:cNvPr id="25" name="Group 73">
            <a:extLst>
              <a:ext uri="{FF2B5EF4-FFF2-40B4-BE49-F238E27FC236}">
                <a16:creationId xmlns:a16="http://schemas.microsoft.com/office/drawing/2014/main" id="{EDC012CE-8478-4906-B8F8-8FCCD54E4C85}"/>
              </a:ext>
            </a:extLst>
          </p:cNvPr>
          <p:cNvGrpSpPr/>
          <p:nvPr/>
        </p:nvGrpSpPr>
        <p:grpSpPr>
          <a:xfrm>
            <a:off x="8613825" y="2001177"/>
            <a:ext cx="172697" cy="542607"/>
            <a:chOff x="0" y="0"/>
            <a:chExt cx="172695" cy="542606"/>
          </a:xfrm>
        </p:grpSpPr>
        <p:sp>
          <p:nvSpPr>
            <p:cNvPr id="30" name="Straight Connector 74">
              <a:extLst>
                <a:ext uri="{FF2B5EF4-FFF2-40B4-BE49-F238E27FC236}">
                  <a16:creationId xmlns:a16="http://schemas.microsoft.com/office/drawing/2014/main" id="{1AC59004-5E8E-46E7-AD9A-A7732502909F}"/>
                </a:ext>
              </a:extLst>
            </p:cNvPr>
            <p:cNvSpPr/>
            <p:nvPr/>
          </p:nvSpPr>
          <p:spPr>
            <a:xfrm flipH="1">
              <a:off x="87630" y="-1"/>
              <a:ext cx="2" cy="477550"/>
            </a:xfrm>
            <a:prstGeom prst="line">
              <a:avLst/>
            </a:prstGeom>
            <a:solidFill>
              <a:srgbClr val="6F6F6F"/>
            </a:solidFill>
            <a:ln w="19050" cap="flat">
              <a:solidFill>
                <a:srgbClr val="FF0000"/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defTabSz="914377" hangingPunct="0">
                <a:defRPr/>
              </a:pPr>
              <a:endParaRPr>
                <a:latin typeface="ING Me"/>
                <a:cs typeface="ING Me"/>
                <a:sym typeface="ING Me"/>
              </a:endParaRPr>
            </a:p>
          </p:txBody>
        </p:sp>
        <p:sp>
          <p:nvSpPr>
            <p:cNvPr id="31" name="Oval 75">
              <a:extLst>
                <a:ext uri="{FF2B5EF4-FFF2-40B4-BE49-F238E27FC236}">
                  <a16:creationId xmlns:a16="http://schemas.microsoft.com/office/drawing/2014/main" id="{5187FA67-92EA-4888-A67D-319F84EE3817}"/>
                </a:ext>
              </a:extLst>
            </p:cNvPr>
            <p:cNvSpPr/>
            <p:nvPr/>
          </p:nvSpPr>
          <p:spPr>
            <a:xfrm>
              <a:off x="0" y="380044"/>
              <a:ext cx="172697" cy="162563"/>
            </a:xfrm>
            <a:prstGeom prst="ellipse">
              <a:avLst/>
            </a:prstGeom>
            <a:solidFill>
              <a:srgbClr val="6F6F6F"/>
            </a:solidFill>
            <a:ln w="6350" cap="flat">
              <a:solidFill>
                <a:schemeClr val="accent2">
                  <a:lumOff val="15098"/>
                </a:schemeClr>
              </a:solidFill>
              <a:prstDash val="solid"/>
              <a:miter lim="800000"/>
            </a:ln>
            <a:effectLst/>
          </p:spPr>
          <p:txBody>
            <a:bodyPr wrap="square" lIns="36000" tIns="36000" rIns="36000" bIns="36000" numCol="1" anchor="ctr">
              <a:noAutofit/>
            </a:bodyPr>
            <a:lstStyle/>
            <a:p>
              <a:pPr algn="ctr" defTabSz="914377" hangingPunct="0">
                <a:lnSpc>
                  <a:spcPct val="90000"/>
                </a:lnSpc>
                <a:defRPr sz="1600"/>
              </a:pPr>
              <a:endParaRPr sz="1600">
                <a:latin typeface="ING Me"/>
                <a:cs typeface="ING Me"/>
                <a:sym typeface="ING Me"/>
              </a:endParaRPr>
            </a:p>
          </p:txBody>
        </p:sp>
      </p:grpSp>
      <p:grpSp>
        <p:nvGrpSpPr>
          <p:cNvPr id="33" name="Group 55">
            <a:extLst>
              <a:ext uri="{FF2B5EF4-FFF2-40B4-BE49-F238E27FC236}">
                <a16:creationId xmlns:a16="http://schemas.microsoft.com/office/drawing/2014/main" id="{EF2425FC-B9DB-4592-A941-0114A08B234A}"/>
              </a:ext>
            </a:extLst>
          </p:cNvPr>
          <p:cNvGrpSpPr/>
          <p:nvPr/>
        </p:nvGrpSpPr>
        <p:grpSpPr>
          <a:xfrm>
            <a:off x="4665630" y="2001177"/>
            <a:ext cx="172697" cy="542607"/>
            <a:chOff x="0" y="0"/>
            <a:chExt cx="172695" cy="542606"/>
          </a:xfrm>
        </p:grpSpPr>
        <p:sp>
          <p:nvSpPr>
            <p:cNvPr id="37" name="Straight Connector 56">
              <a:extLst>
                <a:ext uri="{FF2B5EF4-FFF2-40B4-BE49-F238E27FC236}">
                  <a16:creationId xmlns:a16="http://schemas.microsoft.com/office/drawing/2014/main" id="{DC067E57-9508-4192-AF3B-A2FBDCF8289D}"/>
                </a:ext>
              </a:extLst>
            </p:cNvPr>
            <p:cNvSpPr/>
            <p:nvPr/>
          </p:nvSpPr>
          <p:spPr>
            <a:xfrm flipH="1">
              <a:off x="87630" y="-1"/>
              <a:ext cx="2" cy="477550"/>
            </a:xfrm>
            <a:prstGeom prst="line">
              <a:avLst/>
            </a:prstGeom>
            <a:solidFill>
              <a:srgbClr val="6F6F6F"/>
            </a:solidFill>
            <a:ln w="19050" cap="flat">
              <a:solidFill>
                <a:srgbClr val="FF0000"/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defTabSz="914377" hangingPunct="0">
                <a:defRPr/>
              </a:pPr>
              <a:endParaRPr>
                <a:latin typeface="ING Me"/>
                <a:cs typeface="ING Me"/>
                <a:sym typeface="ING Me"/>
              </a:endParaRPr>
            </a:p>
          </p:txBody>
        </p:sp>
        <p:sp>
          <p:nvSpPr>
            <p:cNvPr id="38" name="Oval 57">
              <a:extLst>
                <a:ext uri="{FF2B5EF4-FFF2-40B4-BE49-F238E27FC236}">
                  <a16:creationId xmlns:a16="http://schemas.microsoft.com/office/drawing/2014/main" id="{DD25AB5F-54CA-41D4-BCAA-31DBAC0CE81C}"/>
                </a:ext>
              </a:extLst>
            </p:cNvPr>
            <p:cNvSpPr/>
            <p:nvPr/>
          </p:nvSpPr>
          <p:spPr>
            <a:xfrm>
              <a:off x="0" y="380044"/>
              <a:ext cx="172697" cy="162563"/>
            </a:xfrm>
            <a:prstGeom prst="ellipse">
              <a:avLst/>
            </a:prstGeom>
            <a:solidFill>
              <a:srgbClr val="6F6F6F"/>
            </a:solidFill>
            <a:ln w="6350" cap="flat">
              <a:solidFill>
                <a:schemeClr val="accent2">
                  <a:lumOff val="15098"/>
                </a:schemeClr>
              </a:solidFill>
              <a:prstDash val="solid"/>
              <a:miter lim="800000"/>
            </a:ln>
            <a:effectLst/>
          </p:spPr>
          <p:txBody>
            <a:bodyPr wrap="square" lIns="36000" tIns="36000" rIns="36000" bIns="36000" numCol="1" anchor="ctr">
              <a:noAutofit/>
            </a:bodyPr>
            <a:lstStyle/>
            <a:p>
              <a:pPr algn="ctr" defTabSz="914377" hangingPunct="0">
                <a:lnSpc>
                  <a:spcPct val="90000"/>
                </a:lnSpc>
                <a:defRPr sz="1600"/>
              </a:pPr>
              <a:endParaRPr sz="1600">
                <a:latin typeface="ING Me"/>
                <a:cs typeface="ING Me"/>
                <a:sym typeface="ING Me"/>
              </a:endParaRPr>
            </a:p>
          </p:txBody>
        </p:sp>
      </p:grpSp>
      <p:grpSp>
        <p:nvGrpSpPr>
          <p:cNvPr id="39" name="Group 48">
            <a:extLst>
              <a:ext uri="{FF2B5EF4-FFF2-40B4-BE49-F238E27FC236}">
                <a16:creationId xmlns:a16="http://schemas.microsoft.com/office/drawing/2014/main" id="{749EB315-CC13-4644-89CE-8D9214F269D9}"/>
              </a:ext>
            </a:extLst>
          </p:cNvPr>
          <p:cNvGrpSpPr/>
          <p:nvPr/>
        </p:nvGrpSpPr>
        <p:grpSpPr>
          <a:xfrm>
            <a:off x="2011589" y="2001177"/>
            <a:ext cx="172697" cy="542607"/>
            <a:chOff x="0" y="0"/>
            <a:chExt cx="172695" cy="542606"/>
          </a:xfrm>
        </p:grpSpPr>
        <p:sp>
          <p:nvSpPr>
            <p:cNvPr id="40" name="Straight Connector 49">
              <a:extLst>
                <a:ext uri="{FF2B5EF4-FFF2-40B4-BE49-F238E27FC236}">
                  <a16:creationId xmlns:a16="http://schemas.microsoft.com/office/drawing/2014/main" id="{F6F68590-BC81-41C4-932E-116B43F1E8B0}"/>
                </a:ext>
              </a:extLst>
            </p:cNvPr>
            <p:cNvSpPr/>
            <p:nvPr/>
          </p:nvSpPr>
          <p:spPr>
            <a:xfrm flipH="1">
              <a:off x="87630" y="-1"/>
              <a:ext cx="2" cy="477550"/>
            </a:xfrm>
            <a:prstGeom prst="line">
              <a:avLst/>
            </a:prstGeom>
            <a:solidFill>
              <a:srgbClr val="6F6F6F"/>
            </a:solidFill>
            <a:ln w="19050" cap="flat">
              <a:solidFill>
                <a:srgbClr val="FF0000"/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defTabSz="914377" hangingPunct="0">
                <a:defRPr/>
              </a:pPr>
              <a:endParaRPr>
                <a:latin typeface="ING Me"/>
                <a:cs typeface="ING Me"/>
                <a:sym typeface="ING Me"/>
              </a:endParaRPr>
            </a:p>
          </p:txBody>
        </p:sp>
        <p:sp>
          <p:nvSpPr>
            <p:cNvPr id="41" name="Oval 50">
              <a:extLst>
                <a:ext uri="{FF2B5EF4-FFF2-40B4-BE49-F238E27FC236}">
                  <a16:creationId xmlns:a16="http://schemas.microsoft.com/office/drawing/2014/main" id="{ED593CAB-948E-49DD-A4B1-093DAB82EC97}"/>
                </a:ext>
              </a:extLst>
            </p:cNvPr>
            <p:cNvSpPr/>
            <p:nvPr/>
          </p:nvSpPr>
          <p:spPr>
            <a:xfrm>
              <a:off x="0" y="380044"/>
              <a:ext cx="172697" cy="162563"/>
            </a:xfrm>
            <a:prstGeom prst="ellipse">
              <a:avLst/>
            </a:prstGeom>
            <a:solidFill>
              <a:srgbClr val="6F6F6F"/>
            </a:solidFill>
            <a:ln w="6350" cap="flat">
              <a:solidFill>
                <a:schemeClr val="accent2">
                  <a:lumOff val="15098"/>
                </a:schemeClr>
              </a:solidFill>
              <a:prstDash val="solid"/>
              <a:miter lim="800000"/>
            </a:ln>
            <a:effectLst/>
          </p:spPr>
          <p:txBody>
            <a:bodyPr wrap="square" lIns="36000" tIns="36000" rIns="36000" bIns="36000" numCol="1" anchor="ctr">
              <a:noAutofit/>
            </a:bodyPr>
            <a:lstStyle/>
            <a:p>
              <a:pPr algn="ctr" defTabSz="914377" hangingPunct="0">
                <a:lnSpc>
                  <a:spcPct val="90000"/>
                </a:lnSpc>
                <a:defRPr sz="1600"/>
              </a:pPr>
              <a:endParaRPr sz="1600">
                <a:latin typeface="ING Me"/>
                <a:cs typeface="ING Me"/>
                <a:sym typeface="ING Me"/>
              </a:endParaRPr>
            </a:p>
          </p:txBody>
        </p:sp>
      </p:grpSp>
      <p:grpSp>
        <p:nvGrpSpPr>
          <p:cNvPr id="42" name="Group 51">
            <a:extLst>
              <a:ext uri="{FF2B5EF4-FFF2-40B4-BE49-F238E27FC236}">
                <a16:creationId xmlns:a16="http://schemas.microsoft.com/office/drawing/2014/main" id="{2A84D988-5440-4489-8F92-2B42667803B1}"/>
              </a:ext>
            </a:extLst>
          </p:cNvPr>
          <p:cNvGrpSpPr/>
          <p:nvPr/>
        </p:nvGrpSpPr>
        <p:grpSpPr>
          <a:xfrm>
            <a:off x="3358049" y="2001177"/>
            <a:ext cx="172697" cy="542607"/>
            <a:chOff x="0" y="0"/>
            <a:chExt cx="172695" cy="542606"/>
          </a:xfrm>
        </p:grpSpPr>
        <p:sp>
          <p:nvSpPr>
            <p:cNvPr id="43" name="Straight Connector 52">
              <a:extLst>
                <a:ext uri="{FF2B5EF4-FFF2-40B4-BE49-F238E27FC236}">
                  <a16:creationId xmlns:a16="http://schemas.microsoft.com/office/drawing/2014/main" id="{A17568B7-DE5A-414E-A54A-D6E2FE09C5BE}"/>
                </a:ext>
              </a:extLst>
            </p:cNvPr>
            <p:cNvSpPr/>
            <p:nvPr/>
          </p:nvSpPr>
          <p:spPr>
            <a:xfrm flipH="1">
              <a:off x="87630" y="-1"/>
              <a:ext cx="2" cy="477550"/>
            </a:xfrm>
            <a:prstGeom prst="line">
              <a:avLst/>
            </a:prstGeom>
            <a:solidFill>
              <a:srgbClr val="6F6F6F"/>
            </a:solidFill>
            <a:ln w="19050" cap="flat">
              <a:solidFill>
                <a:srgbClr val="FF0000"/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defTabSz="914377" hangingPunct="0">
                <a:defRPr/>
              </a:pPr>
              <a:endParaRPr>
                <a:latin typeface="ING Me"/>
                <a:cs typeface="ING Me"/>
                <a:sym typeface="ING Me"/>
              </a:endParaRPr>
            </a:p>
          </p:txBody>
        </p:sp>
        <p:sp>
          <p:nvSpPr>
            <p:cNvPr id="44" name="Oval 53">
              <a:extLst>
                <a:ext uri="{FF2B5EF4-FFF2-40B4-BE49-F238E27FC236}">
                  <a16:creationId xmlns:a16="http://schemas.microsoft.com/office/drawing/2014/main" id="{19F08F4E-84A6-488E-9EBA-4090906295B7}"/>
                </a:ext>
              </a:extLst>
            </p:cNvPr>
            <p:cNvSpPr/>
            <p:nvPr/>
          </p:nvSpPr>
          <p:spPr>
            <a:xfrm>
              <a:off x="0" y="380044"/>
              <a:ext cx="172697" cy="162563"/>
            </a:xfrm>
            <a:prstGeom prst="ellipse">
              <a:avLst/>
            </a:prstGeom>
            <a:solidFill>
              <a:srgbClr val="6F6F6F"/>
            </a:solidFill>
            <a:ln w="6350" cap="flat">
              <a:solidFill>
                <a:schemeClr val="accent2">
                  <a:lumOff val="15098"/>
                </a:schemeClr>
              </a:solidFill>
              <a:prstDash val="solid"/>
              <a:miter lim="800000"/>
            </a:ln>
            <a:effectLst/>
          </p:spPr>
          <p:txBody>
            <a:bodyPr wrap="square" lIns="36000" tIns="36000" rIns="36000" bIns="36000" numCol="1" anchor="ctr">
              <a:noAutofit/>
            </a:bodyPr>
            <a:lstStyle/>
            <a:p>
              <a:pPr algn="ctr" defTabSz="914377" hangingPunct="0">
                <a:lnSpc>
                  <a:spcPct val="90000"/>
                </a:lnSpc>
                <a:defRPr sz="1600"/>
              </a:pPr>
              <a:endParaRPr sz="1600">
                <a:latin typeface="ING Me"/>
                <a:cs typeface="ING Me"/>
                <a:sym typeface="ING Me"/>
              </a:endParaRPr>
            </a:p>
          </p:txBody>
        </p:sp>
      </p:grpSp>
      <p:grpSp>
        <p:nvGrpSpPr>
          <p:cNvPr id="45" name="Rectangle 26">
            <a:extLst>
              <a:ext uri="{FF2B5EF4-FFF2-40B4-BE49-F238E27FC236}">
                <a16:creationId xmlns:a16="http://schemas.microsoft.com/office/drawing/2014/main" id="{4CE8159C-ED00-4842-8D06-A9B792617B38}"/>
              </a:ext>
            </a:extLst>
          </p:cNvPr>
          <p:cNvGrpSpPr/>
          <p:nvPr/>
        </p:nvGrpSpPr>
        <p:grpSpPr>
          <a:xfrm>
            <a:off x="1499231" y="1371419"/>
            <a:ext cx="1228764" cy="730603"/>
            <a:chOff x="-1" y="-1"/>
            <a:chExt cx="1228763" cy="730601"/>
          </a:xfrm>
          <a:solidFill>
            <a:schemeClr val="bg2"/>
          </a:solidFill>
        </p:grpSpPr>
        <p:sp>
          <p:nvSpPr>
            <p:cNvPr id="46" name="Rectangle">
              <a:extLst>
                <a:ext uri="{FF2B5EF4-FFF2-40B4-BE49-F238E27FC236}">
                  <a16:creationId xmlns:a16="http://schemas.microsoft.com/office/drawing/2014/main" id="{5A321EBF-F19B-4081-83DC-782B6F0DC592}"/>
                </a:ext>
              </a:extLst>
            </p:cNvPr>
            <p:cNvSpPr/>
            <p:nvPr/>
          </p:nvSpPr>
          <p:spPr>
            <a:xfrm>
              <a:off x="-1" y="-1"/>
              <a:ext cx="1228763" cy="730601"/>
            </a:xfrm>
            <a:prstGeom prst="rect">
              <a:avLst/>
            </a:prstGeom>
            <a:grpFill/>
            <a:ln w="6350" cap="flat">
              <a:noFill/>
              <a:prstDash val="solid"/>
              <a:miter lim="800000"/>
            </a:ln>
            <a:effectLst/>
          </p:spPr>
          <p:txBody>
            <a:bodyPr wrap="square" lIns="36000" tIns="36000" rIns="36000" bIns="36000" numCol="1" anchor="ctr">
              <a:noAutofit/>
            </a:bodyPr>
            <a:lstStyle/>
            <a:p>
              <a:pPr algn="ctr" defTabSz="914377" hangingPunct="0">
                <a:lnSpc>
                  <a:spcPct val="90000"/>
                </a:lnSpc>
                <a:defRPr sz="1100" b="1">
                  <a:solidFill>
                    <a:srgbClr val="FFFFFF"/>
                  </a:solidFill>
                </a:defRPr>
              </a:pPr>
              <a:endParaRPr sz="1333" b="1">
                <a:solidFill>
                  <a:srgbClr val="FFFFFF"/>
                </a:solidFill>
                <a:latin typeface="+mj-lt"/>
                <a:cs typeface="ING Me"/>
                <a:sym typeface="ING Me"/>
              </a:endParaRPr>
            </a:p>
          </p:txBody>
        </p:sp>
        <p:sp>
          <p:nvSpPr>
            <p:cNvPr id="47" name="Product Selection">
              <a:extLst>
                <a:ext uri="{FF2B5EF4-FFF2-40B4-BE49-F238E27FC236}">
                  <a16:creationId xmlns:a16="http://schemas.microsoft.com/office/drawing/2014/main" id="{E9381026-93AC-4AE8-985A-D8E88E64694E}"/>
                </a:ext>
              </a:extLst>
            </p:cNvPr>
            <p:cNvSpPr txBox="1"/>
            <p:nvPr/>
          </p:nvSpPr>
          <p:spPr>
            <a:xfrm>
              <a:off x="-1" y="144349"/>
              <a:ext cx="1228763" cy="441906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36000" tIns="36000" rIns="36000" bIns="36000" numCol="1" anchor="ctr">
              <a:spAutoFit/>
            </a:bodyPr>
            <a:lstStyle>
              <a:lvl1pPr algn="ctr">
                <a:lnSpc>
                  <a:spcPct val="90000"/>
                </a:lnSpc>
                <a:defRPr sz="1100" b="1">
                  <a:solidFill>
                    <a:srgbClr val="FFFFFF"/>
                  </a:solidFill>
                </a:defRPr>
              </a:lvl1pPr>
            </a:lstStyle>
            <a:p>
              <a:pPr defTabSz="914377" hangingPunct="0">
                <a:defRPr/>
              </a:pPr>
              <a:r>
                <a:rPr sz="1333">
                  <a:latin typeface="+mj-lt"/>
                  <a:cs typeface="ING Me"/>
                  <a:sym typeface="ING Me"/>
                </a:rPr>
                <a:t>Product Selection</a:t>
              </a:r>
            </a:p>
          </p:txBody>
        </p:sp>
      </p:grpSp>
      <p:grpSp>
        <p:nvGrpSpPr>
          <p:cNvPr id="48" name="Rectangle 28">
            <a:extLst>
              <a:ext uri="{FF2B5EF4-FFF2-40B4-BE49-F238E27FC236}">
                <a16:creationId xmlns:a16="http://schemas.microsoft.com/office/drawing/2014/main" id="{1A7A27C5-E84C-4C2F-B09C-9FA9DD80ED44}"/>
              </a:ext>
            </a:extLst>
          </p:cNvPr>
          <p:cNvGrpSpPr/>
          <p:nvPr/>
        </p:nvGrpSpPr>
        <p:grpSpPr>
          <a:xfrm>
            <a:off x="2820590" y="1371419"/>
            <a:ext cx="1228764" cy="730603"/>
            <a:chOff x="-1" y="-1"/>
            <a:chExt cx="1228763" cy="730601"/>
          </a:xfrm>
          <a:solidFill>
            <a:schemeClr val="bg2"/>
          </a:solidFill>
        </p:grpSpPr>
        <p:sp>
          <p:nvSpPr>
            <p:cNvPr id="49" name="Rectangle">
              <a:extLst>
                <a:ext uri="{FF2B5EF4-FFF2-40B4-BE49-F238E27FC236}">
                  <a16:creationId xmlns:a16="http://schemas.microsoft.com/office/drawing/2014/main" id="{1E05D7EF-ECFE-48A8-B4C3-A914BBD9A503}"/>
                </a:ext>
              </a:extLst>
            </p:cNvPr>
            <p:cNvSpPr/>
            <p:nvPr/>
          </p:nvSpPr>
          <p:spPr>
            <a:xfrm>
              <a:off x="-1" y="-1"/>
              <a:ext cx="1228763" cy="730601"/>
            </a:xfrm>
            <a:prstGeom prst="rect">
              <a:avLst/>
            </a:prstGeom>
            <a:grpFill/>
            <a:ln w="6350" cap="flat">
              <a:noFill/>
              <a:prstDash val="solid"/>
              <a:miter lim="800000"/>
            </a:ln>
            <a:effectLst/>
          </p:spPr>
          <p:txBody>
            <a:bodyPr wrap="square" lIns="36000" tIns="36000" rIns="36000" bIns="36000" numCol="1" anchor="ctr">
              <a:noAutofit/>
            </a:bodyPr>
            <a:lstStyle/>
            <a:p>
              <a:pPr algn="ctr" defTabSz="914377" hangingPunct="0">
                <a:lnSpc>
                  <a:spcPct val="90000"/>
                </a:lnSpc>
                <a:defRPr sz="1100" b="1">
                  <a:solidFill>
                    <a:srgbClr val="FFFFFF"/>
                  </a:solidFill>
                </a:defRPr>
              </a:pPr>
              <a:endParaRPr sz="1333" b="1">
                <a:solidFill>
                  <a:srgbClr val="FFFFFF"/>
                </a:solidFill>
                <a:latin typeface="+mj-lt"/>
                <a:cs typeface="ING Me"/>
                <a:sym typeface="ING Me"/>
              </a:endParaRPr>
            </a:p>
          </p:txBody>
        </p:sp>
        <p:sp>
          <p:nvSpPr>
            <p:cNvPr id="50" name="Quote">
              <a:extLst>
                <a:ext uri="{FF2B5EF4-FFF2-40B4-BE49-F238E27FC236}">
                  <a16:creationId xmlns:a16="http://schemas.microsoft.com/office/drawing/2014/main" id="{A4401320-5B5E-4733-A035-8C948D16F4BC}"/>
                </a:ext>
              </a:extLst>
            </p:cNvPr>
            <p:cNvSpPr txBox="1"/>
            <p:nvPr/>
          </p:nvSpPr>
          <p:spPr>
            <a:xfrm>
              <a:off x="-1" y="236647"/>
              <a:ext cx="1228763" cy="257304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36000" tIns="36000" rIns="36000" bIns="36000" numCol="1" anchor="ctr">
              <a:spAutoFit/>
            </a:bodyPr>
            <a:lstStyle>
              <a:lvl1pPr algn="ctr">
                <a:lnSpc>
                  <a:spcPct val="90000"/>
                </a:lnSpc>
                <a:defRPr sz="1100" b="1">
                  <a:solidFill>
                    <a:srgbClr val="FFFFFF"/>
                  </a:solidFill>
                </a:defRPr>
              </a:lvl1pPr>
            </a:lstStyle>
            <a:p>
              <a:pPr defTabSz="914377" hangingPunct="0">
                <a:defRPr/>
              </a:pPr>
              <a:r>
                <a:rPr sz="1333" dirty="0">
                  <a:latin typeface="+mj-lt"/>
                  <a:cs typeface="ING Me"/>
                  <a:sym typeface="ING Me"/>
                </a:rPr>
                <a:t>Quote</a:t>
              </a:r>
            </a:p>
          </p:txBody>
        </p:sp>
      </p:grpSp>
      <p:grpSp>
        <p:nvGrpSpPr>
          <p:cNvPr id="51" name="Rectangle 31">
            <a:extLst>
              <a:ext uri="{FF2B5EF4-FFF2-40B4-BE49-F238E27FC236}">
                <a16:creationId xmlns:a16="http://schemas.microsoft.com/office/drawing/2014/main" id="{2D9993E1-0503-483C-B980-96683669BA73}"/>
              </a:ext>
            </a:extLst>
          </p:cNvPr>
          <p:cNvGrpSpPr/>
          <p:nvPr/>
        </p:nvGrpSpPr>
        <p:grpSpPr>
          <a:xfrm>
            <a:off x="4141949" y="1371419"/>
            <a:ext cx="1227193" cy="730603"/>
            <a:chOff x="-1" y="-1"/>
            <a:chExt cx="1227192" cy="730601"/>
          </a:xfrm>
          <a:solidFill>
            <a:schemeClr val="bg2"/>
          </a:solidFill>
        </p:grpSpPr>
        <p:sp>
          <p:nvSpPr>
            <p:cNvPr id="52" name="Rectangle">
              <a:extLst>
                <a:ext uri="{FF2B5EF4-FFF2-40B4-BE49-F238E27FC236}">
                  <a16:creationId xmlns:a16="http://schemas.microsoft.com/office/drawing/2014/main" id="{822D45E5-14D2-4C00-B5C7-CBF250515E7B}"/>
                </a:ext>
              </a:extLst>
            </p:cNvPr>
            <p:cNvSpPr/>
            <p:nvPr/>
          </p:nvSpPr>
          <p:spPr>
            <a:xfrm>
              <a:off x="-1" y="-1"/>
              <a:ext cx="1227192" cy="730601"/>
            </a:xfrm>
            <a:prstGeom prst="rect">
              <a:avLst/>
            </a:prstGeom>
            <a:grpFill/>
            <a:ln w="6350" cap="flat">
              <a:noFill/>
              <a:prstDash val="solid"/>
              <a:miter lim="800000"/>
            </a:ln>
            <a:effectLst/>
          </p:spPr>
          <p:txBody>
            <a:bodyPr wrap="square" lIns="36000" tIns="36000" rIns="36000" bIns="36000" numCol="1" anchor="ctr">
              <a:noAutofit/>
            </a:bodyPr>
            <a:lstStyle/>
            <a:p>
              <a:pPr algn="ctr" defTabSz="914377" hangingPunct="0">
                <a:lnSpc>
                  <a:spcPct val="90000"/>
                </a:lnSpc>
                <a:defRPr sz="1100" b="1">
                  <a:solidFill>
                    <a:srgbClr val="FFFFFF"/>
                  </a:solidFill>
                </a:defRPr>
              </a:pPr>
              <a:endParaRPr sz="1333" b="1">
                <a:solidFill>
                  <a:srgbClr val="FFFFFF"/>
                </a:solidFill>
                <a:latin typeface="+mj-lt"/>
                <a:cs typeface="ING Me"/>
                <a:sym typeface="ING Me"/>
              </a:endParaRPr>
            </a:p>
          </p:txBody>
        </p:sp>
        <p:sp>
          <p:nvSpPr>
            <p:cNvPr id="53" name="Offer State 1">
              <a:extLst>
                <a:ext uri="{FF2B5EF4-FFF2-40B4-BE49-F238E27FC236}">
                  <a16:creationId xmlns:a16="http://schemas.microsoft.com/office/drawing/2014/main" id="{9CC5F305-5898-4383-B46C-9A75C11EEF30}"/>
                </a:ext>
              </a:extLst>
            </p:cNvPr>
            <p:cNvSpPr txBox="1"/>
            <p:nvPr/>
          </p:nvSpPr>
          <p:spPr>
            <a:xfrm>
              <a:off x="-1" y="236647"/>
              <a:ext cx="1227192" cy="257304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36000" tIns="36000" rIns="36000" bIns="36000" numCol="1" anchor="ctr">
              <a:spAutoFit/>
            </a:bodyPr>
            <a:lstStyle>
              <a:lvl1pPr algn="ctr">
                <a:lnSpc>
                  <a:spcPct val="90000"/>
                </a:lnSpc>
                <a:defRPr sz="1100" b="1">
                  <a:solidFill>
                    <a:srgbClr val="FFFFFF"/>
                  </a:solidFill>
                </a:defRPr>
              </a:lvl1pPr>
            </a:lstStyle>
            <a:p>
              <a:pPr defTabSz="914377" hangingPunct="0">
                <a:defRPr/>
              </a:pPr>
              <a:r>
                <a:rPr sz="1333">
                  <a:latin typeface="+mj-lt"/>
                  <a:cs typeface="ING Me"/>
                  <a:sym typeface="ING Me"/>
                </a:rPr>
                <a:t>Offer State 1</a:t>
              </a:r>
            </a:p>
          </p:txBody>
        </p:sp>
      </p:grpSp>
      <p:grpSp>
        <p:nvGrpSpPr>
          <p:cNvPr id="54" name="Rectangle 32">
            <a:extLst>
              <a:ext uri="{FF2B5EF4-FFF2-40B4-BE49-F238E27FC236}">
                <a16:creationId xmlns:a16="http://schemas.microsoft.com/office/drawing/2014/main" id="{E83C8C4C-7D0D-40DD-BDE0-A908D1E57389}"/>
              </a:ext>
            </a:extLst>
          </p:cNvPr>
          <p:cNvGrpSpPr/>
          <p:nvPr/>
        </p:nvGrpSpPr>
        <p:grpSpPr>
          <a:xfrm>
            <a:off x="5461737" y="1371419"/>
            <a:ext cx="1228764" cy="730603"/>
            <a:chOff x="-1" y="-1"/>
            <a:chExt cx="1228763" cy="730601"/>
          </a:xfrm>
          <a:solidFill>
            <a:schemeClr val="bg2"/>
          </a:solidFill>
        </p:grpSpPr>
        <p:sp>
          <p:nvSpPr>
            <p:cNvPr id="55" name="Rectangle">
              <a:extLst>
                <a:ext uri="{FF2B5EF4-FFF2-40B4-BE49-F238E27FC236}">
                  <a16:creationId xmlns:a16="http://schemas.microsoft.com/office/drawing/2014/main" id="{579DFEC3-4866-4BDB-BA64-85D148888093}"/>
                </a:ext>
              </a:extLst>
            </p:cNvPr>
            <p:cNvSpPr/>
            <p:nvPr/>
          </p:nvSpPr>
          <p:spPr>
            <a:xfrm>
              <a:off x="-1" y="-1"/>
              <a:ext cx="1228763" cy="730601"/>
            </a:xfrm>
            <a:prstGeom prst="rect">
              <a:avLst/>
            </a:prstGeom>
            <a:grpFill/>
            <a:ln w="6350" cap="flat">
              <a:noFill/>
              <a:prstDash val="solid"/>
              <a:miter lim="800000"/>
            </a:ln>
            <a:effectLst/>
          </p:spPr>
          <p:txBody>
            <a:bodyPr wrap="square" lIns="36000" tIns="36000" rIns="36000" bIns="36000" numCol="1" anchor="ctr">
              <a:noAutofit/>
            </a:bodyPr>
            <a:lstStyle/>
            <a:p>
              <a:pPr algn="ctr" defTabSz="914377" hangingPunct="0">
                <a:lnSpc>
                  <a:spcPct val="90000"/>
                </a:lnSpc>
                <a:defRPr sz="1100" b="1">
                  <a:solidFill>
                    <a:srgbClr val="FFFFFF"/>
                  </a:solidFill>
                </a:defRPr>
              </a:pPr>
              <a:endParaRPr sz="1333" b="1">
                <a:solidFill>
                  <a:srgbClr val="FFFFFF"/>
                </a:solidFill>
                <a:latin typeface="+mj-lt"/>
                <a:cs typeface="ING Me"/>
                <a:sym typeface="ING Me"/>
              </a:endParaRPr>
            </a:p>
          </p:txBody>
        </p:sp>
        <p:sp>
          <p:nvSpPr>
            <p:cNvPr id="56" name="Adjust">
              <a:extLst>
                <a:ext uri="{FF2B5EF4-FFF2-40B4-BE49-F238E27FC236}">
                  <a16:creationId xmlns:a16="http://schemas.microsoft.com/office/drawing/2014/main" id="{2A586CF9-7229-4444-A1F7-890BC97FDDFF}"/>
                </a:ext>
              </a:extLst>
            </p:cNvPr>
            <p:cNvSpPr txBox="1"/>
            <p:nvPr/>
          </p:nvSpPr>
          <p:spPr>
            <a:xfrm>
              <a:off x="-1" y="144347"/>
              <a:ext cx="1228763" cy="441906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36000" tIns="36000" rIns="36000" bIns="36000" numCol="1" anchor="ctr">
              <a:spAutoFit/>
            </a:bodyPr>
            <a:lstStyle>
              <a:lvl1pPr algn="ctr">
                <a:lnSpc>
                  <a:spcPct val="90000"/>
                </a:lnSpc>
                <a:defRPr sz="1100" b="1">
                  <a:solidFill>
                    <a:srgbClr val="FFFFFF"/>
                  </a:solidFill>
                </a:defRPr>
              </a:lvl1pPr>
            </a:lstStyle>
            <a:p>
              <a:pPr defTabSz="914377" hangingPunct="0">
                <a:defRPr/>
              </a:pPr>
              <a:r>
                <a:rPr sz="1333">
                  <a:latin typeface="+mj-lt"/>
                  <a:cs typeface="ING Me"/>
                  <a:sym typeface="ING Me"/>
                </a:rPr>
                <a:t>Tailor your cover</a:t>
              </a:r>
            </a:p>
          </p:txBody>
        </p:sp>
      </p:grpSp>
      <p:grpSp>
        <p:nvGrpSpPr>
          <p:cNvPr id="57" name="Rectangle 33">
            <a:extLst>
              <a:ext uri="{FF2B5EF4-FFF2-40B4-BE49-F238E27FC236}">
                <a16:creationId xmlns:a16="http://schemas.microsoft.com/office/drawing/2014/main" id="{9B2FED03-2DD3-4C51-A4EA-DDDF2BA61FC0}"/>
              </a:ext>
            </a:extLst>
          </p:cNvPr>
          <p:cNvGrpSpPr/>
          <p:nvPr/>
        </p:nvGrpSpPr>
        <p:grpSpPr>
          <a:xfrm>
            <a:off x="6783095" y="1371419"/>
            <a:ext cx="1228765" cy="730603"/>
            <a:chOff x="-1" y="-1"/>
            <a:chExt cx="1228763" cy="730601"/>
          </a:xfrm>
          <a:solidFill>
            <a:schemeClr val="bg2"/>
          </a:solidFill>
        </p:grpSpPr>
        <p:sp>
          <p:nvSpPr>
            <p:cNvPr id="58" name="Rectangle">
              <a:extLst>
                <a:ext uri="{FF2B5EF4-FFF2-40B4-BE49-F238E27FC236}">
                  <a16:creationId xmlns:a16="http://schemas.microsoft.com/office/drawing/2014/main" id="{F83B87FF-D872-48C2-B180-F4375779E7D9}"/>
                </a:ext>
              </a:extLst>
            </p:cNvPr>
            <p:cNvSpPr/>
            <p:nvPr/>
          </p:nvSpPr>
          <p:spPr>
            <a:xfrm>
              <a:off x="-1" y="-1"/>
              <a:ext cx="1228763" cy="730601"/>
            </a:xfrm>
            <a:prstGeom prst="rect">
              <a:avLst/>
            </a:prstGeom>
            <a:grpFill/>
            <a:ln w="6350" cap="flat">
              <a:noFill/>
              <a:prstDash val="solid"/>
              <a:miter lim="800000"/>
            </a:ln>
            <a:effectLst/>
          </p:spPr>
          <p:txBody>
            <a:bodyPr wrap="square" lIns="36000" tIns="36000" rIns="36000" bIns="36000" numCol="1" anchor="ctr">
              <a:noAutofit/>
            </a:bodyPr>
            <a:lstStyle/>
            <a:p>
              <a:pPr algn="ctr" defTabSz="914377" hangingPunct="0">
                <a:lnSpc>
                  <a:spcPct val="90000"/>
                </a:lnSpc>
                <a:defRPr sz="1100" b="1">
                  <a:solidFill>
                    <a:srgbClr val="FFFFFF"/>
                  </a:solidFill>
                </a:defRPr>
              </a:pPr>
              <a:endParaRPr sz="1333" b="1">
                <a:solidFill>
                  <a:srgbClr val="FFFFFF"/>
                </a:solidFill>
                <a:latin typeface="+mj-lt"/>
                <a:cs typeface="ING Me"/>
                <a:sym typeface="ING Me"/>
              </a:endParaRPr>
            </a:p>
          </p:txBody>
        </p:sp>
        <p:sp>
          <p:nvSpPr>
            <p:cNvPr id="59" name="Offer State 2">
              <a:extLst>
                <a:ext uri="{FF2B5EF4-FFF2-40B4-BE49-F238E27FC236}">
                  <a16:creationId xmlns:a16="http://schemas.microsoft.com/office/drawing/2014/main" id="{F62576AB-6B3C-4769-A954-6A5942388F6D}"/>
                </a:ext>
              </a:extLst>
            </p:cNvPr>
            <p:cNvSpPr txBox="1"/>
            <p:nvPr/>
          </p:nvSpPr>
          <p:spPr>
            <a:xfrm>
              <a:off x="-1" y="236647"/>
              <a:ext cx="1228763" cy="257304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36000" tIns="36000" rIns="36000" bIns="36000" numCol="1" anchor="ctr">
              <a:spAutoFit/>
            </a:bodyPr>
            <a:lstStyle>
              <a:lvl1pPr algn="ctr">
                <a:lnSpc>
                  <a:spcPct val="90000"/>
                </a:lnSpc>
                <a:defRPr sz="1100" b="1">
                  <a:solidFill>
                    <a:srgbClr val="FFFFFF"/>
                  </a:solidFill>
                </a:defRPr>
              </a:lvl1pPr>
            </a:lstStyle>
            <a:p>
              <a:pPr defTabSz="914377" hangingPunct="0">
                <a:defRPr/>
              </a:pPr>
              <a:r>
                <a:rPr sz="1333">
                  <a:latin typeface="+mj-lt"/>
                  <a:cs typeface="ING Me"/>
                  <a:sym typeface="ING Me"/>
                </a:rPr>
                <a:t>Offer State 2</a:t>
              </a:r>
            </a:p>
          </p:txBody>
        </p:sp>
      </p:grpSp>
      <p:grpSp>
        <p:nvGrpSpPr>
          <p:cNvPr id="60" name="Rectangle 34">
            <a:extLst>
              <a:ext uri="{FF2B5EF4-FFF2-40B4-BE49-F238E27FC236}">
                <a16:creationId xmlns:a16="http://schemas.microsoft.com/office/drawing/2014/main" id="{123C7E21-7178-4DD4-BD81-6E80697D700C}"/>
              </a:ext>
            </a:extLst>
          </p:cNvPr>
          <p:cNvGrpSpPr/>
          <p:nvPr/>
        </p:nvGrpSpPr>
        <p:grpSpPr>
          <a:xfrm>
            <a:off x="8104454" y="1371419"/>
            <a:ext cx="1228764" cy="730603"/>
            <a:chOff x="-1" y="-1"/>
            <a:chExt cx="1228763" cy="730601"/>
          </a:xfrm>
          <a:solidFill>
            <a:schemeClr val="bg2"/>
          </a:solidFill>
        </p:grpSpPr>
        <p:sp>
          <p:nvSpPr>
            <p:cNvPr id="61" name="Rectangle">
              <a:extLst>
                <a:ext uri="{FF2B5EF4-FFF2-40B4-BE49-F238E27FC236}">
                  <a16:creationId xmlns:a16="http://schemas.microsoft.com/office/drawing/2014/main" id="{D8084826-C4AC-4301-833B-1BCAF4DD1FA2}"/>
                </a:ext>
              </a:extLst>
            </p:cNvPr>
            <p:cNvSpPr/>
            <p:nvPr/>
          </p:nvSpPr>
          <p:spPr>
            <a:xfrm>
              <a:off x="-1" y="-1"/>
              <a:ext cx="1228763" cy="730601"/>
            </a:xfrm>
            <a:prstGeom prst="rect">
              <a:avLst/>
            </a:prstGeom>
            <a:grpFill/>
            <a:ln w="6350" cap="flat">
              <a:noFill/>
              <a:prstDash val="solid"/>
              <a:miter lim="800000"/>
            </a:ln>
            <a:effectLst/>
          </p:spPr>
          <p:txBody>
            <a:bodyPr wrap="square" lIns="36000" tIns="36000" rIns="36000" bIns="36000" numCol="1" anchor="ctr">
              <a:noAutofit/>
            </a:bodyPr>
            <a:lstStyle/>
            <a:p>
              <a:pPr algn="ctr" defTabSz="914377" hangingPunct="0">
                <a:lnSpc>
                  <a:spcPct val="90000"/>
                </a:lnSpc>
                <a:defRPr sz="1100" b="1">
                  <a:solidFill>
                    <a:srgbClr val="FFFFFF"/>
                  </a:solidFill>
                </a:defRPr>
              </a:pPr>
              <a:endParaRPr sz="1333" b="1">
                <a:solidFill>
                  <a:srgbClr val="FFFFFF"/>
                </a:solidFill>
                <a:latin typeface="+mj-lt"/>
                <a:cs typeface="ING Me"/>
                <a:sym typeface="ING Me"/>
              </a:endParaRPr>
            </a:p>
          </p:txBody>
        </p:sp>
        <p:sp>
          <p:nvSpPr>
            <p:cNvPr id="62" name="Summary">
              <a:extLst>
                <a:ext uri="{FF2B5EF4-FFF2-40B4-BE49-F238E27FC236}">
                  <a16:creationId xmlns:a16="http://schemas.microsoft.com/office/drawing/2014/main" id="{8E55F651-C4B5-4CDC-BC13-24A8B077B587}"/>
                </a:ext>
              </a:extLst>
            </p:cNvPr>
            <p:cNvSpPr txBox="1"/>
            <p:nvPr/>
          </p:nvSpPr>
          <p:spPr>
            <a:xfrm>
              <a:off x="-1" y="236648"/>
              <a:ext cx="1228763" cy="257304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36000" tIns="36000" rIns="36000" bIns="36000" numCol="1" anchor="ctr">
              <a:spAutoFit/>
            </a:bodyPr>
            <a:lstStyle>
              <a:lvl1pPr algn="ctr">
                <a:lnSpc>
                  <a:spcPct val="90000"/>
                </a:lnSpc>
                <a:defRPr sz="1100" b="1">
                  <a:solidFill>
                    <a:srgbClr val="FFFFFF"/>
                  </a:solidFill>
                </a:defRPr>
              </a:lvl1pPr>
            </a:lstStyle>
            <a:p>
              <a:pPr defTabSz="914377" hangingPunct="0">
                <a:defRPr/>
              </a:pPr>
              <a:r>
                <a:rPr sz="1333">
                  <a:latin typeface="+mj-lt"/>
                  <a:cs typeface="ING Me"/>
                  <a:sym typeface="ING Me"/>
                </a:rPr>
                <a:t>Summary</a:t>
              </a:r>
            </a:p>
          </p:txBody>
        </p:sp>
      </p:grpSp>
      <p:grpSp>
        <p:nvGrpSpPr>
          <p:cNvPr id="63" name="Rectangle 35">
            <a:extLst>
              <a:ext uri="{FF2B5EF4-FFF2-40B4-BE49-F238E27FC236}">
                <a16:creationId xmlns:a16="http://schemas.microsoft.com/office/drawing/2014/main" id="{C00ADB8C-E630-4680-A98B-2B51D0AA29C4}"/>
              </a:ext>
            </a:extLst>
          </p:cNvPr>
          <p:cNvGrpSpPr/>
          <p:nvPr/>
        </p:nvGrpSpPr>
        <p:grpSpPr>
          <a:xfrm>
            <a:off x="9425813" y="1371419"/>
            <a:ext cx="1015511" cy="730603"/>
            <a:chOff x="-1" y="-1"/>
            <a:chExt cx="1015509" cy="730601"/>
          </a:xfrm>
          <a:solidFill>
            <a:schemeClr val="bg2"/>
          </a:solidFill>
        </p:grpSpPr>
        <p:sp>
          <p:nvSpPr>
            <p:cNvPr id="64" name="Rectangle">
              <a:extLst>
                <a:ext uri="{FF2B5EF4-FFF2-40B4-BE49-F238E27FC236}">
                  <a16:creationId xmlns:a16="http://schemas.microsoft.com/office/drawing/2014/main" id="{6945CD1C-008D-4833-937C-1775A004F804}"/>
                </a:ext>
              </a:extLst>
            </p:cNvPr>
            <p:cNvSpPr/>
            <p:nvPr/>
          </p:nvSpPr>
          <p:spPr>
            <a:xfrm>
              <a:off x="-1" y="-1"/>
              <a:ext cx="1015509" cy="730601"/>
            </a:xfrm>
            <a:prstGeom prst="rect">
              <a:avLst/>
            </a:prstGeom>
            <a:grpFill/>
            <a:ln w="6350" cap="flat">
              <a:noFill/>
              <a:prstDash val="solid"/>
              <a:miter lim="800000"/>
            </a:ln>
            <a:effectLst/>
          </p:spPr>
          <p:txBody>
            <a:bodyPr wrap="square" lIns="36000" tIns="36000" rIns="36000" bIns="36000" numCol="1" anchor="ctr">
              <a:noAutofit/>
            </a:bodyPr>
            <a:lstStyle/>
            <a:p>
              <a:pPr algn="ctr" defTabSz="914377" hangingPunct="0">
                <a:lnSpc>
                  <a:spcPct val="90000"/>
                </a:lnSpc>
                <a:defRPr sz="1100" b="1">
                  <a:solidFill>
                    <a:srgbClr val="FFFFFF"/>
                  </a:solidFill>
                </a:defRPr>
              </a:pPr>
              <a:endParaRPr sz="1333" b="1">
                <a:solidFill>
                  <a:srgbClr val="FFFFFF"/>
                </a:solidFill>
                <a:latin typeface="+mj-lt"/>
                <a:cs typeface="ING Me"/>
                <a:sym typeface="ING Me"/>
              </a:endParaRPr>
            </a:p>
          </p:txBody>
        </p:sp>
        <p:sp>
          <p:nvSpPr>
            <p:cNvPr id="65" name="Payment">
              <a:extLst>
                <a:ext uri="{FF2B5EF4-FFF2-40B4-BE49-F238E27FC236}">
                  <a16:creationId xmlns:a16="http://schemas.microsoft.com/office/drawing/2014/main" id="{9CAD5D17-99E8-4F29-B1A0-ED2916178C1B}"/>
                </a:ext>
              </a:extLst>
            </p:cNvPr>
            <p:cNvSpPr txBox="1"/>
            <p:nvPr/>
          </p:nvSpPr>
          <p:spPr>
            <a:xfrm>
              <a:off x="-1" y="236648"/>
              <a:ext cx="1015509" cy="257304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36000" tIns="36000" rIns="36000" bIns="36000" numCol="1" anchor="ctr">
              <a:spAutoFit/>
            </a:bodyPr>
            <a:lstStyle>
              <a:lvl1pPr algn="ctr">
                <a:lnSpc>
                  <a:spcPct val="90000"/>
                </a:lnSpc>
                <a:defRPr sz="1100" b="1">
                  <a:solidFill>
                    <a:srgbClr val="FFFFFF"/>
                  </a:solidFill>
                </a:defRPr>
              </a:lvl1pPr>
            </a:lstStyle>
            <a:p>
              <a:pPr defTabSz="914377" hangingPunct="0">
                <a:defRPr/>
              </a:pPr>
              <a:r>
                <a:rPr sz="1333">
                  <a:latin typeface="+mj-lt"/>
                  <a:cs typeface="ING Me"/>
                  <a:sym typeface="ING Me"/>
                </a:rPr>
                <a:t>Payment</a:t>
              </a:r>
            </a:p>
          </p:txBody>
        </p:sp>
      </p:grpSp>
      <p:pic>
        <p:nvPicPr>
          <p:cNvPr id="66" name="Picture 6" descr="Picture 6">
            <a:extLst>
              <a:ext uri="{FF2B5EF4-FFF2-40B4-BE49-F238E27FC236}">
                <a16:creationId xmlns:a16="http://schemas.microsoft.com/office/drawing/2014/main" id="{4FA89082-0DD1-475A-BBDC-5EE0ED3020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8749" y="2491426"/>
            <a:ext cx="1212891" cy="2118515"/>
          </a:xfrm>
          <a:prstGeom prst="rect">
            <a:avLst/>
          </a:prstGeom>
          <a:ln w="12700">
            <a:miter lim="400000"/>
          </a:ln>
          <a:effectLst>
            <a:outerShdw blurRad="38100" rotWithShape="0">
              <a:srgbClr val="000000">
                <a:alpha val="93000"/>
              </a:srgbClr>
            </a:outerShdw>
          </a:effectLst>
        </p:spPr>
      </p:pic>
      <p:pic>
        <p:nvPicPr>
          <p:cNvPr id="67" name="D_C_1_Questionnaire_Car_License_Plate_v2.png" descr="D_C_1_Questionnaire_Car_License_Plate_v2.png">
            <a:extLst>
              <a:ext uri="{FF2B5EF4-FFF2-40B4-BE49-F238E27FC236}">
                <a16:creationId xmlns:a16="http://schemas.microsoft.com/office/drawing/2014/main" id="{3CED374B-CFA9-4AB3-8612-BA309CD969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9549" y="2496837"/>
            <a:ext cx="1163127" cy="2224401"/>
          </a:xfrm>
          <a:prstGeom prst="rect">
            <a:avLst/>
          </a:prstGeom>
          <a:ln w="12700">
            <a:miter lim="400000"/>
          </a:ln>
          <a:effectLst>
            <a:outerShdw blurRad="38100" rotWithShape="0">
              <a:srgbClr val="535353">
                <a:alpha val="68000"/>
              </a:srgbClr>
            </a:outerShdw>
          </a:effectLst>
        </p:spPr>
      </p:pic>
      <p:pic>
        <p:nvPicPr>
          <p:cNvPr id="68" name="Picture 123" descr="Picture 123">
            <a:extLst>
              <a:ext uri="{FF2B5EF4-FFF2-40B4-BE49-F238E27FC236}">
                <a16:creationId xmlns:a16="http://schemas.microsoft.com/office/drawing/2014/main" id="{B644B3E1-2B79-48A6-9C12-AC9800E9F9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45838" y="2522163"/>
            <a:ext cx="1222329" cy="2671395"/>
          </a:xfrm>
          <a:prstGeom prst="rect">
            <a:avLst/>
          </a:prstGeom>
          <a:ln w="12700">
            <a:miter lim="400000"/>
          </a:ln>
          <a:effectLst>
            <a:outerShdw blurRad="38100" rotWithShape="0">
              <a:srgbClr val="545454">
                <a:alpha val="92000"/>
              </a:srgbClr>
            </a:outerShdw>
          </a:effectLst>
        </p:spPr>
      </p:pic>
      <p:pic>
        <p:nvPicPr>
          <p:cNvPr id="69" name="Picture 6" descr="Picture 6">
            <a:extLst>
              <a:ext uri="{FF2B5EF4-FFF2-40B4-BE49-F238E27FC236}">
                <a16:creationId xmlns:a16="http://schemas.microsoft.com/office/drawing/2014/main" id="{640F09A9-6504-4CD6-AAC3-B5940043FCC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52486" y="2491426"/>
            <a:ext cx="1193540" cy="2224400"/>
          </a:xfrm>
          <a:prstGeom prst="rect">
            <a:avLst/>
          </a:prstGeom>
          <a:ln w="12700">
            <a:miter lim="400000"/>
          </a:ln>
          <a:effectLst>
            <a:outerShdw blurRad="38100" rotWithShape="0">
              <a:srgbClr val="545454">
                <a:alpha val="92000"/>
              </a:srgbClr>
            </a:outerShdw>
          </a:effectLst>
        </p:spPr>
      </p:pic>
      <p:pic>
        <p:nvPicPr>
          <p:cNvPr id="70" name="Picture 8" descr="Picture 8">
            <a:extLst>
              <a:ext uri="{FF2B5EF4-FFF2-40B4-BE49-F238E27FC236}">
                <a16:creationId xmlns:a16="http://schemas.microsoft.com/office/drawing/2014/main" id="{A0E371BE-2405-4769-A46F-1B1A38BCAE8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34218" y="2491427"/>
            <a:ext cx="1292725" cy="2198705"/>
          </a:xfrm>
          <a:prstGeom prst="rect">
            <a:avLst/>
          </a:prstGeom>
          <a:ln w="12700">
            <a:miter lim="400000"/>
          </a:ln>
          <a:effectLst>
            <a:outerShdw blurRad="38100" rotWithShape="0">
              <a:srgbClr val="545454">
                <a:alpha val="92000"/>
              </a:srgbClr>
            </a:outerShdw>
          </a:effectLst>
        </p:spPr>
      </p:pic>
      <p:pic>
        <p:nvPicPr>
          <p:cNvPr id="71" name="Germany v2@2.png" descr="Germany v2@2.png">
            <a:extLst>
              <a:ext uri="{FF2B5EF4-FFF2-40B4-BE49-F238E27FC236}">
                <a16:creationId xmlns:a16="http://schemas.microsoft.com/office/drawing/2014/main" id="{F0374B06-81D2-4A3C-89B5-014EA5F47D5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48462" y="2491426"/>
            <a:ext cx="1153991" cy="3771541"/>
          </a:xfrm>
          <a:prstGeom prst="rect">
            <a:avLst/>
          </a:prstGeom>
          <a:ln w="12700">
            <a:miter lim="400000"/>
          </a:ln>
          <a:effectLst>
            <a:outerShdw blurRad="38100" rotWithShape="0">
              <a:srgbClr val="535353">
                <a:alpha val="69000"/>
              </a:srgbClr>
            </a:outerShdw>
          </a:effectLst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3834ABB1-B689-4976-BAF7-26CC060BA52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423971" y="2462502"/>
            <a:ext cx="1194951" cy="2953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5784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D3645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90000"/>
              </a:lnSpc>
            </a:pPr>
            <a:endParaRPr lang="en-US" sz="1600" dirty="0" err="1">
              <a:solidFill>
                <a:schemeClr val="tx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583529" y="6585562"/>
            <a:ext cx="72703" cy="288147"/>
          </a:xfrm>
          <a:prstGeom prst="rect">
            <a:avLst/>
          </a:prstGeom>
          <a:noFill/>
        </p:spPr>
        <p:txBody>
          <a:bodyPr wrap="none" lIns="36000" tIns="36000" rIns="36000" bIns="36000" rtlCol="0">
            <a:spAutoFit/>
          </a:bodyPr>
          <a:lstStyle/>
          <a:p>
            <a:endParaRPr lang="en-US" sz="1400" dirty="0" err="1">
              <a:latin typeface="Arial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301316" y="6538522"/>
            <a:ext cx="72703" cy="288147"/>
          </a:xfrm>
          <a:prstGeom prst="rect">
            <a:avLst/>
          </a:prstGeom>
          <a:noFill/>
        </p:spPr>
        <p:txBody>
          <a:bodyPr wrap="none" lIns="36000" tIns="36000" rIns="36000" bIns="36000" rtlCol="0">
            <a:spAutoFit/>
          </a:bodyPr>
          <a:lstStyle/>
          <a:p>
            <a:endParaRPr lang="en-US" sz="1400" dirty="0" err="1">
              <a:latin typeface="Arial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094C1C0-9918-495E-8FF2-4A4F81F454E2}"/>
              </a:ext>
            </a:extLst>
          </p:cNvPr>
          <p:cNvSpPr/>
          <p:nvPr/>
        </p:nvSpPr>
        <p:spPr>
          <a:xfrm>
            <a:off x="1" y="2"/>
            <a:ext cx="12203628" cy="6858001"/>
          </a:xfrm>
          <a:prstGeom prst="rect">
            <a:avLst/>
          </a:prstGeom>
          <a:solidFill>
            <a:srgbClr val="1B222E">
              <a:alpha val="87843"/>
            </a:srgbClr>
          </a:solidFill>
          <a:ln w="6350" cap="flat" cmpd="sng" algn="ctr">
            <a:solidFill>
              <a:srgbClr val="D9D9D9"/>
            </a:solidFill>
            <a:prstDash val="solid"/>
            <a:miter lim="800000"/>
          </a:ln>
          <a:effectLst/>
        </p:spPr>
        <p:txBody>
          <a:bodyPr rot="0" spcFirstLastPara="0" vert="horz" wrap="square" lIns="48000" tIns="48000" rIns="48000" bIns="4800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219108">
              <a:lnSpc>
                <a:spcPct val="90000"/>
              </a:lnSpc>
              <a:defRPr/>
            </a:pPr>
            <a:endParaRPr lang="en-US" sz="2133" dirty="0" err="1">
              <a:solidFill>
                <a:srgbClr val="333333"/>
              </a:solidFill>
              <a:latin typeface="ING Me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11FA4BB-687D-4B0B-A5F5-B1556E85CFB9}"/>
              </a:ext>
            </a:extLst>
          </p:cNvPr>
          <p:cNvSpPr/>
          <p:nvPr/>
        </p:nvSpPr>
        <p:spPr>
          <a:xfrm>
            <a:off x="1849265" y="1241743"/>
            <a:ext cx="8487540" cy="11796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219140">
              <a:defRPr/>
            </a:pPr>
            <a:r>
              <a:rPr lang="en-US" sz="2133" b="1" u="sng" dirty="0">
                <a:solidFill>
                  <a:srgbClr val="FEFFFF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Wellness Value Proposition</a:t>
            </a:r>
            <a:br>
              <a:rPr lang="en-US" sz="2133" b="1" u="sng" dirty="0">
                <a:solidFill>
                  <a:srgbClr val="FEFFFF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</a:br>
            <a:r>
              <a:rPr lang="en-US" sz="667" b="1" u="sng" dirty="0">
                <a:solidFill>
                  <a:srgbClr val="1B222E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x</a:t>
            </a:r>
          </a:p>
          <a:p>
            <a:pPr algn="ctr" defTabSz="1219140">
              <a:defRPr/>
            </a:pPr>
            <a:r>
              <a:rPr lang="en-US" sz="2133" b="1" dirty="0">
                <a:solidFill>
                  <a:srgbClr val="FF00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“In </a:t>
            </a:r>
            <a:r>
              <a:rPr lang="en-US" sz="2133" b="1" dirty="0">
                <a:solidFill>
                  <a:srgbClr val="FD1A49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5 minutes</a:t>
            </a:r>
            <a:r>
              <a:rPr lang="en-US" sz="2133" b="1" dirty="0">
                <a:solidFill>
                  <a:srgbClr val="FEFFFF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, build your </a:t>
            </a:r>
            <a:r>
              <a:rPr lang="en-US" sz="2133" b="1" dirty="0">
                <a:solidFill>
                  <a:srgbClr val="FD1A49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own health protection</a:t>
            </a:r>
            <a:r>
              <a:rPr lang="en-US" sz="2133" b="1" dirty="0">
                <a:solidFill>
                  <a:srgbClr val="333333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</a:t>
            </a:r>
            <a:r>
              <a:rPr lang="en-US" sz="2133" b="1" dirty="0">
                <a:solidFill>
                  <a:srgbClr val="FEFFFF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and cover </a:t>
            </a:r>
            <a:r>
              <a:rPr lang="en-US" sz="2133" b="1" dirty="0">
                <a:solidFill>
                  <a:srgbClr val="FD1A49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what matters to </a:t>
            </a:r>
            <a:r>
              <a:rPr lang="en-US" sz="2133" b="1" dirty="0">
                <a:solidFill>
                  <a:srgbClr val="FEFFFF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you</a:t>
            </a:r>
            <a:r>
              <a:rPr lang="en-US" sz="2133" b="1" dirty="0">
                <a:solidFill>
                  <a:srgbClr val="FF00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”</a:t>
            </a:r>
            <a:endParaRPr lang="en-US" sz="2133" dirty="0">
              <a:solidFill>
                <a:srgbClr val="FF0000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15" name="Google Shape;731;p46">
            <a:extLst>
              <a:ext uri="{FF2B5EF4-FFF2-40B4-BE49-F238E27FC236}">
                <a16:creationId xmlns:a16="http://schemas.microsoft.com/office/drawing/2014/main" id="{9D3A5AEA-2358-4796-B6BB-223CCE04A145}"/>
              </a:ext>
            </a:extLst>
          </p:cNvPr>
          <p:cNvSpPr txBox="1"/>
          <p:nvPr/>
        </p:nvSpPr>
        <p:spPr>
          <a:xfrm>
            <a:off x="5201678" y="3113223"/>
            <a:ext cx="1782716" cy="467236"/>
          </a:xfrm>
          <a:prstGeom prst="rect">
            <a:avLst/>
          </a:prstGeom>
          <a:solidFill>
            <a:srgbClr val="FF1C4A"/>
          </a:solidFill>
          <a:ln cap="flat">
            <a:noFill/>
          </a:ln>
        </p:spPr>
        <p:txBody>
          <a:bodyPr vert="horz" wrap="square" lIns="121907" tIns="121907" rIns="121907" bIns="121907" anchor="ctr" anchorCtr="1" compatLnSpc="1">
            <a:noAutofit/>
          </a:bodyPr>
          <a:lstStyle/>
          <a:p>
            <a:pPr algn="ctr" defTabSz="121914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dirty="0">
                <a:solidFill>
                  <a:srgbClr val="FEFFFF"/>
                </a:solidFill>
                <a:ea typeface="+mj-ea"/>
              </a:rPr>
              <a:t>Personalization</a:t>
            </a:r>
          </a:p>
        </p:txBody>
      </p:sp>
      <p:sp>
        <p:nvSpPr>
          <p:cNvPr id="16" name="Google Shape;732;p46">
            <a:extLst>
              <a:ext uri="{FF2B5EF4-FFF2-40B4-BE49-F238E27FC236}">
                <a16:creationId xmlns:a16="http://schemas.microsoft.com/office/drawing/2014/main" id="{82946DB5-790E-451B-8ACF-1BC8CB9EFE73}"/>
              </a:ext>
            </a:extLst>
          </p:cNvPr>
          <p:cNvSpPr txBox="1"/>
          <p:nvPr/>
        </p:nvSpPr>
        <p:spPr>
          <a:xfrm>
            <a:off x="2150968" y="3113223"/>
            <a:ext cx="1716073" cy="467236"/>
          </a:xfrm>
          <a:prstGeom prst="rect">
            <a:avLst/>
          </a:prstGeom>
          <a:solidFill>
            <a:srgbClr val="FF1C4A"/>
          </a:solidFill>
          <a:ln cap="flat">
            <a:noFill/>
          </a:ln>
        </p:spPr>
        <p:txBody>
          <a:bodyPr vert="horz" wrap="square" lIns="121907" tIns="121907" rIns="121907" bIns="121907" anchor="ctr" anchorCtr="1" compatLnSpc="1">
            <a:noAutofit/>
          </a:bodyPr>
          <a:lstStyle/>
          <a:p>
            <a:pPr algn="ctr" defTabSz="121914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400" dirty="0">
                <a:solidFill>
                  <a:srgbClr val="FEFFFF"/>
                </a:solidFill>
                <a:ea typeface="+mj-ea"/>
              </a:rPr>
              <a:t>All-in-one</a:t>
            </a:r>
          </a:p>
        </p:txBody>
      </p:sp>
      <p:sp>
        <p:nvSpPr>
          <p:cNvPr id="19" name="Google Shape;734;p46">
            <a:extLst>
              <a:ext uri="{FF2B5EF4-FFF2-40B4-BE49-F238E27FC236}">
                <a16:creationId xmlns:a16="http://schemas.microsoft.com/office/drawing/2014/main" id="{8FDCDEFA-88B3-472B-955F-355EAAAEBB70}"/>
              </a:ext>
            </a:extLst>
          </p:cNvPr>
          <p:cNvSpPr txBox="1"/>
          <p:nvPr/>
        </p:nvSpPr>
        <p:spPr>
          <a:xfrm>
            <a:off x="8342655" y="3113223"/>
            <a:ext cx="1698379" cy="467236"/>
          </a:xfrm>
          <a:prstGeom prst="rect">
            <a:avLst/>
          </a:prstGeom>
          <a:solidFill>
            <a:srgbClr val="FF1C4A"/>
          </a:solidFill>
          <a:ln cap="flat">
            <a:noFill/>
          </a:ln>
        </p:spPr>
        <p:txBody>
          <a:bodyPr vert="horz" wrap="square" lIns="121907" tIns="121907" rIns="121907" bIns="121907" anchor="ctr" anchorCtr="1" compatLnSpc="1">
            <a:noAutofit/>
          </a:bodyPr>
          <a:lstStyle/>
          <a:p>
            <a:pPr algn="ctr" defTabSz="121914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400" dirty="0">
                <a:solidFill>
                  <a:srgbClr val="FEFFFF"/>
                </a:solidFill>
                <a:ea typeface="+mj-ea"/>
              </a:rPr>
              <a:t>Portfolio management</a:t>
            </a:r>
          </a:p>
        </p:txBody>
      </p:sp>
      <p:sp>
        <p:nvSpPr>
          <p:cNvPr id="20" name="TextBox 25">
            <a:extLst>
              <a:ext uri="{FF2B5EF4-FFF2-40B4-BE49-F238E27FC236}">
                <a16:creationId xmlns:a16="http://schemas.microsoft.com/office/drawing/2014/main" id="{1F668C21-74DA-49C5-864E-9527D87828F1}"/>
              </a:ext>
            </a:extLst>
          </p:cNvPr>
          <p:cNvSpPr txBox="1"/>
          <p:nvPr/>
        </p:nvSpPr>
        <p:spPr>
          <a:xfrm>
            <a:off x="2051834" y="3743593"/>
            <a:ext cx="1815207" cy="104618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121920" tIns="60960" rIns="121920" bIns="60960" anchor="t" anchorCtr="0" compatLnSpc="1">
            <a:spAutoFit/>
          </a:bodyPr>
          <a:lstStyle/>
          <a:p>
            <a:pPr marL="237049" indent="-237049" defTabSz="1219140">
              <a:spcBef>
                <a:spcPts val="800"/>
              </a:spcBef>
              <a:buClr>
                <a:srgbClr val="FF6200"/>
              </a:buClr>
              <a:buSzPct val="100000"/>
              <a:buFont typeface="Arial" pitchFamily="34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333" b="1" dirty="0">
                <a:solidFill>
                  <a:srgbClr val="FEFFFF"/>
                </a:solidFill>
                <a:ea typeface="+mj-ea"/>
              </a:rPr>
              <a:t>One offering </a:t>
            </a:r>
            <a:r>
              <a:rPr lang="en-US" sz="1333" dirty="0">
                <a:solidFill>
                  <a:srgbClr val="FEFFFF"/>
                </a:solidFill>
                <a:ea typeface="+mj-ea"/>
              </a:rPr>
              <a:t>that covers all health    </a:t>
            </a:r>
          </a:p>
          <a:p>
            <a:pPr marL="237049" indent="-237049" defTabSz="1219140">
              <a:spcBef>
                <a:spcPts val="800"/>
              </a:spcBef>
              <a:buClr>
                <a:srgbClr val="FF6200"/>
              </a:buClr>
              <a:buSzPct val="100000"/>
              <a:buFont typeface="Arial" pitchFamily="34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333" b="1" dirty="0">
                <a:solidFill>
                  <a:srgbClr val="FEFFFF"/>
                </a:solidFill>
                <a:ea typeface="+mj-ea"/>
              </a:rPr>
              <a:t>One combined quote journey</a:t>
            </a:r>
          </a:p>
        </p:txBody>
      </p:sp>
      <p:sp>
        <p:nvSpPr>
          <p:cNvPr id="21" name="TextBox 26">
            <a:extLst>
              <a:ext uri="{FF2B5EF4-FFF2-40B4-BE49-F238E27FC236}">
                <a16:creationId xmlns:a16="http://schemas.microsoft.com/office/drawing/2014/main" id="{08E527A2-A412-43C7-A924-1EA3746AB870}"/>
              </a:ext>
            </a:extLst>
          </p:cNvPr>
          <p:cNvSpPr txBox="1"/>
          <p:nvPr/>
        </p:nvSpPr>
        <p:spPr>
          <a:xfrm>
            <a:off x="5064155" y="3759247"/>
            <a:ext cx="2065519" cy="73847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121920" tIns="60960" rIns="121920" bIns="60960" anchor="t" anchorCtr="0" compatLnSpc="1">
            <a:spAutoFit/>
          </a:bodyPr>
          <a:lstStyle/>
          <a:p>
            <a:pPr marL="237049" indent="-237049" defTabSz="1219140">
              <a:spcBef>
                <a:spcPts val="800"/>
              </a:spcBef>
              <a:buClr>
                <a:srgbClr val="FF6200"/>
              </a:buClr>
              <a:buSzPct val="100000"/>
              <a:buFont typeface="Arial" pitchFamily="34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333" b="1" dirty="0">
                <a:solidFill>
                  <a:srgbClr val="FEFFFF"/>
                </a:solidFill>
                <a:ea typeface="+mj-ea"/>
              </a:rPr>
              <a:t>Multiple options</a:t>
            </a:r>
            <a:r>
              <a:rPr lang="en-US" sz="1333" dirty="0">
                <a:solidFill>
                  <a:srgbClr val="FEFFFF"/>
                </a:solidFill>
                <a:ea typeface="+mj-ea"/>
              </a:rPr>
              <a:t> to self-personalize your offer  </a:t>
            </a:r>
            <a:endParaRPr lang="en-GB" sz="1333" dirty="0">
              <a:solidFill>
                <a:srgbClr val="FEFFFF"/>
              </a:solidFill>
              <a:ea typeface="+mj-ea"/>
            </a:endParaRPr>
          </a:p>
        </p:txBody>
      </p:sp>
      <p:sp>
        <p:nvSpPr>
          <p:cNvPr id="22" name="TextBox 27">
            <a:extLst>
              <a:ext uri="{FF2B5EF4-FFF2-40B4-BE49-F238E27FC236}">
                <a16:creationId xmlns:a16="http://schemas.microsoft.com/office/drawing/2014/main" id="{572D70F1-F07B-4D67-AA50-C0BE65761D43}"/>
              </a:ext>
            </a:extLst>
          </p:cNvPr>
          <p:cNvSpPr txBox="1"/>
          <p:nvPr/>
        </p:nvSpPr>
        <p:spPr>
          <a:xfrm>
            <a:off x="8270402" y="3759246"/>
            <a:ext cx="1949125" cy="217437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121920" tIns="60960" rIns="121920" bIns="60960" anchor="t" anchorCtr="0" compatLnSpc="1">
            <a:spAutoFit/>
          </a:bodyPr>
          <a:lstStyle/>
          <a:p>
            <a:pPr marL="237049" indent="-237049" defTabSz="1219140">
              <a:spcBef>
                <a:spcPts val="800"/>
              </a:spcBef>
              <a:buClr>
                <a:srgbClr val="FF6200"/>
              </a:buClr>
              <a:buSzPct val="100000"/>
              <a:buFont typeface="Arial" pitchFamily="34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333" b="1" dirty="0">
                <a:solidFill>
                  <a:srgbClr val="FEFFFF"/>
                </a:solidFill>
                <a:ea typeface="+mj-ea"/>
              </a:rPr>
              <a:t>Dashboard to simplify </a:t>
            </a:r>
            <a:r>
              <a:rPr lang="en-US" sz="1333" dirty="0">
                <a:solidFill>
                  <a:srgbClr val="FEFFFF"/>
                </a:solidFill>
                <a:ea typeface="+mj-ea"/>
              </a:rPr>
              <a:t>your policy management </a:t>
            </a:r>
          </a:p>
          <a:p>
            <a:pPr marL="237049" indent="-237049" defTabSz="1219140">
              <a:spcBef>
                <a:spcPts val="800"/>
              </a:spcBef>
              <a:buClr>
                <a:srgbClr val="FF6200"/>
              </a:buClr>
              <a:buSzPct val="100000"/>
              <a:buFont typeface="Arial" pitchFamily="34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333" dirty="0">
                <a:solidFill>
                  <a:srgbClr val="FEFFFF"/>
                </a:solidFill>
                <a:ea typeface="+mj-ea"/>
              </a:rPr>
              <a:t>Easy </a:t>
            </a:r>
            <a:r>
              <a:rPr lang="en-US" sz="1333" b="1" dirty="0">
                <a:solidFill>
                  <a:srgbClr val="FEFFFF"/>
                </a:solidFill>
                <a:ea typeface="+mj-ea"/>
              </a:rPr>
              <a:t>tracking of renewal </a:t>
            </a:r>
          </a:p>
          <a:p>
            <a:pPr marL="237049" indent="-237049" defTabSz="1219140">
              <a:spcBef>
                <a:spcPts val="800"/>
              </a:spcBef>
              <a:buClr>
                <a:srgbClr val="FF6200"/>
              </a:buClr>
              <a:buSzPct val="100000"/>
              <a:buFont typeface="Arial" pitchFamily="34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333" b="1" dirty="0">
                <a:solidFill>
                  <a:srgbClr val="FEFFFF"/>
                </a:solidFill>
                <a:ea typeface="+mj-ea"/>
              </a:rPr>
              <a:t>One vault </a:t>
            </a:r>
            <a:r>
              <a:rPr lang="en-US" sz="1333" dirty="0">
                <a:solidFill>
                  <a:srgbClr val="FEFFFF"/>
                </a:solidFill>
                <a:ea typeface="+mj-ea"/>
              </a:rPr>
              <a:t>to access to all policy information </a:t>
            </a:r>
            <a:endParaRPr lang="en-GB" sz="1333" b="1" dirty="0">
              <a:solidFill>
                <a:srgbClr val="FEFFFF"/>
              </a:solidFill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2262728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D3645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90000"/>
              </a:lnSpc>
            </a:pPr>
            <a:endParaRPr lang="en-US" sz="1600" dirty="0" err="1">
              <a:solidFill>
                <a:schemeClr val="tx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583529" y="6585562"/>
            <a:ext cx="72703" cy="288147"/>
          </a:xfrm>
          <a:prstGeom prst="rect">
            <a:avLst/>
          </a:prstGeom>
          <a:noFill/>
        </p:spPr>
        <p:txBody>
          <a:bodyPr wrap="none" lIns="36000" tIns="36000" rIns="36000" bIns="36000" rtlCol="0">
            <a:spAutoFit/>
          </a:bodyPr>
          <a:lstStyle/>
          <a:p>
            <a:endParaRPr lang="en-US" sz="1400" dirty="0" err="1">
              <a:latin typeface="Arial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301316" y="6538522"/>
            <a:ext cx="72703" cy="288147"/>
          </a:xfrm>
          <a:prstGeom prst="rect">
            <a:avLst/>
          </a:prstGeom>
          <a:noFill/>
        </p:spPr>
        <p:txBody>
          <a:bodyPr wrap="none" lIns="36000" tIns="36000" rIns="36000" bIns="36000" rtlCol="0">
            <a:spAutoFit/>
          </a:bodyPr>
          <a:lstStyle/>
          <a:p>
            <a:endParaRPr lang="en-US" sz="1400" dirty="0" err="1">
              <a:latin typeface="Arial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094C1C0-9918-495E-8FF2-4A4F81F454E2}"/>
              </a:ext>
            </a:extLst>
          </p:cNvPr>
          <p:cNvSpPr/>
          <p:nvPr/>
        </p:nvSpPr>
        <p:spPr>
          <a:xfrm>
            <a:off x="1" y="2"/>
            <a:ext cx="12203628" cy="6858001"/>
          </a:xfrm>
          <a:prstGeom prst="rect">
            <a:avLst/>
          </a:prstGeom>
          <a:solidFill>
            <a:srgbClr val="1B222E">
              <a:alpha val="87843"/>
            </a:srgbClr>
          </a:solidFill>
          <a:ln w="6350" cap="flat" cmpd="sng" algn="ctr">
            <a:solidFill>
              <a:srgbClr val="D9D9D9"/>
            </a:solidFill>
            <a:prstDash val="solid"/>
            <a:miter lim="800000"/>
          </a:ln>
          <a:effectLst/>
        </p:spPr>
        <p:txBody>
          <a:bodyPr rot="0" spcFirstLastPara="0" vert="horz" wrap="square" lIns="48000" tIns="48000" rIns="48000" bIns="4800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219108">
              <a:lnSpc>
                <a:spcPct val="90000"/>
              </a:lnSpc>
              <a:defRPr/>
            </a:pPr>
            <a:endParaRPr lang="en-US" sz="2133" dirty="0" err="1">
              <a:solidFill>
                <a:srgbClr val="333333"/>
              </a:solidFill>
              <a:latin typeface="ING Me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9A7F81D0-EB0F-4B72-811B-60FDE99C0BC2}"/>
              </a:ext>
            </a:extLst>
          </p:cNvPr>
          <p:cNvSpPr/>
          <p:nvPr/>
        </p:nvSpPr>
        <p:spPr>
          <a:xfrm>
            <a:off x="480648" y="86509"/>
            <a:ext cx="7958336" cy="306911"/>
          </a:xfrm>
          <a:prstGeom prst="rect">
            <a:avLst/>
          </a:prstGeom>
          <a:noFill/>
          <a:ln w="6350" cap="flat" cmpd="sng" algn="ctr">
            <a:noFill/>
            <a:prstDash val="solid"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D9D9D9"/>
                </a:solidFill>
              </a14:hiddenFill>
            </a:ext>
            <a:ext uri="{91240B29-F687-4F45-9708-019B960494DF}">
              <a14:hiddenLine xmlns:a14="http://schemas.microsoft.com/office/drawing/2010/main" w="6350" cap="flat" cmpd="sng" algn="ctr">
                <a:solidFill>
                  <a:srgbClr val="D9D9D9"/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5999" tIns="35999" rIns="35999" bIns="3599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1219020">
              <a:lnSpc>
                <a:spcPct val="90000"/>
              </a:lnSpc>
              <a:defRPr/>
            </a:pPr>
            <a:r>
              <a:rPr lang="en-US" sz="1600" b="1" dirty="0">
                <a:solidFill>
                  <a:srgbClr val="FEFFFF"/>
                </a:solidFill>
                <a:latin typeface="Arial"/>
                <a:cs typeface="Arial" panose="020B0604020202020204" pitchFamily="34" charset="0"/>
              </a:rPr>
              <a:t>Wellness Value Proposition - Product Architecture</a:t>
            </a:r>
          </a:p>
        </p:txBody>
      </p:sp>
      <p:sp>
        <p:nvSpPr>
          <p:cNvPr id="27" name="Google Shape;1568;p141">
            <a:extLst>
              <a:ext uri="{FF2B5EF4-FFF2-40B4-BE49-F238E27FC236}">
                <a16:creationId xmlns:a16="http://schemas.microsoft.com/office/drawing/2014/main" id="{701669A2-C445-4DA9-B8B9-18D8C99614CB}"/>
              </a:ext>
            </a:extLst>
          </p:cNvPr>
          <p:cNvSpPr txBox="1"/>
          <p:nvPr/>
        </p:nvSpPr>
        <p:spPr>
          <a:xfrm>
            <a:off x="564887" y="706738"/>
            <a:ext cx="11480401" cy="39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defTabSz="1219020">
              <a:defRPr/>
            </a:pPr>
            <a:r>
              <a:rPr lang="en-US" sz="2400" dirty="0">
                <a:solidFill>
                  <a:srgbClr val="FEFFFF"/>
                </a:solidFill>
                <a:ea typeface="Muli"/>
                <a:cs typeface="Muli"/>
                <a:sym typeface="Muli"/>
              </a:rPr>
              <a:t>MVP1 </a:t>
            </a:r>
            <a:r>
              <a:rPr lang="en-US" sz="2400" dirty="0">
                <a:solidFill>
                  <a:schemeClr val="bg1"/>
                </a:solidFill>
                <a:ea typeface="Muli"/>
                <a:cs typeface="Muli"/>
                <a:sym typeface="Muli"/>
              </a:rPr>
              <a:t>Italy</a:t>
            </a:r>
            <a:r>
              <a:rPr lang="en-US" sz="2400" dirty="0">
                <a:solidFill>
                  <a:srgbClr val="FEFFFF"/>
                </a:solidFill>
                <a:ea typeface="Muli"/>
                <a:cs typeface="Muli"/>
                <a:sym typeface="Muli"/>
              </a:rPr>
              <a:t> product architecture &amp; Roadmap </a:t>
            </a:r>
            <a:endParaRPr sz="2400" dirty="0">
              <a:solidFill>
                <a:srgbClr val="FEFFFF"/>
              </a:solidFill>
              <a:ea typeface="Muli"/>
              <a:cs typeface="Muli"/>
              <a:sym typeface="Muli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1F8ED20-9151-4227-ACFD-5FDEBBE1390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29" t="7689" r="1194"/>
          <a:stretch/>
        </p:blipFill>
        <p:spPr>
          <a:xfrm>
            <a:off x="903214" y="1457864"/>
            <a:ext cx="10385571" cy="5020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691598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extBox 26"/>
          <p:cNvSpPr txBox="1"/>
          <p:nvPr/>
        </p:nvSpPr>
        <p:spPr>
          <a:xfrm>
            <a:off x="456575" y="379593"/>
            <a:ext cx="10947546" cy="442035"/>
          </a:xfrm>
          <a:prstGeom prst="rect">
            <a:avLst/>
          </a:prstGeom>
          <a:noFill/>
        </p:spPr>
        <p:txBody>
          <a:bodyPr wrap="square" lIns="36000" tIns="36000" rIns="36000" bIns="36000" rtlCol="0">
            <a:spAutoFit/>
          </a:bodyPr>
          <a:lstStyle/>
          <a:p>
            <a:r>
              <a:rPr lang="en-US" sz="2400" b="1" dirty="0">
                <a:solidFill>
                  <a:srgbClr val="FE2747"/>
                </a:solidFill>
                <a:latin typeface="Arial"/>
                <a:cs typeface="Arial"/>
              </a:rPr>
              <a:t>Wellness Value Proposition – High Level Customer Journey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84B2885-99BA-4DDA-ABD7-60C4B77EAA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0814" y="1159249"/>
            <a:ext cx="7223252" cy="4893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870596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98755fb961bcb85c763cf62196f86d8244fc"/>
  <p:tag name="EE4P_STYLE_ID" val="Njy1dZWG"/>
  <p:tag name="EE4P_STYLE_NAME" val="ING Legacy 16:9"/>
  <p:tag name="THINKCELLPRESENTATIONDONOTDELETE" val="&lt;?xml version=&quot;1.0&quot; encoding=&quot;UTF-16&quot; standalone=&quot;yes&quot;?&gt;&lt;root reqver=&quot;23045&quot;&gt;&lt;version val=&quot;25181&quot;/&gt;&lt;CPresentation id=&quot;1&quot;&gt;&lt;m_precDefaultNumber&gt;&lt;m_bNumberIsYear val=&quot;1&quot;/&gt;&lt;m_chMinusSymbol&gt;-&lt;/m_chMinusSymbol&gt;&lt;m_chDecimalSymbol17909&gt;.&lt;/m_chDecimalSymbol17909&gt;&lt;m_nGroupingDigits17909 val=&quot;3&quot;/&gt;&lt;m_chGroupingSymbol17909&gt;,&lt;/m_chGroupingSymbol17909&gt;&lt;m_yearfmt&gt;&lt;begin val=&quot;0&quot;/&gt;&lt;end val=&quot;4&quot;/&gt;&lt;/m_yearfmt&gt;&lt;/m_precDefaultNumber&gt;&lt;m_precDefaultPercent&gt;&lt;m_bNumberIsYear val=&quot;1&quot;/&gt;&lt;m_chMinusSymbol&gt;-&lt;/m_chMinusSymbol&gt;&lt;m_nDecimalDigits17909 val=&quot;0&quot;/&gt;&lt;m_chDecimalSymbol17909&gt;.&lt;/m_chDecimalSymbol17909&gt;&lt;m_nGroupingDigits17909 val=&quot;3&quot;/&gt;&lt;m_chGroupingSymbol17909&gt;,&lt;/m_chGroupingSymbol17909&gt;&lt;m_strSuffix17909&gt;%&lt;/m_strSuffix17909&gt;&lt;m_yearfmt&gt;&lt;begin val=&quot;0&quot;/&gt;&lt;end val=&quot;4&quot;/&gt;&lt;/m_yearfmt&gt;&lt;/m_precDefaultPercent&gt;&lt;m_precDefaultDate&gt;&lt;m_bNumberIsYear val=&quot;0&quot;/&gt;&lt;m_strFormatTime&gt;%#m/%#d/%Y&lt;/m_strFormatTime&gt;&lt;m_yearfmt&gt;&lt;begin val=&quot;0&quot;/&gt;&lt;end val=&quot;0&quot;/&gt;&lt;/m_yearfmt&gt;&lt;/m_precDefaultDate&gt;&lt;m_precDefaultYear&gt;&lt;m_yearfmt&gt;&lt;begin val=&quot;0&quot;/&gt;&lt;end val=&quot;4&quot;/&gt;&lt;/m_yearfmt&gt;&lt;/m_precDefaultYear&gt;&lt;m_precDefaultQuarter&gt;&lt;m_yearfmt&gt;&lt;begin val=&quot;0&quot;/&gt;&lt;end val=&quot;4&quot;/&gt;&lt;/m_yearfmt&gt;&lt;/m_precDefaultQuarter&gt;&lt;m_precDefaultMonth&gt;&lt;m_yearfmt&gt;&lt;begin val=&quot;0&quot;/&gt;&lt;end val=&quot;4&quot;/&gt;&lt;/m_yearfmt&gt;&lt;/m_precDefaultMonth&gt;&lt;m_precDefaultWeek&gt;&lt;m_yearfmt&gt;&lt;begin val=&quot;0&quot;/&gt;&lt;end val=&quot;4&quot;/&gt;&lt;/m_yearfmt&gt;&lt;/m_precDefaultWeek&gt;&lt;m_precDefaultDay&gt;&lt;m_yearfmt&gt;&lt;begin val=&quot;0&quot;/&gt;&lt;end val=&quot;4&quot;/&gt;&lt;/m_yearfmt&gt;&lt;/m_precDefaultDay&gt;&lt;m_mruColor&gt;&lt;m_vecMRU length=&quot;0&quot;/&gt;&lt;/m_mruColor&gt;&lt;m_eweekdayFirstOfWeek val=&quot;2&quot;/&gt;&lt;m_eweekdayFirstOfWorkweek val=&quot;2&quot;/&gt;&lt;m_eweekdayFirstOfWeekend val=&quot;7&quot;/&gt;&lt;/CPresentation&gt;&lt;/root&gt;"/>
  <p:tag name="THINKCELLUNDODONOTDELETE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pOzXWZ8uSY2FfYDUVCwQ0A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W.4NE7Y0TT6B626zkafGOQ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pOzXWZ8uSY2FfYDUVCwQ0A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rlonb5.4SQaNA5CXr0ZPAA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QgrxojTVQCWu1GshOAFKdw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W4NnLLEpQouX3YADR6Mj_Q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QWNxwEBwRYqiyfCx6YQ9RA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W.4NE7Y0TT6B626zkafGOQ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C57thqL.S_SdScnnUJoYrw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i14hE8biRSilPZJwA0m7Uw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wX8iVs0uSASq9n0M1VQeUA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TLdSuAUBRR.ICDDUVKSnVQ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ft9uW99DQkauBuL4j7eM0Q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Zdh7PvwfQomBpO9yyamh9w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GQwYDVcQTnyr2cZTM_l_Mg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uAXDvzyqR_OyQWvYAI57pg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nDZRyv2DQjmr1cjdZHpFbA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lP8U430tTfyhOLQ9A_V4xw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FUVPo85NRnGW3wrM2SG_NQ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tyASC_..RXim.x8jB6G18Q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vi_Ygb5XRKSGAtJXWnaDeg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A2dv63e0TWyVSfx38bGiNQ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1pkQ86k.SQi.Z.VIIym8BA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Rd4wDwuFRdCfq0p1gFFObw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8N5eZ7M7Q52UJjjL8qBDFw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GdvqrU_OQyuHG5QEfhMWyA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PworV5n0TyOytaT1tnUZcQ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W.4NE7Y0TT6B626zkafGOQ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pOzXWZ8uSY2FfYDUVCwQ0A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W.4NE7Y0TT6B626zkafGOQ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pOzXWZ8uSY2FfYDUVCwQ0A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W.4NE7Y0TT6B626zkafGOQ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pOzXWZ8uSY2FfYDUVCwQ0A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W.4NE7Y0TT6B626zkafGOQ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pOzXWZ8uSY2FfYDUVCwQ0A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W.4NE7Y0TT6B626zkafGOQ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pOzXWZ8uSY2FfYDUVCwQ0A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W.4NE7Y0TT6B626zkafGOQ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i14hE8biRSilPZJwA0m7Uw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TLdSuAUBRR.ICDDUVKSnVQ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Zdh7PvwfQomBpO9yyamh9w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c.gN5l8nTriPRIcOUkz1BA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W.4NE7Y0TT6B626zkafGOQ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W.4NE7Y0TT6B626zkafGOQ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W.4NE7Y0TT6B626zkafGOQ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pOzXWZ8uSY2FfYDUVCwQ0A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W.4NE7Y0TT6B626zkafGOQ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Zdh7PvwfQomBpO9yyamh9w"/>
</p:tagLst>
</file>

<file path=ppt/theme/theme1.xml><?xml version="1.0" encoding="utf-8"?>
<a:theme xmlns:a="http://schemas.openxmlformats.org/drawingml/2006/main" name="ING_PP_Template_16x9_August2017">
  <a:themeElements>
    <a:clrScheme name="Custom 2">
      <a:dk1>
        <a:srgbClr val="FA0038"/>
      </a:dk1>
      <a:lt1>
        <a:sysClr val="window" lastClr="FFFFFF"/>
      </a:lt1>
      <a:dk2>
        <a:srgbClr val="252E3A"/>
      </a:dk2>
      <a:lt2>
        <a:srgbClr val="696969"/>
      </a:lt2>
      <a:accent1>
        <a:srgbClr val="D0FF0C"/>
      </a:accent1>
      <a:accent2>
        <a:srgbClr val="FC5963"/>
      </a:accent2>
      <a:accent3>
        <a:srgbClr val="24EEDA"/>
      </a:accent3>
      <a:accent4>
        <a:srgbClr val="F76007"/>
      </a:accent4>
      <a:accent5>
        <a:srgbClr val="9393C6"/>
      </a:accent5>
      <a:accent6>
        <a:srgbClr val="A0CAE9"/>
      </a:accent6>
      <a:hlink>
        <a:srgbClr val="E6E6E6"/>
      </a:hlink>
      <a:folHlink>
        <a:srgbClr val="B3B3B3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D9D9D9"/>
        </a:solidFill>
        <a:ln w="6350">
          <a:solidFill>
            <a:srgbClr val="D9D9D9"/>
          </a:solidFill>
        </a:ln>
      </a:spPr>
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lnSpc>
            <a:spcPct val="90000"/>
          </a:lnSpc>
          <a:defRPr sz="1600" dirty="0" err="1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>
          <a:solidFill>
            <a:srgbClr val="A8A8A8"/>
          </a:solidFill>
          <a:tailEnd type="none" w="lg" len="lg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lIns="36000" tIns="36000" rIns="36000" bIns="36000" rtlCol="0">
        <a:spAutoFit/>
      </a:bodyPr>
      <a:lstStyle>
        <a:defPPr>
          <a:defRPr sz="1400" dirty="0" err="1" smtClean="0"/>
        </a:defPPr>
      </a:lstStyle>
    </a:txDef>
  </a:objectDefaults>
  <a:extraClrSchemeLst/>
  <a:custClrLst>
    <a:custClr name="ING Orange">
      <a:srgbClr val="FF6200"/>
    </a:custClr>
    <a:custClr name="ING Light Grey">
      <a:srgbClr val="A8A8A8"/>
    </a:custClr>
    <a:custClr name="ING Mid Grey">
      <a:srgbClr val="696969"/>
    </a:custClr>
    <a:custClr name="ING Text color">
      <a:srgbClr val="333333"/>
    </a:custClr>
    <a:custClr name="ING Indigo">
      <a:srgbClr val="525199"/>
    </a:custClr>
    <a:custClr name="ING Sky">
      <a:srgbClr val="60A6DA"/>
    </a:custClr>
    <a:custClr name="ING Fuchsia">
      <a:srgbClr val="AB0066"/>
    </a:custClr>
    <a:custClr name="ING Lime">
      <a:srgbClr val="D0D93C"/>
    </a:custClr>
    <a:custClr name="ING Leaf / Plus">
      <a:srgbClr val="349651"/>
    </a:custClr>
    <a:custClr name="ING Minus">
      <a:srgbClr val="FF0000"/>
    </a:custClr>
  </a:custClrLst>
  <a:extLst>
    <a:ext uri="{05A4C25C-085E-4340-85A3-A5531E510DB2}">
      <thm15:themeFamily xmlns:thm15="http://schemas.microsoft.com/office/thememl/2012/main" name="Blank.potx" id="{4B30C2E2-333A-4F7A-A0EF-795929E5B672}" vid="{FB50E616-A559-4AB0-A34E-7A7271EEE718}"/>
    </a:ext>
  </a:extLst>
</a:theme>
</file>

<file path=ppt/theme/theme2.xml><?xml version="1.0" encoding="utf-8"?>
<a:theme xmlns:a="http://schemas.openxmlformats.org/drawingml/2006/main" name="1_ING_PP_Template_16x9_August2017">
  <a:themeElements>
    <a:clrScheme name="ING">
      <a:dk1>
        <a:srgbClr val="333333"/>
      </a:dk1>
      <a:lt1>
        <a:sysClr val="window" lastClr="FFFFFF"/>
      </a:lt1>
      <a:dk2>
        <a:srgbClr val="FF6200"/>
      </a:dk2>
      <a:lt2>
        <a:srgbClr val="696969"/>
      </a:lt2>
      <a:accent1>
        <a:srgbClr val="D9D9D9"/>
      </a:accent1>
      <a:accent2>
        <a:srgbClr val="A8A8A8"/>
      </a:accent2>
      <a:accent3>
        <a:srgbClr val="FFFFFF"/>
      </a:accent3>
      <a:accent4>
        <a:srgbClr val="FF6200"/>
      </a:accent4>
      <a:accent5>
        <a:srgbClr val="AB0066"/>
      </a:accent5>
      <a:accent6>
        <a:srgbClr val="D0D93C"/>
      </a:accent6>
      <a:hlink>
        <a:srgbClr val="525199"/>
      </a:hlink>
      <a:folHlink>
        <a:srgbClr val="AB0066"/>
      </a:folHlink>
    </a:clrScheme>
    <a:fontScheme name="ING ME">
      <a:majorFont>
        <a:latin typeface="ING Me"/>
        <a:ea typeface=""/>
        <a:cs typeface=""/>
      </a:majorFont>
      <a:minorFont>
        <a:latin typeface="ING Me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D9D9D9"/>
        </a:solidFill>
        <a:ln w="6350">
          <a:solidFill>
            <a:srgbClr val="D9D9D9"/>
          </a:solidFill>
        </a:ln>
      </a:spPr>
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lnSpc>
            <a:spcPct val="90000"/>
          </a:lnSpc>
          <a:defRPr sz="1600" dirty="0" err="1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>
          <a:solidFill>
            <a:srgbClr val="A8A8A8"/>
          </a:solidFill>
          <a:tailEnd type="none" w="lg" len="lg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lIns="36000" tIns="36000" rIns="36000" bIns="36000" rtlCol="0">
        <a:spAutoFit/>
      </a:bodyPr>
      <a:lstStyle>
        <a:defPPr>
          <a:defRPr sz="1400" dirty="0" err="1" smtClean="0"/>
        </a:defPPr>
      </a:lstStyle>
    </a:txDef>
  </a:objectDefaults>
  <a:extraClrSchemeLst/>
  <a:custClrLst>
    <a:custClr name="ING Orange">
      <a:srgbClr val="FF6200"/>
    </a:custClr>
    <a:custClr name="ING Light Grey">
      <a:srgbClr val="A8A8A8"/>
    </a:custClr>
    <a:custClr name="ING Mid Grey">
      <a:srgbClr val="696969"/>
    </a:custClr>
    <a:custClr name="ING Text color">
      <a:srgbClr val="333333"/>
    </a:custClr>
    <a:custClr name="ING Indigo">
      <a:srgbClr val="525199"/>
    </a:custClr>
    <a:custClr name="ING Sky">
      <a:srgbClr val="60A6DA"/>
    </a:custClr>
    <a:custClr name="ING Fuchsia">
      <a:srgbClr val="AB0066"/>
    </a:custClr>
    <a:custClr name="ING Lime">
      <a:srgbClr val="D0D93C"/>
    </a:custClr>
    <a:custClr name="ING Leaf / Plus">
      <a:srgbClr val="349651"/>
    </a:custClr>
    <a:custClr name="ING Minus">
      <a:srgbClr val="FF0000"/>
    </a:custClr>
  </a:custClrLst>
  <a:extLst>
    <a:ext uri="{05A4C25C-085E-4340-85A3-A5531E510DB2}">
      <thm15:themeFamily xmlns:thm15="http://schemas.microsoft.com/office/thememl/2012/main" name="Blank.potx" id="{4B30C2E2-333A-4F7A-A0EF-795929E5B672}" vid="{FB50E616-A559-4AB0-A34E-7A7271EEE718}"/>
    </a:ext>
  </a:extLst>
</a:theme>
</file>

<file path=ppt/theme/theme3.xml><?xml version="1.0" encoding="utf-8"?>
<a:theme xmlns:a="http://schemas.openxmlformats.org/drawingml/2006/main" name="17_ING_PP_Template_16x9_August2017">
  <a:themeElements>
    <a:clrScheme name="ING">
      <a:dk1>
        <a:srgbClr val="333333"/>
      </a:dk1>
      <a:lt1>
        <a:sysClr val="window" lastClr="FFFFFF"/>
      </a:lt1>
      <a:dk2>
        <a:srgbClr val="FF6200"/>
      </a:dk2>
      <a:lt2>
        <a:srgbClr val="696969"/>
      </a:lt2>
      <a:accent1>
        <a:srgbClr val="D9D9D9"/>
      </a:accent1>
      <a:accent2>
        <a:srgbClr val="A8A8A8"/>
      </a:accent2>
      <a:accent3>
        <a:srgbClr val="FFFFFF"/>
      </a:accent3>
      <a:accent4>
        <a:srgbClr val="FF6200"/>
      </a:accent4>
      <a:accent5>
        <a:srgbClr val="AB0066"/>
      </a:accent5>
      <a:accent6>
        <a:srgbClr val="D0D93C"/>
      </a:accent6>
      <a:hlink>
        <a:srgbClr val="525199"/>
      </a:hlink>
      <a:folHlink>
        <a:srgbClr val="AB0066"/>
      </a:folHlink>
    </a:clrScheme>
    <a:fontScheme name="ING ME">
      <a:majorFont>
        <a:latin typeface="ING Me"/>
        <a:ea typeface=""/>
        <a:cs typeface=""/>
      </a:majorFont>
      <a:minorFont>
        <a:latin typeface="ING Me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D9D9D9"/>
        </a:solidFill>
        <a:ln w="6350">
          <a:solidFill>
            <a:srgbClr val="D9D9D9"/>
          </a:solidFill>
        </a:ln>
      </a:spPr>
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lnSpc>
            <a:spcPct val="90000"/>
          </a:lnSpc>
          <a:defRPr sz="1600" dirty="0" err="1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>
          <a:solidFill>
            <a:srgbClr val="A8A8A8"/>
          </a:solidFill>
          <a:tailEnd type="none" w="lg" len="lg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lIns="36000" tIns="36000" rIns="36000" bIns="36000" rtlCol="0">
        <a:spAutoFit/>
      </a:bodyPr>
      <a:lstStyle>
        <a:defPPr>
          <a:defRPr sz="1400" dirty="0" err="1" smtClean="0"/>
        </a:defPPr>
      </a:lstStyle>
    </a:txDef>
  </a:objectDefaults>
  <a:extraClrSchemeLst/>
  <a:custClrLst>
    <a:custClr name="ING Orange">
      <a:srgbClr val="FF6200"/>
    </a:custClr>
    <a:custClr name="ING Light Grey">
      <a:srgbClr val="A8A8A8"/>
    </a:custClr>
    <a:custClr name="ING Mid Grey">
      <a:srgbClr val="696969"/>
    </a:custClr>
    <a:custClr name="ING Text color">
      <a:srgbClr val="333333"/>
    </a:custClr>
    <a:custClr name="ING Indigo">
      <a:srgbClr val="525199"/>
    </a:custClr>
    <a:custClr name="ING Sky">
      <a:srgbClr val="60A6DA"/>
    </a:custClr>
    <a:custClr name="ING Fuchsia">
      <a:srgbClr val="AB0066"/>
    </a:custClr>
    <a:custClr name="ING Lime">
      <a:srgbClr val="D0D93C"/>
    </a:custClr>
    <a:custClr name="ING Leaf / Plus">
      <a:srgbClr val="349651"/>
    </a:custClr>
    <a:custClr name="ING Minus">
      <a:srgbClr val="FF0000"/>
    </a:custClr>
  </a:custClrLst>
  <a:extLst>
    <a:ext uri="{05A4C25C-085E-4340-85A3-A5531E510DB2}">
      <thm15:themeFamily xmlns:thm15="http://schemas.microsoft.com/office/thememl/2012/main" name="Blank.potx" id="{4B30C2E2-333A-4F7A-A0EF-795929E5B672}" vid="{FB50E616-A559-4AB0-A34E-7A7271EEE718}"/>
    </a:ext>
  </a:extLst>
</a:theme>
</file>

<file path=ppt/theme/theme4.xml><?xml version="1.0" encoding="utf-8"?>
<a:theme xmlns:a="http://schemas.openxmlformats.org/drawingml/2006/main" name="2_ING_PP_Template_16x9_August2017">
  <a:themeElements>
    <a:clrScheme name="Custom 2">
      <a:dk1>
        <a:srgbClr val="FA0038"/>
      </a:dk1>
      <a:lt1>
        <a:sysClr val="window" lastClr="FFFFFF"/>
      </a:lt1>
      <a:dk2>
        <a:srgbClr val="252E3A"/>
      </a:dk2>
      <a:lt2>
        <a:srgbClr val="696969"/>
      </a:lt2>
      <a:accent1>
        <a:srgbClr val="D0FF0C"/>
      </a:accent1>
      <a:accent2>
        <a:srgbClr val="FC5963"/>
      </a:accent2>
      <a:accent3>
        <a:srgbClr val="24EEDA"/>
      </a:accent3>
      <a:accent4>
        <a:srgbClr val="F76007"/>
      </a:accent4>
      <a:accent5>
        <a:srgbClr val="9393C6"/>
      </a:accent5>
      <a:accent6>
        <a:srgbClr val="A0CAE9"/>
      </a:accent6>
      <a:hlink>
        <a:srgbClr val="E6E6E6"/>
      </a:hlink>
      <a:folHlink>
        <a:srgbClr val="B3B3B3"/>
      </a:folHlink>
    </a:clrScheme>
    <a:fontScheme name="ING ME">
      <a:majorFont>
        <a:latin typeface="ING Me"/>
        <a:ea typeface=""/>
        <a:cs typeface=""/>
      </a:majorFont>
      <a:minorFont>
        <a:latin typeface="ING Me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D9D9D9"/>
        </a:solidFill>
        <a:ln w="6350">
          <a:solidFill>
            <a:srgbClr val="D9D9D9"/>
          </a:solidFill>
        </a:ln>
      </a:spPr>
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lnSpc>
            <a:spcPct val="90000"/>
          </a:lnSpc>
          <a:defRPr sz="1600" dirty="0" err="1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>
          <a:solidFill>
            <a:srgbClr val="A8A8A8"/>
          </a:solidFill>
          <a:tailEnd type="none" w="lg" len="lg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lIns="36000" tIns="36000" rIns="36000" bIns="36000" rtlCol="0">
        <a:spAutoFit/>
      </a:bodyPr>
      <a:lstStyle>
        <a:defPPr>
          <a:defRPr sz="1400" dirty="0" err="1" smtClean="0"/>
        </a:defPPr>
      </a:lstStyle>
    </a:txDef>
  </a:objectDefaults>
  <a:extraClrSchemeLst/>
  <a:custClrLst>
    <a:custClr name="ING Orange">
      <a:srgbClr val="FF6200"/>
    </a:custClr>
    <a:custClr name="ING Light Grey">
      <a:srgbClr val="A8A8A8"/>
    </a:custClr>
    <a:custClr name="ING Mid Grey">
      <a:srgbClr val="696969"/>
    </a:custClr>
    <a:custClr name="ING Text color">
      <a:srgbClr val="333333"/>
    </a:custClr>
    <a:custClr name="ING Indigo">
      <a:srgbClr val="525199"/>
    </a:custClr>
    <a:custClr name="ING Sky">
      <a:srgbClr val="60A6DA"/>
    </a:custClr>
    <a:custClr name="ING Fuchsia">
      <a:srgbClr val="AB0066"/>
    </a:custClr>
    <a:custClr name="ING Lime">
      <a:srgbClr val="D0D93C"/>
    </a:custClr>
    <a:custClr name="ING Leaf / Plus">
      <a:srgbClr val="349651"/>
    </a:custClr>
    <a:custClr name="ING Minus">
      <a:srgbClr val="FF0000"/>
    </a:custClr>
  </a:custClrLst>
  <a:extLst>
    <a:ext uri="{05A4C25C-085E-4340-85A3-A5531E510DB2}">
      <thm15:themeFamily xmlns:thm15="http://schemas.microsoft.com/office/thememl/2012/main" name="Blank.potx" id="{4B30C2E2-333A-4F7A-A0EF-795929E5B672}" vid="{FB50E616-A559-4AB0-A34E-7A7271EEE718}"/>
    </a:ext>
  </a:extLst>
</a:theme>
</file>

<file path=ppt/theme/theme5.xml><?xml version="1.0" encoding="utf-8"?>
<a:theme xmlns:a="http://schemas.openxmlformats.org/drawingml/2006/main" name="3_ING_PP_Template_16x9_August2017">
  <a:themeElements>
    <a:clrScheme name="Custom 2">
      <a:dk1>
        <a:srgbClr val="FA0038"/>
      </a:dk1>
      <a:lt1>
        <a:sysClr val="window" lastClr="FFFFFF"/>
      </a:lt1>
      <a:dk2>
        <a:srgbClr val="252E3A"/>
      </a:dk2>
      <a:lt2>
        <a:srgbClr val="696969"/>
      </a:lt2>
      <a:accent1>
        <a:srgbClr val="D0FF0C"/>
      </a:accent1>
      <a:accent2>
        <a:srgbClr val="FC5963"/>
      </a:accent2>
      <a:accent3>
        <a:srgbClr val="24EEDA"/>
      </a:accent3>
      <a:accent4>
        <a:srgbClr val="F76007"/>
      </a:accent4>
      <a:accent5>
        <a:srgbClr val="9393C6"/>
      </a:accent5>
      <a:accent6>
        <a:srgbClr val="A0CAE9"/>
      </a:accent6>
      <a:hlink>
        <a:srgbClr val="E6E6E6"/>
      </a:hlink>
      <a:folHlink>
        <a:srgbClr val="B3B3B3"/>
      </a:folHlink>
    </a:clrScheme>
    <a:fontScheme name="ING ME">
      <a:majorFont>
        <a:latin typeface="ING Me"/>
        <a:ea typeface=""/>
        <a:cs typeface=""/>
      </a:majorFont>
      <a:minorFont>
        <a:latin typeface="ING Me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D9D9D9"/>
        </a:solidFill>
        <a:ln w="6350">
          <a:solidFill>
            <a:srgbClr val="D9D9D9"/>
          </a:solidFill>
        </a:ln>
      </a:spPr>
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lnSpc>
            <a:spcPct val="90000"/>
          </a:lnSpc>
          <a:defRPr sz="1600" dirty="0" err="1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>
          <a:solidFill>
            <a:srgbClr val="A8A8A8"/>
          </a:solidFill>
          <a:tailEnd type="none" w="lg" len="lg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lIns="36000" tIns="36000" rIns="36000" bIns="36000" rtlCol="0">
        <a:spAutoFit/>
      </a:bodyPr>
      <a:lstStyle>
        <a:defPPr>
          <a:defRPr sz="1400" dirty="0" err="1" smtClean="0"/>
        </a:defPPr>
      </a:lstStyle>
    </a:txDef>
  </a:objectDefaults>
  <a:extraClrSchemeLst/>
  <a:custClrLst>
    <a:custClr name="ING Orange">
      <a:srgbClr val="FF6200"/>
    </a:custClr>
    <a:custClr name="ING Light Grey">
      <a:srgbClr val="A8A8A8"/>
    </a:custClr>
    <a:custClr name="ING Mid Grey">
      <a:srgbClr val="696969"/>
    </a:custClr>
    <a:custClr name="ING Text color">
      <a:srgbClr val="333333"/>
    </a:custClr>
    <a:custClr name="ING Indigo">
      <a:srgbClr val="525199"/>
    </a:custClr>
    <a:custClr name="ING Sky">
      <a:srgbClr val="60A6DA"/>
    </a:custClr>
    <a:custClr name="ING Fuchsia">
      <a:srgbClr val="AB0066"/>
    </a:custClr>
    <a:custClr name="ING Lime">
      <a:srgbClr val="D0D93C"/>
    </a:custClr>
    <a:custClr name="ING Leaf / Plus">
      <a:srgbClr val="349651"/>
    </a:custClr>
    <a:custClr name="ING Minus">
      <a:srgbClr val="FF0000"/>
    </a:custClr>
  </a:custClrLst>
  <a:extLst>
    <a:ext uri="{05A4C25C-085E-4340-85A3-A5531E510DB2}">
      <thm15:themeFamily xmlns:thm15="http://schemas.microsoft.com/office/thememl/2012/main" name="Blank.potx" id="{4B30C2E2-333A-4F7A-A0EF-795929E5B672}" vid="{FB50E616-A559-4AB0-A34E-7A7271EEE718}"/>
    </a:ext>
  </a:extLst>
</a:theme>
</file>

<file path=ppt/theme/theme6.xml><?xml version="1.0" encoding="utf-8"?>
<a:theme xmlns:a="http://schemas.openxmlformats.org/drawingml/2006/main" name="4_ING_PP_Template_16x9_August2017">
  <a:themeElements>
    <a:clrScheme name="Custom 2">
      <a:dk1>
        <a:srgbClr val="FA0038"/>
      </a:dk1>
      <a:lt1>
        <a:sysClr val="window" lastClr="FFFFFF"/>
      </a:lt1>
      <a:dk2>
        <a:srgbClr val="252E3A"/>
      </a:dk2>
      <a:lt2>
        <a:srgbClr val="696969"/>
      </a:lt2>
      <a:accent1>
        <a:srgbClr val="D0FF0C"/>
      </a:accent1>
      <a:accent2>
        <a:srgbClr val="FC5963"/>
      </a:accent2>
      <a:accent3>
        <a:srgbClr val="24EEDA"/>
      </a:accent3>
      <a:accent4>
        <a:srgbClr val="F76007"/>
      </a:accent4>
      <a:accent5>
        <a:srgbClr val="9393C6"/>
      </a:accent5>
      <a:accent6>
        <a:srgbClr val="A0CAE9"/>
      </a:accent6>
      <a:hlink>
        <a:srgbClr val="E6E6E6"/>
      </a:hlink>
      <a:folHlink>
        <a:srgbClr val="B3B3B3"/>
      </a:folHlink>
    </a:clrScheme>
    <a:fontScheme name="ING ME">
      <a:majorFont>
        <a:latin typeface="ING Me"/>
        <a:ea typeface=""/>
        <a:cs typeface=""/>
      </a:majorFont>
      <a:minorFont>
        <a:latin typeface="ING Me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D9D9D9"/>
        </a:solidFill>
        <a:ln w="6350">
          <a:solidFill>
            <a:srgbClr val="D9D9D9"/>
          </a:solidFill>
        </a:ln>
      </a:spPr>
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lnSpc>
            <a:spcPct val="90000"/>
          </a:lnSpc>
          <a:defRPr sz="1600" dirty="0" err="1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>
          <a:solidFill>
            <a:srgbClr val="A8A8A8"/>
          </a:solidFill>
          <a:tailEnd type="none" w="lg" len="lg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lIns="36000" tIns="36000" rIns="36000" bIns="36000" rtlCol="0">
        <a:spAutoFit/>
      </a:bodyPr>
      <a:lstStyle>
        <a:defPPr>
          <a:defRPr sz="1400" dirty="0" err="1" smtClean="0"/>
        </a:defPPr>
      </a:lstStyle>
    </a:txDef>
  </a:objectDefaults>
  <a:extraClrSchemeLst/>
  <a:custClrLst>
    <a:custClr name="ING Orange">
      <a:srgbClr val="FF6200"/>
    </a:custClr>
    <a:custClr name="ING Light Grey">
      <a:srgbClr val="A8A8A8"/>
    </a:custClr>
    <a:custClr name="ING Mid Grey">
      <a:srgbClr val="696969"/>
    </a:custClr>
    <a:custClr name="ING Text color">
      <a:srgbClr val="333333"/>
    </a:custClr>
    <a:custClr name="ING Indigo">
      <a:srgbClr val="525199"/>
    </a:custClr>
    <a:custClr name="ING Sky">
      <a:srgbClr val="60A6DA"/>
    </a:custClr>
    <a:custClr name="ING Fuchsia">
      <a:srgbClr val="AB0066"/>
    </a:custClr>
    <a:custClr name="ING Lime">
      <a:srgbClr val="D0D93C"/>
    </a:custClr>
    <a:custClr name="ING Leaf / Plus">
      <a:srgbClr val="349651"/>
    </a:custClr>
    <a:custClr name="ING Minus">
      <a:srgbClr val="FF0000"/>
    </a:custClr>
  </a:custClrLst>
  <a:extLst>
    <a:ext uri="{05A4C25C-085E-4340-85A3-A5531E510DB2}">
      <thm15:themeFamily xmlns:thm15="http://schemas.microsoft.com/office/thememl/2012/main" name="Blank.potx" id="{4B30C2E2-333A-4F7A-A0EF-795929E5B672}" vid="{FB50E616-A559-4AB0-A34E-7A7271EEE718}"/>
    </a:ext>
  </a:extLst>
</a:theme>
</file>

<file path=ppt/theme/theme7.xml><?xml version="1.0" encoding="utf-8"?>
<a:theme xmlns:a="http://schemas.openxmlformats.org/drawingml/2006/main" name="21_ING_PP_Template_16x9_August2017">
  <a:themeElements>
    <a:clrScheme name="Custom 2">
      <a:dk1>
        <a:srgbClr val="FA0038"/>
      </a:dk1>
      <a:lt1>
        <a:sysClr val="window" lastClr="FFFFFF"/>
      </a:lt1>
      <a:dk2>
        <a:srgbClr val="252E3A"/>
      </a:dk2>
      <a:lt2>
        <a:srgbClr val="696969"/>
      </a:lt2>
      <a:accent1>
        <a:srgbClr val="D0FF0C"/>
      </a:accent1>
      <a:accent2>
        <a:srgbClr val="FC5963"/>
      </a:accent2>
      <a:accent3>
        <a:srgbClr val="24EEDA"/>
      </a:accent3>
      <a:accent4>
        <a:srgbClr val="F76007"/>
      </a:accent4>
      <a:accent5>
        <a:srgbClr val="9393C6"/>
      </a:accent5>
      <a:accent6>
        <a:srgbClr val="A0CAE9"/>
      </a:accent6>
      <a:hlink>
        <a:srgbClr val="E6E6E6"/>
      </a:hlink>
      <a:folHlink>
        <a:srgbClr val="B3B3B3"/>
      </a:folHlink>
    </a:clrScheme>
    <a:fontScheme name="ING ME">
      <a:majorFont>
        <a:latin typeface="ING Me"/>
        <a:ea typeface=""/>
        <a:cs typeface=""/>
      </a:majorFont>
      <a:minorFont>
        <a:latin typeface="ING Me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D9D9D9"/>
        </a:solidFill>
        <a:ln w="6350">
          <a:solidFill>
            <a:srgbClr val="D9D9D9"/>
          </a:solidFill>
        </a:ln>
      </a:spPr>
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lnSpc>
            <a:spcPct val="90000"/>
          </a:lnSpc>
          <a:defRPr sz="1600" dirty="0" err="1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>
          <a:solidFill>
            <a:srgbClr val="A8A8A8"/>
          </a:solidFill>
          <a:tailEnd type="none" w="lg" len="lg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lIns="36000" tIns="36000" rIns="36000" bIns="36000" rtlCol="0">
        <a:spAutoFit/>
      </a:bodyPr>
      <a:lstStyle>
        <a:defPPr>
          <a:defRPr sz="1400" dirty="0" err="1" smtClean="0"/>
        </a:defPPr>
      </a:lstStyle>
    </a:txDef>
  </a:objectDefaults>
  <a:extraClrSchemeLst/>
  <a:custClrLst>
    <a:custClr name="ING Orange">
      <a:srgbClr val="FF6200"/>
    </a:custClr>
    <a:custClr name="ING Light Grey">
      <a:srgbClr val="A8A8A8"/>
    </a:custClr>
    <a:custClr name="ING Mid Grey">
      <a:srgbClr val="696969"/>
    </a:custClr>
    <a:custClr name="ING Text color">
      <a:srgbClr val="333333"/>
    </a:custClr>
    <a:custClr name="ING Indigo">
      <a:srgbClr val="525199"/>
    </a:custClr>
    <a:custClr name="ING Sky">
      <a:srgbClr val="60A6DA"/>
    </a:custClr>
    <a:custClr name="ING Fuchsia">
      <a:srgbClr val="AB0066"/>
    </a:custClr>
    <a:custClr name="ING Lime">
      <a:srgbClr val="D0D93C"/>
    </a:custClr>
    <a:custClr name="ING Leaf / Plus">
      <a:srgbClr val="349651"/>
    </a:custClr>
    <a:custClr name="ING Minus">
      <a:srgbClr val="FF0000"/>
    </a:custClr>
  </a:custClrLst>
  <a:extLst>
    <a:ext uri="{05A4C25C-085E-4340-85A3-A5531E510DB2}">
      <thm15:themeFamily xmlns:thm15="http://schemas.microsoft.com/office/thememl/2012/main" name="Blank.potx" id="{4B30C2E2-333A-4F7A-A0EF-795929E5B672}" vid="{FB50E616-A559-4AB0-A34E-7A7271EEE718}"/>
    </a:ext>
  </a:extLst>
</a:theme>
</file>

<file path=ppt/theme/theme8.xml><?xml version="1.0" encoding="utf-8"?>
<a:theme xmlns:a="http://schemas.openxmlformats.org/drawingml/2006/main" name="5_ING_PP_Template_16x9_August2017">
  <a:themeElements>
    <a:clrScheme name="ING">
      <a:dk1>
        <a:srgbClr val="333333"/>
      </a:dk1>
      <a:lt1>
        <a:sysClr val="window" lastClr="FFFFFF"/>
      </a:lt1>
      <a:dk2>
        <a:srgbClr val="FF6200"/>
      </a:dk2>
      <a:lt2>
        <a:srgbClr val="696969"/>
      </a:lt2>
      <a:accent1>
        <a:srgbClr val="D9D9D9"/>
      </a:accent1>
      <a:accent2>
        <a:srgbClr val="A8A8A8"/>
      </a:accent2>
      <a:accent3>
        <a:srgbClr val="FFFFFF"/>
      </a:accent3>
      <a:accent4>
        <a:srgbClr val="FF6200"/>
      </a:accent4>
      <a:accent5>
        <a:srgbClr val="AB0066"/>
      </a:accent5>
      <a:accent6>
        <a:srgbClr val="D0D93C"/>
      </a:accent6>
      <a:hlink>
        <a:srgbClr val="525199"/>
      </a:hlink>
      <a:folHlink>
        <a:srgbClr val="AB0066"/>
      </a:folHlink>
    </a:clrScheme>
    <a:fontScheme name="ING ME">
      <a:majorFont>
        <a:latin typeface="ING Me"/>
        <a:ea typeface=""/>
        <a:cs typeface=""/>
      </a:majorFont>
      <a:minorFont>
        <a:latin typeface="ING Me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D9D9D9"/>
        </a:solidFill>
        <a:ln w="6350">
          <a:solidFill>
            <a:srgbClr val="D9D9D9"/>
          </a:solidFill>
        </a:ln>
      </a:spPr>
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lnSpc>
            <a:spcPct val="90000"/>
          </a:lnSpc>
          <a:defRPr sz="1600" dirty="0" err="1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>
          <a:solidFill>
            <a:srgbClr val="A8A8A8"/>
          </a:solidFill>
          <a:tailEnd type="none" w="lg" len="lg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lIns="36000" tIns="36000" rIns="36000" bIns="36000" rtlCol="0">
        <a:spAutoFit/>
      </a:bodyPr>
      <a:lstStyle>
        <a:defPPr>
          <a:defRPr sz="1400" dirty="0" err="1" smtClean="0"/>
        </a:defPPr>
      </a:lstStyle>
    </a:txDef>
  </a:objectDefaults>
  <a:extraClrSchemeLst/>
  <a:custClrLst>
    <a:custClr name="ING Orange">
      <a:srgbClr val="FF6200"/>
    </a:custClr>
    <a:custClr name="ING Light Grey">
      <a:srgbClr val="A8A8A8"/>
    </a:custClr>
    <a:custClr name="ING Mid Grey">
      <a:srgbClr val="696969"/>
    </a:custClr>
    <a:custClr name="ING Text color">
      <a:srgbClr val="333333"/>
    </a:custClr>
    <a:custClr name="ING Indigo">
      <a:srgbClr val="525199"/>
    </a:custClr>
    <a:custClr name="ING Sky">
      <a:srgbClr val="60A6DA"/>
    </a:custClr>
    <a:custClr name="ING Fuchsia">
      <a:srgbClr val="AB0066"/>
    </a:custClr>
    <a:custClr name="ING Lime">
      <a:srgbClr val="D0D93C"/>
    </a:custClr>
    <a:custClr name="ING Leaf / Plus">
      <a:srgbClr val="349651"/>
    </a:custClr>
    <a:custClr name="ING Minus">
      <a:srgbClr val="FF0000"/>
    </a:custClr>
  </a:custClrLst>
  <a:extLst>
    <a:ext uri="{05A4C25C-085E-4340-85A3-A5531E510DB2}">
      <thm15:themeFamily xmlns:thm15="http://schemas.microsoft.com/office/thememl/2012/main" name="Blank.potx" id="{4B30C2E2-333A-4F7A-A0EF-795929E5B672}" vid="{FB50E616-A559-4AB0-A34E-7A7271EEE718}"/>
    </a:ext>
  </a:extLst>
</a:theme>
</file>

<file path=ppt/theme/theme9.xml><?xml version="1.0" encoding="utf-8"?>
<a:theme xmlns:a="http://schemas.openxmlformats.org/drawingml/2006/main" name="18_ING_PP_Template_16x9_August2017">
  <a:themeElements>
    <a:clrScheme name="ING">
      <a:dk1>
        <a:srgbClr val="333333"/>
      </a:dk1>
      <a:lt1>
        <a:sysClr val="window" lastClr="FFFFFF"/>
      </a:lt1>
      <a:dk2>
        <a:srgbClr val="FF6200"/>
      </a:dk2>
      <a:lt2>
        <a:srgbClr val="696969"/>
      </a:lt2>
      <a:accent1>
        <a:srgbClr val="D9D9D9"/>
      </a:accent1>
      <a:accent2>
        <a:srgbClr val="A8A8A8"/>
      </a:accent2>
      <a:accent3>
        <a:srgbClr val="FFFFFF"/>
      </a:accent3>
      <a:accent4>
        <a:srgbClr val="FF6200"/>
      </a:accent4>
      <a:accent5>
        <a:srgbClr val="AB0066"/>
      </a:accent5>
      <a:accent6>
        <a:srgbClr val="D0D93C"/>
      </a:accent6>
      <a:hlink>
        <a:srgbClr val="525199"/>
      </a:hlink>
      <a:folHlink>
        <a:srgbClr val="AB0066"/>
      </a:folHlink>
    </a:clrScheme>
    <a:fontScheme name="ING ME">
      <a:majorFont>
        <a:latin typeface="ING Me"/>
        <a:ea typeface=""/>
        <a:cs typeface=""/>
      </a:majorFont>
      <a:minorFont>
        <a:latin typeface="ING Me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D9D9D9"/>
        </a:solidFill>
        <a:ln w="6350">
          <a:solidFill>
            <a:srgbClr val="D9D9D9"/>
          </a:solidFill>
        </a:ln>
      </a:spPr>
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lnSpc>
            <a:spcPct val="90000"/>
          </a:lnSpc>
          <a:defRPr sz="1600" dirty="0" err="1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>
          <a:solidFill>
            <a:srgbClr val="A8A8A8"/>
          </a:solidFill>
          <a:tailEnd type="none" w="lg" len="lg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lIns="36000" tIns="36000" rIns="36000" bIns="36000" rtlCol="0">
        <a:spAutoFit/>
      </a:bodyPr>
      <a:lstStyle>
        <a:defPPr>
          <a:defRPr sz="1400" dirty="0" err="1" smtClean="0"/>
        </a:defPPr>
      </a:lstStyle>
    </a:txDef>
  </a:objectDefaults>
  <a:extraClrSchemeLst/>
  <a:custClrLst>
    <a:custClr name="ING Orange">
      <a:srgbClr val="FF6200"/>
    </a:custClr>
    <a:custClr name="ING Light Grey">
      <a:srgbClr val="A8A8A8"/>
    </a:custClr>
    <a:custClr name="ING Mid Grey">
      <a:srgbClr val="696969"/>
    </a:custClr>
    <a:custClr name="ING Text color">
      <a:srgbClr val="333333"/>
    </a:custClr>
    <a:custClr name="ING Indigo">
      <a:srgbClr val="525199"/>
    </a:custClr>
    <a:custClr name="ING Sky">
      <a:srgbClr val="60A6DA"/>
    </a:custClr>
    <a:custClr name="ING Fuchsia">
      <a:srgbClr val="AB0066"/>
    </a:custClr>
    <a:custClr name="ING Lime">
      <a:srgbClr val="D0D93C"/>
    </a:custClr>
    <a:custClr name="ING Leaf / Plus">
      <a:srgbClr val="349651"/>
    </a:custClr>
    <a:custClr name="ING Minus">
      <a:srgbClr val="FF0000"/>
    </a:custClr>
  </a:custClrLst>
  <a:extLst>
    <a:ext uri="{05A4C25C-085E-4340-85A3-A5531E510DB2}">
      <thm15:themeFamily xmlns:thm15="http://schemas.microsoft.com/office/thememl/2012/main" name="Blank.potx" id="{4B30C2E2-333A-4F7A-A0EF-795929E5B672}" vid="{FB50E616-A559-4AB0-A34E-7A7271EEE718}"/>
    </a:ext>
  </a:extLst>
</a:theme>
</file>

<file path=ppt/theme/theme10.xml><?xml version="1.0" encoding="utf-8"?>
<a:theme xmlns:a="http://schemas.openxmlformats.org/drawingml/2006/main" name="6_ING_PP_Template_16x9_August2017">
  <a:themeElements>
    <a:clrScheme name="ING">
      <a:dk1>
        <a:srgbClr val="333333"/>
      </a:dk1>
      <a:lt1>
        <a:sysClr val="window" lastClr="FFFFFF"/>
      </a:lt1>
      <a:dk2>
        <a:srgbClr val="FF6200"/>
      </a:dk2>
      <a:lt2>
        <a:srgbClr val="696969"/>
      </a:lt2>
      <a:accent1>
        <a:srgbClr val="D9D9D9"/>
      </a:accent1>
      <a:accent2>
        <a:srgbClr val="A8A8A8"/>
      </a:accent2>
      <a:accent3>
        <a:srgbClr val="FFFFFF"/>
      </a:accent3>
      <a:accent4>
        <a:srgbClr val="FF6200"/>
      </a:accent4>
      <a:accent5>
        <a:srgbClr val="AB0066"/>
      </a:accent5>
      <a:accent6>
        <a:srgbClr val="D0D93C"/>
      </a:accent6>
      <a:hlink>
        <a:srgbClr val="525199"/>
      </a:hlink>
      <a:folHlink>
        <a:srgbClr val="AB0066"/>
      </a:folHlink>
    </a:clrScheme>
    <a:fontScheme name="ING ME">
      <a:majorFont>
        <a:latin typeface="ING Me"/>
        <a:ea typeface=""/>
        <a:cs typeface=""/>
      </a:majorFont>
      <a:minorFont>
        <a:latin typeface="ING Me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D9D9D9"/>
        </a:solidFill>
        <a:ln w="6350">
          <a:solidFill>
            <a:srgbClr val="D9D9D9"/>
          </a:solidFill>
        </a:ln>
      </a:spPr>
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lnSpc>
            <a:spcPct val="90000"/>
          </a:lnSpc>
          <a:defRPr sz="1600" dirty="0" err="1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>
          <a:solidFill>
            <a:srgbClr val="A8A8A8"/>
          </a:solidFill>
          <a:tailEnd type="none" w="lg" len="lg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lIns="36000" tIns="36000" rIns="36000" bIns="36000" rtlCol="0">
        <a:spAutoFit/>
      </a:bodyPr>
      <a:lstStyle>
        <a:defPPr>
          <a:defRPr sz="1400" dirty="0" err="1" smtClean="0"/>
        </a:defPPr>
      </a:lstStyle>
    </a:txDef>
  </a:objectDefaults>
  <a:extraClrSchemeLst/>
  <a:custClrLst>
    <a:custClr name="ING Orange">
      <a:srgbClr val="FF6200"/>
    </a:custClr>
    <a:custClr name="ING Light Grey">
      <a:srgbClr val="A8A8A8"/>
    </a:custClr>
    <a:custClr name="ING Mid Grey">
      <a:srgbClr val="696969"/>
    </a:custClr>
    <a:custClr name="ING Text color">
      <a:srgbClr val="333333"/>
    </a:custClr>
    <a:custClr name="ING Indigo">
      <a:srgbClr val="525199"/>
    </a:custClr>
    <a:custClr name="ING Sky">
      <a:srgbClr val="60A6DA"/>
    </a:custClr>
    <a:custClr name="ING Fuchsia">
      <a:srgbClr val="AB0066"/>
    </a:custClr>
    <a:custClr name="ING Lime">
      <a:srgbClr val="D0D93C"/>
    </a:custClr>
    <a:custClr name="ING Leaf / Plus">
      <a:srgbClr val="349651"/>
    </a:custClr>
    <a:custClr name="ING Minus">
      <a:srgbClr val="FF0000"/>
    </a:custClr>
  </a:custClrLst>
  <a:extLst>
    <a:ext uri="{05A4C25C-085E-4340-85A3-A5531E510DB2}">
      <thm15:themeFamily xmlns:thm15="http://schemas.microsoft.com/office/thememl/2012/main" name="Blank.potx" id="{4B30C2E2-333A-4F7A-A0EF-795929E5B672}" vid="{FB50E616-A559-4AB0-A34E-7A7271EEE718}"/>
    </a:ext>
  </a:extLst>
</a:theme>
</file>

<file path=ppt/theme/theme11.xml><?xml version="1.0" encoding="utf-8"?>
<a:theme xmlns:a="http://schemas.openxmlformats.org/drawingml/2006/main" name="7_ING_PP_Template_16x9_August2017">
  <a:themeElements>
    <a:clrScheme name="Custom 2">
      <a:dk1>
        <a:srgbClr val="FA0038"/>
      </a:dk1>
      <a:lt1>
        <a:sysClr val="window" lastClr="FFFFFF"/>
      </a:lt1>
      <a:dk2>
        <a:srgbClr val="252E3A"/>
      </a:dk2>
      <a:lt2>
        <a:srgbClr val="696969"/>
      </a:lt2>
      <a:accent1>
        <a:srgbClr val="D0FF0C"/>
      </a:accent1>
      <a:accent2>
        <a:srgbClr val="FC5963"/>
      </a:accent2>
      <a:accent3>
        <a:srgbClr val="24EEDA"/>
      </a:accent3>
      <a:accent4>
        <a:srgbClr val="F76007"/>
      </a:accent4>
      <a:accent5>
        <a:srgbClr val="9393C6"/>
      </a:accent5>
      <a:accent6>
        <a:srgbClr val="A0CAE9"/>
      </a:accent6>
      <a:hlink>
        <a:srgbClr val="E6E6E6"/>
      </a:hlink>
      <a:folHlink>
        <a:srgbClr val="B3B3B3"/>
      </a:folHlink>
    </a:clrScheme>
    <a:fontScheme name="ING ME">
      <a:majorFont>
        <a:latin typeface="ING Me"/>
        <a:ea typeface=""/>
        <a:cs typeface=""/>
      </a:majorFont>
      <a:minorFont>
        <a:latin typeface="ING Me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D9D9D9"/>
        </a:solidFill>
        <a:ln w="6350">
          <a:solidFill>
            <a:srgbClr val="D9D9D9"/>
          </a:solidFill>
        </a:ln>
      </a:spPr>
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lnSpc>
            <a:spcPct val="90000"/>
          </a:lnSpc>
          <a:defRPr sz="1600" dirty="0" err="1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>
          <a:solidFill>
            <a:srgbClr val="A8A8A8"/>
          </a:solidFill>
          <a:tailEnd type="none" w="lg" len="lg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lIns="36000" tIns="36000" rIns="36000" bIns="36000" rtlCol="0">
        <a:spAutoFit/>
      </a:bodyPr>
      <a:lstStyle>
        <a:defPPr>
          <a:defRPr sz="1400" dirty="0" err="1" smtClean="0"/>
        </a:defPPr>
      </a:lstStyle>
    </a:txDef>
  </a:objectDefaults>
  <a:extraClrSchemeLst/>
  <a:custClrLst>
    <a:custClr name="ING Orange">
      <a:srgbClr val="FF6200"/>
    </a:custClr>
    <a:custClr name="ING Light Grey">
      <a:srgbClr val="A8A8A8"/>
    </a:custClr>
    <a:custClr name="ING Mid Grey">
      <a:srgbClr val="696969"/>
    </a:custClr>
    <a:custClr name="ING Text color">
      <a:srgbClr val="333333"/>
    </a:custClr>
    <a:custClr name="ING Indigo">
      <a:srgbClr val="525199"/>
    </a:custClr>
    <a:custClr name="ING Sky">
      <a:srgbClr val="60A6DA"/>
    </a:custClr>
    <a:custClr name="ING Fuchsia">
      <a:srgbClr val="AB0066"/>
    </a:custClr>
    <a:custClr name="ING Lime">
      <a:srgbClr val="D0D93C"/>
    </a:custClr>
    <a:custClr name="ING Leaf / Plus">
      <a:srgbClr val="349651"/>
    </a:custClr>
    <a:custClr name="ING Minus">
      <a:srgbClr val="FF0000"/>
    </a:custClr>
  </a:custClrLst>
  <a:extLst>
    <a:ext uri="{05A4C25C-085E-4340-85A3-A5531E510DB2}">
      <thm15:themeFamily xmlns:thm15="http://schemas.microsoft.com/office/thememl/2012/main" name="Blank.potx" id="{4B30C2E2-333A-4F7A-A0EF-795929E5B672}" vid="{FB50E616-A559-4AB0-A34E-7A7271EEE718}"/>
    </a:ext>
  </a:extLst>
</a:theme>
</file>

<file path=ppt/theme/theme12.xml><?xml version="1.0" encoding="utf-8"?>
<a:theme xmlns:a="http://schemas.openxmlformats.org/drawingml/2006/main" name="Office Theme">
  <a:themeElements>
    <a:clrScheme name="ING 2016">
      <a:dk1>
        <a:srgbClr val="333333"/>
      </a:dk1>
      <a:lt1>
        <a:sysClr val="window" lastClr="FFFFFF"/>
      </a:lt1>
      <a:dk2>
        <a:srgbClr val="FF6200"/>
      </a:dk2>
      <a:lt2>
        <a:srgbClr val="696969"/>
      </a:lt2>
      <a:accent1>
        <a:srgbClr val="FF6200"/>
      </a:accent1>
      <a:accent2>
        <a:srgbClr val="A8A8A8"/>
      </a:accent2>
      <a:accent3>
        <a:srgbClr val="525199"/>
      </a:accent3>
      <a:accent4>
        <a:srgbClr val="60A6DA"/>
      </a:accent4>
      <a:accent5>
        <a:srgbClr val="AB0066"/>
      </a:accent5>
      <a:accent6>
        <a:srgbClr val="D0D93C"/>
      </a:accent6>
      <a:hlink>
        <a:srgbClr val="525199"/>
      </a:hlink>
      <a:folHlink>
        <a:srgbClr val="AB0066"/>
      </a:folHlink>
    </a:clrScheme>
    <a:fontScheme name="ING ME">
      <a:majorFont>
        <a:latin typeface="ING Me"/>
        <a:ea typeface=""/>
        <a:cs typeface=""/>
      </a:majorFont>
      <a:minorFont>
        <a:latin typeface="ING M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OI Document" ma:contentTypeID="0x01010053927DD08980124A97E8EFD9240A9C8A01007F0B0CFAAD2EFF418E79403799055D4A" ma:contentTypeVersion="55" ma:contentTypeDescription="Create a new document." ma:contentTypeScope="" ma:versionID="50f3de437ffaff311a537a4d42c259bb">
  <xsd:schema xmlns:xsd="http://www.w3.org/2001/XMLSchema" xmlns:xs="http://www.w3.org/2001/XMLSchema" xmlns:p="http://schemas.microsoft.com/office/2006/metadata/properties" xmlns:ns1="http://schemas.microsoft.com/sharepoint/v3" xmlns:ns2="a757113b-2d5e-4e4d-9c58-e53e9cd27d41" xmlns:ns3="7d817053-aa7f-46c9-89bf-5dc327ef462a" targetNamespace="http://schemas.microsoft.com/office/2006/metadata/properties" ma:root="true" ma:fieldsID="e0c6faabee0ec9c0278ad32d2011753a" ns1:_="" ns2:_="" ns3:_="">
    <xsd:import namespace="http://schemas.microsoft.com/sharepoint/v3"/>
    <xsd:import namespace="a757113b-2d5e-4e4d-9c58-e53e9cd27d41"/>
    <xsd:import namespace="7d817053-aa7f-46c9-89bf-5dc327ef462a"/>
    <xsd:element name="properties">
      <xsd:complexType>
        <xsd:sequence>
          <xsd:element name="documentManagement">
            <xsd:complexType>
              <xsd:all>
                <xsd:element ref="ns1:PublishingContact" minOccurs="0"/>
                <xsd:element ref="ns1:Author" minOccurs="0"/>
                <xsd:element ref="ns1:Editor" minOccurs="0"/>
                <xsd:element ref="ns1:_UIVersionString" minOccurs="0"/>
                <xsd:element ref="ns1:File_x0020_Type" minOccurs="0"/>
                <xsd:element ref="ns1:_ModerationStatus" minOccurs="0"/>
                <xsd:element ref="ns2:k6fe0281133a405d9a546ef3eeed0fab" minOccurs="0"/>
                <xsd:element ref="ns2:TaxCatchAll" minOccurs="0"/>
                <xsd:element ref="ns2:TaxCatchAllLabel" minOccurs="0"/>
                <xsd:element ref="ns1:_dlc_Exempt" minOccurs="0"/>
                <xsd:element ref="ns1:_dlc_ExpireDateSaved" minOccurs="0"/>
                <xsd:element ref="ns1:_dlc_ExpireDate" minOccurs="0"/>
                <xsd:element ref="ns2:o015fcf302324bb79e4d11d56562ab67" minOccurs="0"/>
                <xsd:element ref="ns3:Page_x002d_tag" minOccurs="0"/>
                <xsd:element ref="ns3:title_x0020_document" minOccurs="0"/>
                <xsd:element ref="ns3:page_x002d_tag_x002d_2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PublishingContact" ma:index="4" nillable="true" ma:displayName="Contact" ma:description="Contact is a site column created by the Publishing feature. It is used on the Page Content Type as the person or group who is the contact person for the page." ma:list="UserInfo" ma:internalName="PublishingContact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Author" ma:index="6" nillable="true" ma:displayName="Created By" ma:list="UserInfo" ma:internalName="Author" ma:readOnly="tru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Editor" ma:index="8" nillable="true" ma:displayName="Modified By" ma:list="UserInfo" ma:internalName="Editor" ma:readOnly="tru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_UIVersionString" ma:index="10" nillable="true" ma:displayName="Version" ma:internalName="_UIVersionString" ma:readOnly="true">
      <xsd:simpleType>
        <xsd:restriction base="dms:Text"/>
      </xsd:simpleType>
    </xsd:element>
    <xsd:element name="File_x0020_Type" ma:index="11" nillable="true" ma:displayName="File Type" ma:hidden="true" ma:internalName="File_x0020_Type" ma:readOnly="true">
      <xsd:simpleType>
        <xsd:restriction base="dms:Text"/>
      </xsd:simpleType>
    </xsd:element>
    <xsd:element name="_ModerationStatus" ma:index="12" nillable="true" ma:displayName="Approval Status" ma:default="0" ma:hidden="true" ma:internalName="_ModerationStatus" ma:readOnly="true">
      <xsd:simpleType>
        <xsd:restriction base="dms:Unknown"/>
      </xsd:simpleType>
    </xsd:element>
    <xsd:element name="_dlc_Exempt" ma:index="20" nillable="true" ma:displayName="Exempt from Policy" ma:hidden="true" ma:internalName="_dlc_Exempt" ma:readOnly="true">
      <xsd:simpleType>
        <xsd:restriction base="dms:Unknown"/>
      </xsd:simpleType>
    </xsd:element>
    <xsd:element name="_dlc_ExpireDateSaved" ma:index="21" nillable="true" ma:displayName="Original Expiration Date" ma:hidden="true" ma:internalName="_dlc_ExpireDateSaved" ma:readOnly="true">
      <xsd:simpleType>
        <xsd:restriction base="dms:DateTime"/>
      </xsd:simpleType>
    </xsd:element>
    <xsd:element name="_dlc_ExpireDate" ma:index="22" nillable="true" ma:displayName="Expiration Date" ma:description="" ma:hidden="true" ma:indexed="true" ma:internalName="_dlc_ExpireDat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757113b-2d5e-4e4d-9c58-e53e9cd27d41" elementFormDefault="qualified">
    <xsd:import namespace="http://schemas.microsoft.com/office/2006/documentManagement/types"/>
    <xsd:import namespace="http://schemas.microsoft.com/office/infopath/2007/PartnerControls"/>
    <xsd:element name="k6fe0281133a405d9a546ef3eeed0fab" ma:index="15" ma:taxonomy="true" ma:internalName="k6fe0281133a405d9a546ef3eeed0fab" ma:taxonomyFieldName="OneIntranetRole" ma:displayName="Role" ma:readOnly="false" ma:default="-1;#Global|574d8d97-9af7-43f6-b31f-3e7f4db5adca" ma:fieldId="{46fe0281-133a-405d-9a54-6ef3eeed0fab}" ma:taxonomyMulti="true" ma:sspId="e21919d8-91b0-4fc7-8605-2bebddd9b0be" ma:termSetId="b9368fa3-747c-42c3-8eb4-511c32b517b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7" nillable="true" ma:displayName="Taxonomy Catch All Column" ma:hidden="true" ma:list="{49df3fa4-542c-481f-bf56-5f0a3280edbe}" ma:internalName="TaxCatchAll" ma:showField="CatchAllData" ma:web="a757113b-2d5e-4e4d-9c58-e53e9cd27d4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8" nillable="true" ma:displayName="Taxonomy Catch All Column1" ma:hidden="true" ma:list="{49df3fa4-542c-481f-bf56-5f0a3280edbe}" ma:internalName="TaxCatchAllLabel" ma:readOnly="true" ma:showField="CatchAllDataLabel" ma:web="a757113b-2d5e-4e4d-9c58-e53e9cd27d4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o015fcf302324bb79e4d11d56562ab67" ma:index="23" nillable="true" ma:taxonomy="true" ma:internalName="o015fcf302324bb79e4d11d56562ab67" ma:taxonomyFieldName="OneIntranetNavigationHierarchy" ma:displayName="Navigation Hierarchy" ma:default="-1;#Home|8103e37a-cbd1-44fc-aad4-229d286d8ebb" ma:fieldId="{8015fcf3-0232-4bb7-9e4d-11d56562ab67}" ma:taxonomyMulti="true" ma:sspId="e21919d8-91b0-4fc7-8605-2bebddd9b0be" ma:termSetId="07f8b4a7-38e4-4dbc-abb7-065c55d59005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d817053-aa7f-46c9-89bf-5dc327ef462a" elementFormDefault="qualified">
    <xsd:import namespace="http://schemas.microsoft.com/office/2006/documentManagement/types"/>
    <xsd:import namespace="http://schemas.microsoft.com/office/infopath/2007/PartnerControls"/>
    <xsd:element name="Page_x002d_tag" ma:index="24" nillable="true" ma:displayName="Page-tag" ma:default="---" ma:format="Dropdown" ma:indexed="true" ma:internalName="Page_x002d_tag">
      <xsd:simpleType>
        <xsd:restriction base="dms:Choice">
          <xsd:enumeration value="---"/>
          <xsd:enumeration value="Travel"/>
          <xsd:enumeration value="Locations"/>
          <xsd:enumeration value="Communications-branding"/>
          <xsd:enumeration value="Guidelines-writing-tone-design"/>
          <xsd:enumeration value="email-template"/>
          <xsd:enumeration value="ppt-templates"/>
          <xsd:enumeration value="posters-templates"/>
          <xsd:enumeration value="correspondence-UK-templates"/>
          <xsd:enumeration value="correspondence-NL-templates"/>
          <xsd:enumeration value="newsletters-templates"/>
          <xsd:enumeration value="communications-toolkit"/>
          <xsd:enumeration value="Unite"/>
          <xsd:enumeration value="Procurement"/>
          <xsd:enumeration value="Risk"/>
          <xsd:enumeration value="Legal"/>
          <xsd:enumeration value="Finance-tax"/>
          <xsd:enumeration value="Economic-research"/>
        </xsd:restriction>
      </xsd:simpleType>
    </xsd:element>
    <xsd:element name="title_x0020_document" ma:index="25" nillable="true" ma:displayName="title document" ma:internalName="title_x0020_document">
      <xsd:simpleType>
        <xsd:restriction base="dms:Text">
          <xsd:maxLength value="255"/>
        </xsd:restriction>
      </xsd:simpleType>
    </xsd:element>
    <xsd:element name="page_x002d_tag_x002d_2" ma:index="26" nillable="true" ma:displayName="page-tag-2" ma:default="-" ma:format="Dropdown" ma:internalName="page_x002d_tag_x002d_2">
      <xsd:simpleType>
        <xsd:restriction base="dms:Choice">
          <xsd:enumeration value="-"/>
          <xsd:enumeration value="The Unite story"/>
          <xsd:enumeration value="Unite club"/>
          <xsd:enumeration value="Global comms principles"/>
          <xsd:enumeration value="Unite Snapshot"/>
          <xsd:enumeration value="Done in 60 seconds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19" ma:displayName="Content Type"/>
        <xsd:element ref="dc:title" minOccurs="0" maxOccurs="1" ma:index="1" ma:displayName="Title"/>
        <xsd:element ref="dc:subject" minOccurs="0" maxOccurs="1"/>
        <xsd:element ref="dc:description" minOccurs="0" maxOccurs="1" ma:index="5" ma:displayName="Comments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Microsoft.Office.RecordsManagement.PolicyFeatures.ExpirationEventReceiver</Name>
    <Synchronization>Synchronous</Synchronization>
    <Type>10001</Type>
    <SequenceNumber>101</SequenceNumber>
    <Url/>
    <Assembly>Microsoft.Office.Policy, Version=15.0.0.0, Culture=neutral, PublicKeyToken=71e9bce111e9429c</Assembly>
    <Class>Microsoft.Office.RecordsManagement.Internal.UpdateExpireDate</Class>
    <Data/>
    <Filter/>
  </Receiver>
  <Receiver>
    <Name>Microsoft.Office.RecordsManagement.PolicyFeatures.ExpirationEventReceiver</Name>
    <Synchronization>Synchronous</Synchronization>
    <Type>10002</Type>
    <SequenceNumber>102</SequenceNumber>
    <Url/>
    <Assembly>Microsoft.Office.Policy, Version=15.0.0.0, Culture=neutral, PublicKeyToken=71e9bce111e9429c</Assembly>
    <Class>Microsoft.Office.RecordsManagement.Internal.UpdateExpireDate</Class>
    <Data/>
    <Filter/>
  </Receiver>
  <Receiver>
    <Name>Microsoft.Office.RecordsManagement.PolicyFeatures.ExpirationEventReceiver</Name>
    <Synchronization>Synchronous</Synchronization>
    <Type>10004</Type>
    <SequenceNumber>103</SequenceNumber>
    <Url/>
    <Assembly>Microsoft.Office.Policy, Version=15.0.0.0, Culture=neutral, PublicKeyToken=71e9bce111e9429c</Assembly>
    <Class>Microsoft.Office.RecordsManagement.Internal.UpdateExpireDate</Class>
    <Data/>
    <Filter/>
  </Receiver>
  <Receiver>
    <Name>Microsoft.Office.RecordsManagement.PolicyFeatures.ExpirationEventReceiver</Name>
    <Synchronization>Synchronous</Synchronization>
    <Type>10006</Type>
    <SequenceNumber>104</SequenceNumber>
    <Url/>
    <Assembly>Microsoft.Office.Policy, Version=15.0.0.0, Culture=neutral, PublicKeyToken=71e9bce111e9429c</Assembly>
    <Class>Microsoft.Office.RecordsManagement.Internal.UpdateExpireDate</Class>
    <Data/>
    <Filter/>
  </Receiver>
  <Receiver>
    <Name>Microsoft.Office.RecordsManagement.PolicyFeatures.ExpirationEventReceiver</Name>
    <Synchronization>Synchronous</Synchronization>
    <Type>10009</Type>
    <SequenceNumber>105</SequenceNumber>
    <Url/>
    <Assembly>Microsoft.Office.Policy, Version=15.0.0.0, Culture=neutral, PublicKeyToken=71e9bce111e9429c</Assembly>
    <Class>Microsoft.Office.RecordsManagement.Internal.UpdateExpireDate</Class>
    <Data/>
    <Filter/>
  </Receiver>
  <Receiver>
    <Name>Microsoft.Office.RecordsManagement.PolicyFeatures.ExpirationEventReceiver</Name>
    <Synchronization>Synchronous</Synchronization>
    <Type>10001</Type>
    <SequenceNumber>101</SequenceNumber>
    <Url/>
    <Assembly>Microsoft.Office.Policy, Version=15.0.0.0, Culture=neutral, PublicKeyToken=71e9bce111e9429c</Assembly>
    <Class>Microsoft.Office.RecordsManagement.Internal.UpdateExpireDate</Class>
    <Data/>
    <Filter/>
  </Receiver>
  <Receiver>
    <Name>Microsoft.Office.RecordsManagement.PolicyFeatures.ExpirationEventReceiver</Name>
    <Synchronization>Synchronous</Synchronization>
    <Type>10002</Type>
    <SequenceNumber>102</SequenceNumber>
    <Url/>
    <Assembly>Microsoft.Office.Policy, Version=15.0.0.0, Culture=neutral, PublicKeyToken=71e9bce111e9429c</Assembly>
    <Class>Microsoft.Office.RecordsManagement.Internal.UpdateExpireDate</Class>
    <Data/>
    <Filter/>
  </Receiver>
  <Receiver>
    <Name>Microsoft.Office.RecordsManagement.PolicyFeatures.ExpirationEventReceiver</Name>
    <Synchronization>Synchronous</Synchronization>
    <Type>10004</Type>
    <SequenceNumber>103</SequenceNumber>
    <Url/>
    <Assembly>Microsoft.Office.Policy, Version=15.0.0.0, Culture=neutral, PublicKeyToken=71e9bce111e9429c</Assembly>
    <Class>Microsoft.Office.RecordsManagement.Internal.UpdateExpireDate</Class>
    <Data/>
    <Filter/>
  </Receiver>
  <Receiver>
    <Name>Microsoft.Office.RecordsManagement.PolicyFeatures.ExpirationEventReceiver</Name>
    <Synchronization>Synchronous</Synchronization>
    <Type>10006</Type>
    <SequenceNumber>104</SequenceNumber>
    <Url/>
    <Assembly>Microsoft.Office.Policy, Version=15.0.0.0, Culture=neutral, PublicKeyToken=71e9bce111e9429c</Assembly>
    <Class>Microsoft.Office.RecordsManagement.Internal.UpdateExpireDate</Class>
    <Data/>
    <Filter/>
  </Receiver>
  <Receiver>
    <Name>Microsoft.Office.RecordsManagement.PolicyFeatures.ExpirationEventReceiver</Name>
    <Synchronization>Synchronous</Synchronization>
    <Type>10009</Type>
    <SequenceNumber>105</SequenceNumber>
    <Url/>
    <Assembly>Microsoft.Office.Policy, Version=15.0.0.0, Culture=neutral, PublicKeyToken=71e9bce111e9429c</Assembly>
    <Class>Microsoft.Office.RecordsManagement.Internal.UpdateExpireDate</Class>
    <Data/>
    <Filter/>
  </Receiver>
</spe:Receiver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a757113b-2d5e-4e4d-9c58-e53e9cd27d41">
      <Value>2</Value>
      <Value>5</Value>
    </TaxCatchAll>
    <Page_x002d_tag xmlns="7d817053-aa7f-46c9-89bf-5dc327ef462a">ppt-templates</Page_x002d_tag>
    <title_x0020_document xmlns="7d817053-aa7f-46c9-89bf-5dc327ef462a" xsi:nil="true"/>
    <k6fe0281133a405d9a546ef3eeed0fab xmlns="a757113b-2d5e-4e4d-9c58-e53e9cd27d41">
      <Terms xmlns="http://schemas.microsoft.com/office/infopath/2007/PartnerControls">
        <TermInfo xmlns="http://schemas.microsoft.com/office/infopath/2007/PartnerControls">
          <TermName xmlns="http://schemas.microsoft.com/office/infopath/2007/PartnerControls">Global</TermName>
          <TermId xmlns="http://schemas.microsoft.com/office/infopath/2007/PartnerControls">574d8d97-9af7-43f6-b31f-3e7f4db5adca</TermId>
        </TermInfo>
      </Terms>
    </k6fe0281133a405d9a546ef3eeed0fab>
    <o015fcf302324bb79e4d11d56562ab67 xmlns="a757113b-2d5e-4e4d-9c58-e53e9cd27d41">
      <Terms xmlns="http://schemas.microsoft.com/office/infopath/2007/PartnerControls">
        <TermInfo xmlns="http://schemas.microsoft.com/office/infopath/2007/PartnerControls">
          <TermName xmlns="http://schemas.microsoft.com/office/infopath/2007/PartnerControls">Support ＆ services:Communications ＆ branding</TermName>
          <TermId xmlns="http://schemas.microsoft.com/office/infopath/2007/PartnerControls">2c792a7e-af6f-4950-aaf0-f4b91408657c</TermId>
        </TermInfo>
      </Terms>
    </o015fcf302324bb79e4d11d56562ab67>
    <page_x002d_tag_x002d_2 xmlns="7d817053-aa7f-46c9-89bf-5dc327ef462a">-</page_x002d_tag_x002d_2>
    <PublishingContact xmlns="http://schemas.microsoft.com/sharepoint/v3">
      <UserInfo>
        <DisplayName/>
        <AccountId xsi:nil="true"/>
        <AccountType/>
      </UserInfo>
    </PublishingContact>
    <_dlc_ExpireDateSaved xmlns="http://schemas.microsoft.com/sharepoint/v3" xsi:nil="true"/>
    <_dlc_ExpireDate xmlns="http://schemas.microsoft.com/sharepoint/v3">2018-10-06T10:14:32+00:00</_dlc_ExpireDate>
  </documentManagement>
</p:propertie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5.xml><?xml version="1.0" encoding="utf-8"?>
<?mso-contentType ?>
<p:Policy xmlns:p="office.server.policy" id="" local="true">
  <p:Name>OI Base Document</p:Name>
  <p:Description>OI Content Expiration Policy</p:Description>
  <p:Statement>OI Content Expiration Policy</p:Statement>
  <p:PolicyItems>
    <p:PolicyItem featureId="Microsoft.Office.RecordsManagement.PolicyFeatures.Expiration" staticId="0x01010053927DD08980124A97E8EFD9240A9C8A|-1160816904" UniqueId="749f8cba-615f-4ee6-b953-fe474798e2ea">
      <p:Name>Retention</p:Name>
      <p:Description>Automatic scheduling of content for processing, and performing a retention action on content that has reached its due date.</p:Description>
      <p:CustomData>
        <Schedules nextStageId="2">
          <Schedule type="Default">
            <stages>
              <data stageId="1">
                <formula id="Microsoft.Office.RecordsManagement.PolicyFeatures.Expiration.Formula.BuiltIn">
                  <number>1</number>
                  <property>Modified</property>
                  <propertyId>173f76c8-aebd-446a-9bc9-769a2bd2c18f</propertyId>
                  <period>years</period>
                </formula>
                <action type="workflow" id="4080f48e-75c2-46b1-b8f7-0d4b2ad8f67f"/>
              </data>
            </stages>
          </Schedule>
        </Schedules>
      </p:CustomData>
    </p:PolicyItem>
  </p:PolicyItems>
</p:Policy>
</file>

<file path=customXml/itemProps1.xml><?xml version="1.0" encoding="utf-8"?>
<ds:datastoreItem xmlns:ds="http://schemas.openxmlformats.org/officeDocument/2006/customXml" ds:itemID="{C41996E9-FDC7-4AF7-BD6A-26A3C326774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a757113b-2d5e-4e4d-9c58-e53e9cd27d41"/>
    <ds:schemaRef ds:uri="7d817053-aa7f-46c9-89bf-5dc327ef462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A364370-AD81-4B71-B69D-F6F2B0F37882}">
  <ds:schemaRefs>
    <ds:schemaRef ds:uri="http://schemas.microsoft.com/sharepoint/events"/>
  </ds:schemaRefs>
</ds:datastoreItem>
</file>

<file path=customXml/itemProps3.xml><?xml version="1.0" encoding="utf-8"?>
<ds:datastoreItem xmlns:ds="http://schemas.openxmlformats.org/officeDocument/2006/customXml" ds:itemID="{1E2D4F3A-358E-4D25-A7F8-CEFD37E2ADB0}">
  <ds:schemaRefs>
    <ds:schemaRef ds:uri="http://schemas.microsoft.com/sharepoint/v3"/>
    <ds:schemaRef ds:uri="a757113b-2d5e-4e4d-9c58-e53e9cd27d41"/>
    <ds:schemaRef ds:uri="http://purl.org/dc/terms/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schemas.microsoft.com/office/infopath/2007/PartnerControls"/>
    <ds:schemaRef ds:uri="7d817053-aa7f-46c9-89bf-5dc327ef462a"/>
    <ds:schemaRef ds:uri="http://www.w3.org/XML/1998/namespace"/>
    <ds:schemaRef ds:uri="http://purl.org/dc/dcmitype/"/>
  </ds:schemaRefs>
</ds:datastoreItem>
</file>

<file path=customXml/itemProps4.xml><?xml version="1.0" encoding="utf-8"?>
<ds:datastoreItem xmlns:ds="http://schemas.openxmlformats.org/officeDocument/2006/customXml" ds:itemID="{ECE3AF87-2AB4-4B2B-B59A-A6A53284A527}">
  <ds:schemaRefs>
    <ds:schemaRef ds:uri="http://schemas.microsoft.com/sharepoint/v3/contenttype/forms"/>
  </ds:schemaRefs>
</ds:datastoreItem>
</file>

<file path=customXml/itemProps5.xml><?xml version="1.0" encoding="utf-8"?>
<ds:datastoreItem xmlns:ds="http://schemas.openxmlformats.org/officeDocument/2006/customXml" ds:itemID="{20E257A1-6AD2-4991-A188-236F2A6406C7}">
  <ds:schemaRefs>
    <ds:schemaRef ds:uri="office.server.policy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23108</TotalTime>
  <Words>946</Words>
  <Application>Microsoft Office PowerPoint</Application>
  <PresentationFormat>Widescreen</PresentationFormat>
  <Paragraphs>206</Paragraphs>
  <Slides>17</Slides>
  <Notes>3</Notes>
  <HiddenSlides>0</HiddenSlides>
  <MMClips>3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34" baseType="lpstr">
      <vt:lpstr>Arial</vt:lpstr>
      <vt:lpstr>Helvetica</vt:lpstr>
      <vt:lpstr>ING Me</vt:lpstr>
      <vt:lpstr>Lucida Grande</vt:lpstr>
      <vt:lpstr>Wingdings</vt:lpstr>
      <vt:lpstr>ING_PP_Template_16x9_August2017</vt:lpstr>
      <vt:lpstr>1_ING_PP_Template_16x9_August2017</vt:lpstr>
      <vt:lpstr>17_ING_PP_Template_16x9_August2017</vt:lpstr>
      <vt:lpstr>2_ING_PP_Template_16x9_August2017</vt:lpstr>
      <vt:lpstr>3_ING_PP_Template_16x9_August2017</vt:lpstr>
      <vt:lpstr>4_ING_PP_Template_16x9_August2017</vt:lpstr>
      <vt:lpstr>21_ING_PP_Template_16x9_August2017</vt:lpstr>
      <vt:lpstr>5_ING_PP_Template_16x9_August2017</vt:lpstr>
      <vt:lpstr>18_ING_PP_Template_16x9_August2017</vt:lpstr>
      <vt:lpstr>6_ING_PP_Template_16x9_August2017</vt:lpstr>
      <vt:lpstr>7_ING_PP_Template_16x9_August2017</vt:lpstr>
      <vt:lpstr>think-cell Slide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In order to have a successful launch and commercial success we need local enablers from both ING and AXA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ING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Corporate presentation useful elements &amp; examples 16x9</dc:title>
  <dc:creator>Raphael ROZAS</dc:creator>
  <cp:keywords>16x9; Corporate useful elements and example slides</cp:keywords>
  <dc:description>April 2017</dc:description>
  <cp:lastModifiedBy>ROZAS, R. (Raphael)</cp:lastModifiedBy>
  <cp:revision>982</cp:revision>
  <cp:lastPrinted>2019-03-22T10:28:25Z</cp:lastPrinted>
  <dcterms:created xsi:type="dcterms:W3CDTF">2018-05-14T07:14:45Z</dcterms:created>
  <dcterms:modified xsi:type="dcterms:W3CDTF">2022-02-01T11:08:50Z</dcterms:modified>
  <cp:version>3</cp:version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0x01010053927DD08980124A97E8EFD9240A9C8A01007F0B0CFAAD2EFF418E79403799055D4A</vt:lpwstr>
  </property>
  <property fmtid="{D5CDD505-2E9C-101B-9397-08002B2CF9AE}" pid="3" name="_dlc_policyId">
    <vt:lpwstr>0x01010053927DD08980124A97E8EFD9240A9C8A|-1160816904</vt:lpwstr>
  </property>
  <property fmtid="{D5CDD505-2E9C-101B-9397-08002B2CF9AE}" pid="4" name="ItemRetentionFormula">
    <vt:lpwstr>&lt;formula id="Microsoft.Office.RecordsManagement.PolicyFeatures.Expiration.Formula.BuiltIn"&gt;&lt;number&gt;1&lt;/number&gt;&lt;property&gt;Modified&lt;/property&gt;&lt;propertyId&gt;173f76c8-aebd-446a-9bc9-769a2bd2c18f&lt;/propertyId&gt;&lt;period&gt;years&lt;/period&gt;&lt;/formula&gt;</vt:lpwstr>
  </property>
  <property fmtid="{D5CDD505-2E9C-101B-9397-08002B2CF9AE}" pid="5" name="OneIntranetNavigationHierarchy">
    <vt:lpwstr>5;#Support ＆ services:Communications ＆ branding|2c792a7e-af6f-4950-aaf0-f4b91408657c</vt:lpwstr>
  </property>
  <property fmtid="{D5CDD505-2E9C-101B-9397-08002B2CF9AE}" pid="6" name="OneIntranetRole">
    <vt:lpwstr>2;#Global|574d8d97-9af7-43f6-b31f-3e7f4db5adca</vt:lpwstr>
  </property>
  <property fmtid="{D5CDD505-2E9C-101B-9397-08002B2CF9AE}" pid="7" name="_NewReviewCycle">
    <vt:lpwstr/>
  </property>
  <property fmtid="{D5CDD505-2E9C-101B-9397-08002B2CF9AE}" pid="8" name="Format Name">
    <vt:lpwstr>ING</vt:lpwstr>
  </property>
  <property fmtid="{D5CDD505-2E9C-101B-9397-08002B2CF9AE}" pid="9" name="Template Name">
    <vt:lpwstr>Widescreen</vt:lpwstr>
  </property>
</Properties>
</file>