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876" r:id="rId2"/>
    <p:sldMasterId id="2147483900" r:id="rId3"/>
    <p:sldMasterId id="2147483924" r:id="rId4"/>
    <p:sldMasterId id="2147483948" r:id="rId5"/>
  </p:sldMasterIdLst>
  <p:notesMasterIdLst>
    <p:notesMasterId r:id="rId55"/>
  </p:notesMasterIdLst>
  <p:sldIdLst>
    <p:sldId id="1691" r:id="rId6"/>
    <p:sldId id="1692" r:id="rId7"/>
    <p:sldId id="1693" r:id="rId8"/>
    <p:sldId id="1787" r:id="rId9"/>
    <p:sldId id="1912" r:id="rId10"/>
    <p:sldId id="1953" r:id="rId11"/>
    <p:sldId id="1970" r:id="rId12"/>
    <p:sldId id="1971" r:id="rId13"/>
    <p:sldId id="1966" r:id="rId14"/>
    <p:sldId id="1961" r:id="rId15"/>
    <p:sldId id="2022" r:id="rId16"/>
    <p:sldId id="2019" r:id="rId17"/>
    <p:sldId id="2018" r:id="rId18"/>
    <p:sldId id="2017" r:id="rId19"/>
    <p:sldId id="2021" r:id="rId20"/>
    <p:sldId id="1950" r:id="rId21"/>
    <p:sldId id="1948" r:id="rId22"/>
    <p:sldId id="1947" r:id="rId23"/>
    <p:sldId id="1926" r:id="rId24"/>
    <p:sldId id="1933" r:id="rId25"/>
    <p:sldId id="1928" r:id="rId26"/>
    <p:sldId id="1922" r:id="rId27"/>
    <p:sldId id="1937" r:id="rId28"/>
    <p:sldId id="1925" r:id="rId29"/>
    <p:sldId id="1917" r:id="rId30"/>
    <p:sldId id="2013" r:id="rId31"/>
    <p:sldId id="2014" r:id="rId32"/>
    <p:sldId id="1914" r:id="rId33"/>
    <p:sldId id="1927" r:id="rId34"/>
    <p:sldId id="1920" r:id="rId35"/>
    <p:sldId id="1944" r:id="rId36"/>
    <p:sldId id="1942" r:id="rId37"/>
    <p:sldId id="1918" r:id="rId38"/>
    <p:sldId id="1994" r:id="rId39"/>
    <p:sldId id="1984" r:id="rId40"/>
    <p:sldId id="1987" r:id="rId41"/>
    <p:sldId id="1990" r:id="rId42"/>
    <p:sldId id="1995" r:id="rId43"/>
    <p:sldId id="2023" r:id="rId44"/>
    <p:sldId id="1982" r:id="rId45"/>
    <p:sldId id="2025" r:id="rId46"/>
    <p:sldId id="1980" r:id="rId47"/>
    <p:sldId id="1977" r:id="rId48"/>
    <p:sldId id="2028" r:id="rId49"/>
    <p:sldId id="2029" r:id="rId50"/>
    <p:sldId id="2026" r:id="rId51"/>
    <p:sldId id="2009" r:id="rId52"/>
    <p:sldId id="1132" r:id="rId53"/>
    <p:sldId id="1788" r:id="rId54"/>
  </p:sldIdLst>
  <p:sldSz cx="15240000" cy="8572500"/>
  <p:notesSz cx="6858000" cy="9144000"/>
  <p:embeddedFontLst>
    <p:embeddedFont>
      <p:font typeface="Artistik" panose="04040505050F02020602" pitchFamily="82" charset="0"/>
      <p:regular r:id="rId56"/>
    </p:embeddedFont>
    <p:embeddedFont>
      <p:font typeface="ContusTEEMed" pitchFamily="2" charset="0"/>
      <p:regular r:id="rId57"/>
    </p:embeddedFont>
    <p:embeddedFont>
      <p:font typeface="Nadianne" pitchFamily="2" charset="0"/>
      <p:bold r:id="rId58"/>
    </p:embeddedFont>
    <p:embeddedFont>
      <p:font typeface="Shanghai" panose="00000400000000000000" pitchFamily="2" charset="0"/>
      <p:regular r:id="rId59"/>
    </p:embeddedFont>
    <p:embeddedFont>
      <p:font typeface="Shogun" panose="020B7200000000000000" pitchFamily="34" charset="0"/>
      <p:regular r:id="rId60"/>
    </p:embeddedFont>
    <p:embeddedFont>
      <p:font typeface="Tekton Pro" panose="020F0403020208020904" pitchFamily="34" charset="-18"/>
      <p:regular r:id="rId61"/>
      <p:bold r:id="rId62"/>
      <p:italic r:id="rId63"/>
      <p:boldItalic r:id="rId6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svSo9HmqMPTINmQE4YQA==" hashData="My1f3DUb7WMUVVa1f4KNnDcYyUIffSZM9wjK8HXE6KgSWPMMPkCbOJOsm6Q+p5qRxgK3VZUKqrI0MbuM9QoUE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E89F"/>
    <a:srgbClr val="F2A068"/>
    <a:srgbClr val="C55A11"/>
    <a:srgbClr val="D0C6AC"/>
    <a:srgbClr val="D79921"/>
    <a:srgbClr val="C98B13"/>
    <a:srgbClr val="A18D5A"/>
    <a:srgbClr val="F6BE98"/>
    <a:srgbClr val="F19B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05" autoAdjust="0"/>
    <p:restoredTop sz="94620" autoAdjust="0"/>
  </p:normalViewPr>
  <p:slideViewPr>
    <p:cSldViewPr>
      <p:cViewPr varScale="1">
        <p:scale>
          <a:sx n="87" d="100"/>
          <a:sy n="87" d="100"/>
        </p:scale>
        <p:origin x="846" y="78"/>
      </p:cViewPr>
      <p:guideLst/>
    </p:cSldViewPr>
  </p:slideViewPr>
  <p:notesTextViewPr>
    <p:cViewPr>
      <p:scale>
        <a:sx n="1" d="1"/>
        <a:sy n="1" d="1"/>
      </p:scale>
      <p:origin x="0" y="0"/>
    </p:cViewPr>
  </p:notesTextViewPr>
  <p:sorterViewPr>
    <p:cViewPr>
      <p:scale>
        <a:sx n="30" d="100"/>
        <a:sy n="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notesMaster" Target="notesMasters/notesMaster1.xml"/><Relationship Id="rId63" Type="http://schemas.openxmlformats.org/officeDocument/2006/relationships/font" Target="fonts/font8.fntdata"/><Relationship Id="rId68"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3.fntdata"/><Relationship Id="rId66"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2.fntdata"/><Relationship Id="rId61" Type="http://schemas.openxmlformats.org/officeDocument/2006/relationships/font" Target="fonts/font6.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5.fntdata"/><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1.fntdata"/><Relationship Id="rId64" Type="http://schemas.openxmlformats.org/officeDocument/2006/relationships/font" Target="fonts/font9.fntdata"/><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4.fntdata"/><Relationship Id="rId67"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4. 2. 2022</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4. 2. 2022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4. 2. 2022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4. 2. 2022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4. 2. 2022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4. 2. 2022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4. 2. 2022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4. 2. 2022</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4. 2. 2022</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4. 2. 2022</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4. 2. 2022</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4. 2. 2022</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4. 2. 2022</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4. 2. 2022</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4. 2. 2022</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4. 2. 2022</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4. 2. 2022</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4. 2. 2022</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4. 2. 2022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4. 2. 2022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4. 2. 2022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948374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210001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057796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14795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4. 2. 2022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3956852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4. 2. 2022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1564950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4. 2. 2022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0413497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175776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4. 2. 2022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725376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857848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4. 2. 2022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95928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4. 2. 2022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4. 2. 2022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4. 2. 2022</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4. 2. 2022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4. 2. 2022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670415418"/>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3.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jpg"/><Relationship Id="rId2" Type="http://schemas.openxmlformats.org/officeDocument/2006/relationships/image" Target="../media/image20.jpg"/><Relationship Id="rId1" Type="http://schemas.openxmlformats.org/officeDocument/2006/relationships/slideLayout" Target="../slideLayouts/slideLayout1.xml"/><Relationship Id="rId6" Type="http://schemas.openxmlformats.org/officeDocument/2006/relationships/image" Target="../media/image23.jpg"/><Relationship Id="rId5" Type="http://schemas.openxmlformats.org/officeDocument/2006/relationships/image" Target="../media/image22.png"/><Relationship Id="rId4" Type="http://schemas.openxmlformats.org/officeDocument/2006/relationships/image" Target="../media/image21.jp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21.jpg"/><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23.jpg"/><Relationship Id="rId4" Type="http://schemas.openxmlformats.org/officeDocument/2006/relationships/image" Target="../media/image25.jp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25.jpg"/><Relationship Id="rId1" Type="http://schemas.openxmlformats.org/officeDocument/2006/relationships/slideLayout" Target="../slideLayouts/slideLayout1.xml"/><Relationship Id="rId6" Type="http://schemas.openxmlformats.org/officeDocument/2006/relationships/image" Target="../media/image28.jpg"/><Relationship Id="rId5" Type="http://schemas.openxmlformats.org/officeDocument/2006/relationships/image" Target="../media/image26.jpg"/><Relationship Id="rId4" Type="http://schemas.openxmlformats.org/officeDocument/2006/relationships/image" Target="../media/image27.jp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27.jpg"/><Relationship Id="rId1" Type="http://schemas.openxmlformats.org/officeDocument/2006/relationships/slideLayout" Target="../slideLayouts/slideLayout1.xml"/><Relationship Id="rId6" Type="http://schemas.openxmlformats.org/officeDocument/2006/relationships/image" Target="../media/image30.jpg"/><Relationship Id="rId5" Type="http://schemas.openxmlformats.org/officeDocument/2006/relationships/image" Target="../media/image28.jpg"/><Relationship Id="rId4" Type="http://schemas.openxmlformats.org/officeDocument/2006/relationships/image" Target="../media/image29.jp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29.jpg"/><Relationship Id="rId1" Type="http://schemas.openxmlformats.org/officeDocument/2006/relationships/slideLayout" Target="../slideLayouts/slideLayout1.xml"/><Relationship Id="rId6" Type="http://schemas.openxmlformats.org/officeDocument/2006/relationships/image" Target="../media/image32.jpg"/><Relationship Id="rId5" Type="http://schemas.openxmlformats.org/officeDocument/2006/relationships/image" Target="../media/image30.jpg"/><Relationship Id="rId4" Type="http://schemas.openxmlformats.org/officeDocument/2006/relationships/image" Target="../media/image31.jp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1.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3.jpg"/><Relationship Id="rId4" Type="http://schemas.openxmlformats.org/officeDocument/2006/relationships/image" Target="../media/image32.jp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34.jp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35.jp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36.jp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37.jp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38.jp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39.jp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40.jp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41.jp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jpg"/><Relationship Id="rId2" Type="http://schemas.openxmlformats.org/officeDocument/2006/relationships/image" Target="../media/image41.jpg"/><Relationship Id="rId1" Type="http://schemas.openxmlformats.org/officeDocument/2006/relationships/slideLayout" Target="../slideLayouts/slideLayout1.xml"/><Relationship Id="rId6" Type="http://schemas.openxmlformats.org/officeDocument/2006/relationships/image" Target="../media/image43.jpg"/><Relationship Id="rId5" Type="http://schemas.openxmlformats.org/officeDocument/2006/relationships/image" Target="../media/image22.png"/><Relationship Id="rId4" Type="http://schemas.openxmlformats.org/officeDocument/2006/relationships/image" Target="../media/image42.jp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42.jpg"/><Relationship Id="rId1" Type="http://schemas.openxmlformats.org/officeDocument/2006/relationships/slideLayout" Target="../slideLayouts/slideLayout1.xml"/><Relationship Id="rId6" Type="http://schemas.openxmlformats.org/officeDocument/2006/relationships/image" Target="../media/image45.jpg"/><Relationship Id="rId5" Type="http://schemas.openxmlformats.org/officeDocument/2006/relationships/image" Target="../media/image43.jpg"/><Relationship Id="rId4" Type="http://schemas.openxmlformats.org/officeDocument/2006/relationships/image" Target="../media/image44.jp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4.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6.jpg"/><Relationship Id="rId4" Type="http://schemas.openxmlformats.org/officeDocument/2006/relationships/image" Target="../media/image45.jp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47.jp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48.jp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49.jp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50.jp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1.jp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52.jp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2.jpg"/><Relationship Id="rId1" Type="http://schemas.openxmlformats.org/officeDocument/2006/relationships/slideLayout" Target="../slideLayouts/slideLayout1.xml"/><Relationship Id="rId4" Type="http://schemas.openxmlformats.org/officeDocument/2006/relationships/image" Target="../media/image53.jp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3.jpg"/><Relationship Id="rId1" Type="http://schemas.openxmlformats.org/officeDocument/2006/relationships/slideLayout" Target="../slideLayouts/slideLayout1.xml"/><Relationship Id="rId4" Type="http://schemas.openxmlformats.org/officeDocument/2006/relationships/image" Target="../media/image54.jp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jpg"/><Relationship Id="rId2" Type="http://schemas.openxmlformats.org/officeDocument/2006/relationships/image" Target="../media/image54.jpg"/><Relationship Id="rId1" Type="http://schemas.openxmlformats.org/officeDocument/2006/relationships/slideLayout" Target="../slideLayouts/slideLayout1.xml"/><Relationship Id="rId6" Type="http://schemas.openxmlformats.org/officeDocument/2006/relationships/image" Target="../media/image56.jpg"/><Relationship Id="rId5" Type="http://schemas.openxmlformats.org/officeDocument/2006/relationships/image" Target="../media/image22.png"/><Relationship Id="rId4" Type="http://schemas.openxmlformats.org/officeDocument/2006/relationships/image" Target="../media/image55.jpg"/></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5.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57.jpg"/><Relationship Id="rId4" Type="http://schemas.openxmlformats.org/officeDocument/2006/relationships/image" Target="../media/image56.jp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jpg"/><Relationship Id="rId2" Type="http://schemas.openxmlformats.org/officeDocument/2006/relationships/image" Target="../media/image57.jpg"/><Relationship Id="rId1" Type="http://schemas.openxmlformats.org/officeDocument/2006/relationships/slideLayout" Target="../slideLayouts/slideLayout1.xml"/><Relationship Id="rId6" Type="http://schemas.openxmlformats.org/officeDocument/2006/relationships/image" Target="../media/image59.jpg"/><Relationship Id="rId5" Type="http://schemas.openxmlformats.org/officeDocument/2006/relationships/image" Target="../media/image22.png"/><Relationship Id="rId4" Type="http://schemas.openxmlformats.org/officeDocument/2006/relationships/image" Target="../media/image58.jpg"/></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8.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60.jpg"/><Relationship Id="rId4" Type="http://schemas.openxmlformats.org/officeDocument/2006/relationships/image" Target="../media/image59.jp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0.jpg"/><Relationship Id="rId1" Type="http://schemas.openxmlformats.org/officeDocument/2006/relationships/slideLayout" Target="../slideLayouts/slideLayout1.xml"/><Relationship Id="rId4" Type="http://schemas.openxmlformats.org/officeDocument/2006/relationships/image" Target="../media/image61.jp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4.jpg"/><Relationship Id="rId2" Type="http://schemas.openxmlformats.org/officeDocument/2006/relationships/image" Target="../media/image61.jpg"/><Relationship Id="rId1" Type="http://schemas.openxmlformats.org/officeDocument/2006/relationships/slideLayout" Target="../slideLayouts/slideLayout1.xml"/><Relationship Id="rId6" Type="http://schemas.openxmlformats.org/officeDocument/2006/relationships/image" Target="../media/image63.jpg"/><Relationship Id="rId5" Type="http://schemas.openxmlformats.org/officeDocument/2006/relationships/image" Target="../media/image22.png"/><Relationship Id="rId4" Type="http://schemas.openxmlformats.org/officeDocument/2006/relationships/image" Target="../media/image62.jpg"/></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62.jpg"/><Relationship Id="rId1" Type="http://schemas.openxmlformats.org/officeDocument/2006/relationships/slideLayout" Target="../slideLayouts/slideLayout1.xml"/><Relationship Id="rId6" Type="http://schemas.openxmlformats.org/officeDocument/2006/relationships/image" Target="../media/image65.jpg"/><Relationship Id="rId5" Type="http://schemas.openxmlformats.org/officeDocument/2006/relationships/image" Target="../media/image63.jpg"/><Relationship Id="rId4" Type="http://schemas.openxmlformats.org/officeDocument/2006/relationships/image" Target="../media/image64.jpg"/></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4.jpg"/><Relationship Id="rId2" Type="http://schemas.openxmlformats.org/officeDocument/2006/relationships/image" Target="../media/image64.jpg"/><Relationship Id="rId1" Type="http://schemas.openxmlformats.org/officeDocument/2006/relationships/slideLayout" Target="../slideLayouts/slideLayout1.xml"/><Relationship Id="rId6" Type="http://schemas.openxmlformats.org/officeDocument/2006/relationships/image" Target="../media/image67.jpg"/><Relationship Id="rId5" Type="http://schemas.openxmlformats.org/officeDocument/2006/relationships/image" Target="../media/image65.jpg"/><Relationship Id="rId4" Type="http://schemas.openxmlformats.org/officeDocument/2006/relationships/image" Target="../media/image66.jpg"/></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6.jp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68.jpg"/><Relationship Id="rId4" Type="http://schemas.openxmlformats.org/officeDocument/2006/relationships/image" Target="../media/image67.jpg"/></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9.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hyperlink" Target="http://www.ppsmania.fr/author/pista" TargetMode="External"/><Relationship Id="rId2" Type="http://schemas.openxmlformats.org/officeDocument/2006/relationships/image" Target="../media/image70.png"/><Relationship Id="rId1" Type="http://schemas.openxmlformats.org/officeDocument/2006/relationships/slideLayout" Target="../slideLayouts/slideLayout46.xml"/><Relationship Id="rId6" Type="http://schemas.openxmlformats.org/officeDocument/2006/relationships/hyperlink" Target="mailto:pista2011@gmail.com" TargetMode="External"/><Relationship Id="rId5" Type="http://schemas.openxmlformats.org/officeDocument/2006/relationships/image" Target="../media/image72.jpg"/><Relationship Id="rId4" Type="http://schemas.openxmlformats.org/officeDocument/2006/relationships/hyperlink" Target="https://www.youtube.com/channel/UC4x4T-5Itm_FsR07hKJYstA/video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Svet objektívom</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rPr>
              <a:t>El mundo en la lente</a:t>
            </a:r>
            <a:endParaRPr lang="sk-SK" sz="105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plastic"/>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22225">
                <a:solidFill>
                  <a:schemeClr val="tx1">
                    <a:alpha val="70000"/>
                  </a:schemeClr>
                </a:solidFill>
              </a:ln>
              <a:solidFill>
                <a:srgbClr val="FFFF99"/>
              </a:soli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023853" y="813750"/>
            <a:ext cx="1223514" cy="674378"/>
          </a:xfrm>
          <a:prstGeom prst="roundRect">
            <a:avLst/>
          </a:prstGeom>
          <a:solidFill>
            <a:srgbClr val="FFFF99"/>
          </a:solidFill>
          <a:ln w="22225">
            <a:solidFill>
              <a:schemeClr val="tx1"/>
            </a:solidFill>
          </a:ln>
          <a:effectLst>
            <a:outerShdw blurRad="50800" dist="50800" dir="2700000" algn="tl" rotWithShape="0">
              <a:prstClr val="black">
                <a:alpha val="55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49</a:t>
            </a:r>
            <a:endParaRPr lang="sk-SK" sz="4400" b="1" dirty="0">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600" y="6241223"/>
            <a:ext cx="1188000" cy="504000"/>
          </a:xfrm>
          <a:prstGeom prst="roundRect">
            <a:avLst>
              <a:gd name="adj" fmla="val 50000"/>
            </a:avLst>
          </a:prstGeom>
          <a:solidFill>
            <a:srgbClr val="FFFF99"/>
          </a:solidFill>
          <a:ln w="19050">
            <a:solidFill>
              <a:schemeClr val="tx1"/>
            </a:solidFill>
          </a:ln>
          <a:effectLst>
            <a:outerShdw blurRad="50800" dist="50800" dir="2700000" algn="tl" rotWithShape="0">
              <a:prstClr val="black">
                <a:alpha val="62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800" b="1">
                <a:ln w="19050">
                  <a:solidFill>
                    <a:schemeClr val="tx1">
                      <a:alpha val="60000"/>
                    </a:schemeClr>
                  </a:solidFill>
                </a:ln>
                <a:solidFill>
                  <a:srgbClr val="C55A11"/>
                </a:solidFill>
                <a:effectLst>
                  <a:outerShdw blurRad="50800" dist="38100" dir="2700000" algn="tl" rotWithShape="0">
                    <a:schemeClr val="bg1">
                      <a:alpha val="40000"/>
                    </a:schemeClr>
                  </a:outerShdw>
                </a:effectLst>
                <a:latin typeface="ContusTEEMed"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4934337" y="7157035"/>
            <a:ext cx="5366525" cy="576000"/>
          </a:xfrm>
          <a:prstGeom prst="roundRect">
            <a:avLst/>
          </a:prstGeom>
          <a:solidFill>
            <a:srgbClr val="FFFF99"/>
          </a:solidFill>
          <a:ln w="19050" cmpd="sng">
            <a:solidFill>
              <a:schemeClr val="tx1"/>
            </a:solidFill>
            <a:prstDash val="solid"/>
          </a:ln>
          <a:effectLst>
            <a:outerShdw blurRad="50800" dist="50800" dir="2700000" algn="tl" rotWithShape="0">
              <a:prstClr val="black">
                <a:alpha val="67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rPr>
              <a:t>Dennis, Dušan, Pedro, Steve</a:t>
            </a:r>
            <a:endParaRPr kumimoji="0" lang="sk-SK" sz="2800" b="1" i="0" u="none" strike="noStrike" kern="1200" cap="none" spc="0" normalizeH="0" baseline="0" noProof="0" dirty="0">
              <a:ln w="19050">
                <a:solidFill>
                  <a:schemeClr val="tx1">
                    <a:alpha val="60000"/>
                  </a:schemeClr>
                </a:solidFill>
              </a:ln>
              <a:solidFill>
                <a:srgbClr val="C55A11"/>
              </a:solidFill>
              <a:effectLst>
                <a:outerShdw blurRad="50800" dist="38100" dir="2700000" algn="tl" rotWithShape="0">
                  <a:schemeClr val="bg1">
                    <a:alpha val="40000"/>
                  </a:schemeClr>
                </a:outerShdw>
              </a:effectLst>
              <a:uLnTx/>
              <a:uFillTx/>
              <a:latin typeface="ContusTEEMed" pitchFamily="2" charset="0"/>
            </a:endParaRPr>
          </a:p>
        </p:txBody>
      </p:sp>
      <p:pic>
        <p:nvPicPr>
          <p:cNvPr id="13" name="Foto 2b">
            <a:extLst>
              <a:ext uri="{FF2B5EF4-FFF2-40B4-BE49-F238E27FC236}">
                <a16:creationId xmlns:a16="http://schemas.microsoft.com/office/drawing/2014/main" id="{078688DE-781F-4630-A3AF-1C53ED3BE8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5" name="Foto 2a">
            <a:extLst>
              <a:ext uri="{FF2B5EF4-FFF2-40B4-BE49-F238E27FC236}">
                <a16:creationId xmlns:a16="http://schemas.microsoft.com/office/drawing/2014/main" id="{46135E74-6FCC-486F-814D-7370D21AD4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232000" y="3960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2" name="Foto 1">
            <a:extLst>
              <a:ext uri="{FF2B5EF4-FFF2-40B4-BE49-F238E27FC236}">
                <a16:creationId xmlns:a16="http://schemas.microsoft.com/office/drawing/2014/main" id="{CFC8F906-6AB9-40AF-BAC3-14FFF15EDA2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E71D16D4-09C3-4F48-A287-23588D07EC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Tibetan Instrumental Music 2c.wav"/>
          </p:stSnd>
        </p:sndAc>
      </p:transition>
    </mc:Choice>
    <mc:Fallback xmlns="">
      <p:transition spd="slow" advClick="0" advTm="22000">
        <p:fade/>
        <p:sndAc>
          <p:stSnd loop="1">
            <p:snd r:embed="rId8" name="Tibetan Instrumental Music 2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000"/>
                                        <p:tgtEl>
                                          <p:spTgt spid="12"/>
                                        </p:tgtEl>
                                      </p:cBhvr>
                                    </p:animEffect>
                                    <p:anim calcmode="lin" valueType="num">
                                      <p:cBhvr>
                                        <p:cTn id="12" dur="2000" fill="hold"/>
                                        <p:tgtEl>
                                          <p:spTgt spid="12"/>
                                        </p:tgtEl>
                                        <p:attrNameLst>
                                          <p:attrName>ppt_x</p:attrName>
                                        </p:attrNameLst>
                                      </p:cBhvr>
                                      <p:tavLst>
                                        <p:tav tm="0">
                                          <p:val>
                                            <p:strVal val="#ppt_x"/>
                                          </p:val>
                                        </p:tav>
                                        <p:tav tm="100000">
                                          <p:val>
                                            <p:strVal val="#ppt_x"/>
                                          </p:val>
                                        </p:tav>
                                      </p:tavLst>
                                    </p:anim>
                                    <p:anim calcmode="lin" valueType="num">
                                      <p:cBhvr>
                                        <p:cTn id="13" dur="2000" fill="hold"/>
                                        <p:tgtEl>
                                          <p:spTgt spid="12"/>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2500" fill="hold"/>
                                        <p:tgtEl>
                                          <p:spTgt spid="15"/>
                                        </p:tgtEl>
                                        <p:attrNameLst>
                                          <p:attrName>ppt_w</p:attrName>
                                        </p:attrNameLst>
                                      </p:cBhvr>
                                      <p:tavLst>
                                        <p:tav tm="0">
                                          <p:val>
                                            <p:fltVal val="0"/>
                                          </p:val>
                                        </p:tav>
                                        <p:tav tm="100000">
                                          <p:val>
                                            <p:strVal val="#ppt_w"/>
                                          </p:val>
                                        </p:tav>
                                      </p:tavLst>
                                    </p:anim>
                                    <p:anim calcmode="lin" valueType="num">
                                      <p:cBhvr>
                                        <p:cTn id="17" dur="2500" fill="hold"/>
                                        <p:tgtEl>
                                          <p:spTgt spid="15"/>
                                        </p:tgtEl>
                                        <p:attrNameLst>
                                          <p:attrName>ppt_h</p:attrName>
                                        </p:attrNameLst>
                                      </p:cBhvr>
                                      <p:tavLst>
                                        <p:tav tm="0">
                                          <p:val>
                                            <p:fltVal val="0"/>
                                          </p:val>
                                        </p:tav>
                                        <p:tav tm="100000">
                                          <p:val>
                                            <p:strVal val="#ppt_h"/>
                                          </p:val>
                                        </p:tav>
                                      </p:tavLst>
                                    </p:anim>
                                    <p:animEffect transition="in" filter="fade">
                                      <p:cBhvr>
                                        <p:cTn id="18" dur="2500"/>
                                        <p:tgtEl>
                                          <p:spTgt spid="15"/>
                                        </p:tgtEl>
                                      </p:cBhvr>
                                    </p:animEffect>
                                    <p:anim calcmode="lin" valueType="num">
                                      <p:cBhvr>
                                        <p:cTn id="19" dur="2500" fill="hold"/>
                                        <p:tgtEl>
                                          <p:spTgt spid="15"/>
                                        </p:tgtEl>
                                        <p:attrNameLst>
                                          <p:attrName>ppt_x</p:attrName>
                                        </p:attrNameLst>
                                      </p:cBhvr>
                                      <p:tavLst>
                                        <p:tav tm="0">
                                          <p:val>
                                            <p:fltVal val="0.5"/>
                                          </p:val>
                                        </p:tav>
                                        <p:tav tm="100000">
                                          <p:val>
                                            <p:strVal val="#ppt_x"/>
                                          </p:val>
                                        </p:tav>
                                      </p:tavLst>
                                    </p:anim>
                                    <p:anim calcmode="lin" valueType="num">
                                      <p:cBhvr>
                                        <p:cTn id="20" dur="2500" fill="hold"/>
                                        <p:tgtEl>
                                          <p:spTgt spid="15"/>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3"/>
                                        </p:tgtEl>
                                        <p:attrNameLst>
                                          <p:attrName>style.visibility</p:attrName>
                                        </p:attrNameLst>
                                      </p:cBhvr>
                                      <p:to>
                                        <p:strVal val="visible"/>
                                      </p:to>
                                    </p:set>
                                    <p:anim calcmode="lin" valueType="num">
                                      <p:cBhvr>
                                        <p:cTn id="23" dur="2500" fill="hold"/>
                                        <p:tgtEl>
                                          <p:spTgt spid="13"/>
                                        </p:tgtEl>
                                        <p:attrNameLst>
                                          <p:attrName>ppt_w</p:attrName>
                                        </p:attrNameLst>
                                      </p:cBhvr>
                                      <p:tavLst>
                                        <p:tav tm="0">
                                          <p:val>
                                            <p:fltVal val="0"/>
                                          </p:val>
                                        </p:tav>
                                        <p:tav tm="100000">
                                          <p:val>
                                            <p:strVal val="#ppt_w"/>
                                          </p:val>
                                        </p:tav>
                                      </p:tavLst>
                                    </p:anim>
                                    <p:anim calcmode="lin" valueType="num">
                                      <p:cBhvr>
                                        <p:cTn id="24" dur="2500" fill="hold"/>
                                        <p:tgtEl>
                                          <p:spTgt spid="13"/>
                                        </p:tgtEl>
                                        <p:attrNameLst>
                                          <p:attrName>ppt_h</p:attrName>
                                        </p:attrNameLst>
                                      </p:cBhvr>
                                      <p:tavLst>
                                        <p:tav tm="0">
                                          <p:val>
                                            <p:fltVal val="0"/>
                                          </p:val>
                                        </p:tav>
                                        <p:tav tm="100000">
                                          <p:val>
                                            <p:strVal val="#ppt_h"/>
                                          </p:val>
                                        </p:tav>
                                      </p:tavLst>
                                    </p:anim>
                                    <p:animEffect transition="in" filter="fade">
                                      <p:cBhvr>
                                        <p:cTn id="25" dur="2500"/>
                                        <p:tgtEl>
                                          <p:spTgt spid="13"/>
                                        </p:tgtEl>
                                      </p:cBhvr>
                                    </p:animEffect>
                                    <p:anim calcmode="lin" valueType="num">
                                      <p:cBhvr>
                                        <p:cTn id="26" dur="2500" fill="hold"/>
                                        <p:tgtEl>
                                          <p:spTgt spid="13"/>
                                        </p:tgtEl>
                                        <p:attrNameLst>
                                          <p:attrName>ppt_x</p:attrName>
                                        </p:attrNameLst>
                                      </p:cBhvr>
                                      <p:tavLst>
                                        <p:tav tm="0">
                                          <p:val>
                                            <p:fltVal val="0.5"/>
                                          </p:val>
                                        </p:tav>
                                        <p:tav tm="100000">
                                          <p:val>
                                            <p:strVal val="#ppt_x"/>
                                          </p:val>
                                        </p:tav>
                                      </p:tavLst>
                                    </p:anim>
                                    <p:anim calcmode="lin" valueType="num">
                                      <p:cBhvr>
                                        <p:cTn id="27" dur="2500" fill="hold"/>
                                        <p:tgtEl>
                                          <p:spTgt spid="13"/>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16" presetClass="entr" presetSubtype="21"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barn(inVertical)">
                                      <p:cBhvr>
                                        <p:cTn id="31" dur="1500"/>
                                        <p:tgtEl>
                                          <p:spTgt spid="3"/>
                                        </p:tgtEl>
                                      </p:cBhvr>
                                    </p:animEffect>
                                  </p:childTnLst>
                                </p:cTn>
                              </p:par>
                            </p:childTnLst>
                          </p:cTn>
                        </p:par>
                        <p:par>
                          <p:cTn id="32" fill="hold">
                            <p:stCondLst>
                              <p:cond delay="7000"/>
                            </p:stCondLst>
                            <p:childTnLst>
                              <p:par>
                                <p:cTn id="33" presetID="53" presetClass="entr" presetSubtype="16" fill="hold" grpId="0" nodeType="after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p:cTn id="35" dur="1500" fill="hold"/>
                                        <p:tgtEl>
                                          <p:spTgt spid="9"/>
                                        </p:tgtEl>
                                        <p:attrNameLst>
                                          <p:attrName>ppt_w</p:attrName>
                                        </p:attrNameLst>
                                      </p:cBhvr>
                                      <p:tavLst>
                                        <p:tav tm="0">
                                          <p:val>
                                            <p:fltVal val="0"/>
                                          </p:val>
                                        </p:tav>
                                        <p:tav tm="100000">
                                          <p:val>
                                            <p:strVal val="#ppt_w"/>
                                          </p:val>
                                        </p:tav>
                                      </p:tavLst>
                                    </p:anim>
                                    <p:anim calcmode="lin" valueType="num">
                                      <p:cBhvr>
                                        <p:cTn id="36" dur="1500" fill="hold"/>
                                        <p:tgtEl>
                                          <p:spTgt spid="9"/>
                                        </p:tgtEl>
                                        <p:attrNameLst>
                                          <p:attrName>ppt_h</p:attrName>
                                        </p:attrNameLst>
                                      </p:cBhvr>
                                      <p:tavLst>
                                        <p:tav tm="0">
                                          <p:val>
                                            <p:fltVal val="0"/>
                                          </p:val>
                                        </p:tav>
                                        <p:tav tm="100000">
                                          <p:val>
                                            <p:strVal val="#ppt_h"/>
                                          </p:val>
                                        </p:tav>
                                      </p:tavLst>
                                    </p:anim>
                                    <p:animEffect transition="in" filter="fade">
                                      <p:cBhvr>
                                        <p:cTn id="37" dur="1500"/>
                                        <p:tgtEl>
                                          <p:spTgt spid="9"/>
                                        </p:tgtEl>
                                      </p:cBhvr>
                                    </p:animEffect>
                                  </p:childTnLst>
                                </p:cTn>
                              </p:par>
                            </p:childTnLst>
                          </p:cTn>
                        </p:par>
                        <p:par>
                          <p:cTn id="38" fill="hold">
                            <p:stCondLst>
                              <p:cond delay="9000"/>
                            </p:stCondLst>
                            <p:childTnLst>
                              <p:par>
                                <p:cTn id="39" presetID="10" presetClass="exit" presetSubtype="0" fill="hold" grpId="0" nodeType="afterEffect">
                                  <p:stCondLst>
                                    <p:cond delay="1000"/>
                                  </p:stCondLst>
                                  <p:iterate type="lt">
                                    <p:tmPct val="0"/>
                                  </p:iterate>
                                  <p:childTnLst>
                                    <p:animEffect transition="out" filter="fade">
                                      <p:cBhvr>
                                        <p:cTn id="40" dur="1000"/>
                                        <p:tgtEl>
                                          <p:spTgt spid="7">
                                            <p:txEl>
                                              <p:pRg st="0" end="0"/>
                                            </p:txEl>
                                          </p:spTgt>
                                        </p:tgtEl>
                                      </p:cBhvr>
                                    </p:animEffect>
                                    <p:set>
                                      <p:cBhvr>
                                        <p:cTn id="41" dur="1" fill="hold">
                                          <p:stCondLst>
                                            <p:cond delay="999"/>
                                          </p:stCondLst>
                                        </p:cTn>
                                        <p:tgtEl>
                                          <p:spTgt spid="7">
                                            <p:txEl>
                                              <p:pRg st="0" end="0"/>
                                            </p:txEl>
                                          </p:spTgt>
                                        </p:tgtEl>
                                        <p:attrNameLst>
                                          <p:attrName>style.visibility</p:attrName>
                                        </p:attrNameLst>
                                      </p:cBhvr>
                                      <p:to>
                                        <p:strVal val="hidden"/>
                                      </p:to>
                                    </p:set>
                                  </p:childTnLst>
                                </p:cTn>
                              </p:par>
                            </p:childTnLst>
                          </p:cTn>
                        </p:par>
                        <p:par>
                          <p:cTn id="42" fill="hold">
                            <p:stCondLst>
                              <p:cond delay="11000"/>
                            </p:stCondLst>
                            <p:childTnLst>
                              <p:par>
                                <p:cTn id="43" presetID="1" presetClass="entr" presetSubtype="0" fill="hold" grpId="0" nodeType="afterEffect">
                                  <p:stCondLst>
                                    <p:cond delay="0"/>
                                  </p:stCondLst>
                                  <p:iterate type="lt">
                                    <p:tmAbs val="300"/>
                                  </p:iterate>
                                  <p:childTnLst>
                                    <p:set>
                                      <p:cBhvr>
                                        <p:cTn id="44" dur="1" fill="hold">
                                          <p:stCondLst>
                                            <p:cond delay="0"/>
                                          </p:stCondLst>
                                        </p:cTn>
                                        <p:tgtEl>
                                          <p:spTgt spid="17"/>
                                        </p:tgtEl>
                                        <p:attrNameLst>
                                          <p:attrName>style.visibility</p:attrName>
                                        </p:attrNameLst>
                                      </p:cBhvr>
                                      <p:to>
                                        <p:strVal val="visible"/>
                                      </p:to>
                                    </p:set>
                                  </p:childTnLst>
                                </p:cTn>
                              </p:par>
                            </p:childTnLst>
                          </p:cTn>
                        </p:par>
                        <p:par>
                          <p:cTn id="45" fill="hold">
                            <p:stCondLst>
                              <p:cond delay="15501"/>
                            </p:stCondLst>
                            <p:childTnLst>
                              <p:par>
                                <p:cTn id="46" presetID="10" presetClass="exit" presetSubtype="0" fill="hold" grpId="1" nodeType="afterEffect">
                                  <p:stCondLst>
                                    <p:cond delay="1000"/>
                                  </p:stCondLst>
                                  <p:iterate type="lt">
                                    <p:tmPct val="0"/>
                                  </p:iterate>
                                  <p:childTnLst>
                                    <p:animEffect transition="out" filter="fade">
                                      <p:cBhvr>
                                        <p:cTn id="47" dur="1000"/>
                                        <p:tgtEl>
                                          <p:spTgt spid="17"/>
                                        </p:tgtEl>
                                      </p:cBhvr>
                                    </p:animEffect>
                                    <p:set>
                                      <p:cBhvr>
                                        <p:cTn id="48" dur="1" fill="hold">
                                          <p:stCondLst>
                                            <p:cond delay="999"/>
                                          </p:stCondLst>
                                        </p:cTn>
                                        <p:tgtEl>
                                          <p:spTgt spid="17"/>
                                        </p:tgtEl>
                                        <p:attrNameLst>
                                          <p:attrName>style.visibility</p:attrName>
                                        </p:attrNameLst>
                                      </p:cBhvr>
                                      <p:to>
                                        <p:strVal val="hidden"/>
                                      </p:to>
                                    </p:set>
                                  </p:childTnLst>
                                </p:cTn>
                              </p:par>
                            </p:childTnLst>
                          </p:cTn>
                        </p:par>
                        <p:par>
                          <p:cTn id="49" fill="hold">
                            <p:stCondLst>
                              <p:cond delay="17501"/>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Krajina">
            <a:extLst>
              <a:ext uri="{FF2B5EF4-FFF2-40B4-BE49-F238E27FC236}">
                <a16:creationId xmlns:a16="http://schemas.microsoft.com/office/drawing/2014/main" id="{B3007008-254A-4C29-9D1C-66A9E5E6B6A1}"/>
              </a:ext>
            </a:extLst>
          </p:cNvPr>
          <p:cNvSpPr txBox="1"/>
          <p:nvPr/>
        </p:nvSpPr>
        <p:spPr>
          <a:xfrm>
            <a:off x="5459942" y="6528159"/>
            <a:ext cx="4081923" cy="1785104"/>
          </a:xfrm>
          <a:prstGeom prst="rect">
            <a:avLst/>
          </a:prstGeom>
          <a:noFill/>
          <a:scene3d>
            <a:camera prst="orthographicFront"/>
            <a:lightRig rig="sunset" dir="t"/>
          </a:scene3d>
          <a:sp3d prstMaterial="matte"/>
        </p:spPr>
        <p:txBody>
          <a:bodyPr wrap="square" rtlCol="0">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1000" b="1">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CHINA</a:t>
            </a:r>
            <a:endParaRPr lang="sk-SK" sz="11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2378889" y="801474"/>
            <a:ext cx="10482221" cy="1015663"/>
          </a:xfrm>
          <a:prstGeom prst="rect">
            <a:avLst/>
          </a:prstGeom>
          <a:noFill/>
          <a:scene3d>
            <a:camera prst="orthographicFront"/>
            <a:lightRig rig="sunset" dir="t"/>
          </a:scene3d>
          <a:sp3d prstMaterial="matte"/>
        </p:spPr>
        <p:txBody>
          <a:bodyPr wrap="square" rtlCol="0">
            <a:prstTxWarp prst="textPlain">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6000" b="1">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LHASA</a:t>
            </a:r>
            <a:endParaRPr lang="sk-SK" sz="6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endParaRPr>
          </a:p>
        </p:txBody>
      </p:sp>
      <p:sp>
        <p:nvSpPr>
          <p:cNvPr id="3" name="Región">
            <a:extLst>
              <a:ext uri="{FF2B5EF4-FFF2-40B4-BE49-F238E27FC236}">
                <a16:creationId xmlns:a16="http://schemas.microsoft.com/office/drawing/2014/main" id="{01238CF8-16AC-46D5-8CFF-248EFAA16DC7}"/>
              </a:ext>
            </a:extLst>
          </p:cNvPr>
          <p:cNvSpPr txBox="1"/>
          <p:nvPr/>
        </p:nvSpPr>
        <p:spPr>
          <a:xfrm>
            <a:off x="5999819" y="2181065"/>
            <a:ext cx="3240360" cy="1323439"/>
          </a:xfrm>
          <a:prstGeom prst="rect">
            <a:avLst/>
          </a:prstGeom>
          <a:noFill/>
        </p:spPr>
        <p:txBody>
          <a:bodyPr wrap="square" rtlCol="0">
            <a:spAutoFit/>
          </a:bodyPr>
          <a:lstStyle/>
          <a:p>
            <a:pPr algn="ctr"/>
            <a:r>
              <a:rPr lang="sk-SK" sz="8000" b="1">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TIBET</a:t>
            </a:r>
          </a:p>
        </p:txBody>
      </p:sp>
      <p:pic>
        <p:nvPicPr>
          <p:cNvPr id="10" name="Znak">
            <a:extLst>
              <a:ext uri="{FF2B5EF4-FFF2-40B4-BE49-F238E27FC236}">
                <a16:creationId xmlns:a16="http://schemas.microsoft.com/office/drawing/2014/main" id="{4D2B7B14-BE45-439B-8FBF-EE6384D3F7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410" y="2709170"/>
            <a:ext cx="1413857" cy="1534035"/>
          </a:xfrm>
          <a:prstGeom prst="rect">
            <a:avLst/>
          </a:prstGeom>
          <a:effectLst>
            <a:glow rad="241300">
              <a:srgbClr val="FFE89F">
                <a:alpha val="94000"/>
              </a:srgbClr>
            </a:glow>
          </a:effectLst>
        </p:spPr>
      </p:pic>
      <p:pic>
        <p:nvPicPr>
          <p:cNvPr id="12" name="Vlajka">
            <a:extLst>
              <a:ext uri="{FF2B5EF4-FFF2-40B4-BE49-F238E27FC236}">
                <a16:creationId xmlns:a16="http://schemas.microsoft.com/office/drawing/2014/main" id="{03D8CB52-6B04-4EE3-92A8-2A995EDB4A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31197">
            <a:off x="12633725" y="2767147"/>
            <a:ext cx="1784446" cy="1753641"/>
          </a:xfrm>
          <a:prstGeom prst="rect">
            <a:avLst/>
          </a:prstGeom>
          <a:effectLst>
            <a:glow rad="190500">
              <a:srgbClr val="FFE89F">
                <a:alpha val="69804"/>
              </a:srgbClr>
            </a:glow>
          </a:effectLst>
        </p:spPr>
      </p:pic>
      <p:grpSp>
        <p:nvGrpSpPr>
          <p:cNvPr id="2" name="Skupina 1">
            <a:extLst>
              <a:ext uri="{FF2B5EF4-FFF2-40B4-BE49-F238E27FC236}">
                <a16:creationId xmlns:a16="http://schemas.microsoft.com/office/drawing/2014/main" id="{0793E3CF-5976-4BA1-B710-54EB182DB09E}"/>
              </a:ext>
            </a:extLst>
          </p:cNvPr>
          <p:cNvGrpSpPr/>
          <p:nvPr/>
        </p:nvGrpSpPr>
        <p:grpSpPr>
          <a:xfrm>
            <a:off x="2232000" y="2952000"/>
            <a:ext cx="10809201" cy="3218400"/>
            <a:chOff x="2232000" y="2952000"/>
            <a:chExt cx="10809201" cy="3218400"/>
          </a:xfrm>
        </p:grpSpPr>
        <p:pic>
          <p:nvPicPr>
            <p:cNvPr id="14" name="Foto 2b">
              <a:extLst>
                <a:ext uri="{FF2B5EF4-FFF2-40B4-BE49-F238E27FC236}">
                  <a16:creationId xmlns:a16="http://schemas.microsoft.com/office/drawing/2014/main" id="{B78112A0-A74D-46E9-B9FA-84867DD6E4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8" name="Foto 2a">
              <a:extLst>
                <a:ext uri="{FF2B5EF4-FFF2-40B4-BE49-F238E27FC236}">
                  <a16:creationId xmlns:a16="http://schemas.microsoft.com/office/drawing/2014/main" id="{B994A262-2DC8-4F1A-A826-01FA55E7F1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232000" y="3960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9" name="Foto 1">
              <a:extLst>
                <a:ext uri="{FF2B5EF4-FFF2-40B4-BE49-F238E27FC236}">
                  <a16:creationId xmlns:a16="http://schemas.microsoft.com/office/drawing/2014/main" id="{E6645696-AD68-4277-AB72-CA09FA902D5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1" cy="2210400"/>
            </a:xfrm>
            <a:prstGeom prst="rect">
              <a:avLst/>
            </a:prstGeom>
            <a:solidFill>
              <a:srgbClr val="FFFFFF">
                <a:shade val="85000"/>
              </a:srgbClr>
            </a:solidFill>
            <a:ln w="60325" cap="sq">
              <a:solidFill>
                <a:srgbClr val="FFFF99"/>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grpSp>
      <p:pic>
        <p:nvPicPr>
          <p:cNvPr id="15" name="Rám">
            <a:extLst>
              <a:ext uri="{FF2B5EF4-FFF2-40B4-BE49-F238E27FC236}">
                <a16:creationId xmlns:a16="http://schemas.microsoft.com/office/drawing/2014/main" id="{122D8464-21D4-4D9B-BF49-478F338ED76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2501"/>
                            </p:stCondLst>
                            <p:childTnLst>
                              <p:par>
                                <p:cTn id="8" presetID="42" presetClass="path" presetSubtype="0" accel="50000" decel="50000" fill="hold" nodeType="afterEffect">
                                  <p:stCondLst>
                                    <p:cond delay="500"/>
                                  </p:stCondLst>
                                  <p:childTnLst>
                                    <p:animMotion origin="layout" path="M -1.66667E-6 2.96296E-6 L -0.00104 0.08555 " pathEditMode="relative" rAng="0" ptsTypes="AA">
                                      <p:cBhvr>
                                        <p:cTn id="9" dur="2500" fill="hold"/>
                                        <p:tgtEl>
                                          <p:spTgt spid="2"/>
                                        </p:tgtEl>
                                        <p:attrNameLst>
                                          <p:attrName>ppt_x</p:attrName>
                                          <p:attrName>ppt_y</p:attrName>
                                        </p:attrNameLst>
                                      </p:cBhvr>
                                      <p:rCtr x="-52" y="4278"/>
                                    </p:animMotion>
                                  </p:childTnLst>
                                </p:cTn>
                              </p:par>
                              <p:par>
                                <p:cTn id="10" presetID="42" presetClass="entr" presetSubtype="0" fill="hold" grpId="0" nodeType="withEffect">
                                  <p:stCondLst>
                                    <p:cond delay="1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500"/>
                                        <p:tgtEl>
                                          <p:spTgt spid="3"/>
                                        </p:tgtEl>
                                      </p:cBhvr>
                                    </p:animEffect>
                                    <p:anim calcmode="lin" valueType="num">
                                      <p:cBhvr>
                                        <p:cTn id="13" dur="2500" fill="hold"/>
                                        <p:tgtEl>
                                          <p:spTgt spid="3"/>
                                        </p:tgtEl>
                                        <p:attrNameLst>
                                          <p:attrName>ppt_x</p:attrName>
                                        </p:attrNameLst>
                                      </p:cBhvr>
                                      <p:tavLst>
                                        <p:tav tm="0">
                                          <p:val>
                                            <p:strVal val="#ppt_x"/>
                                          </p:val>
                                        </p:tav>
                                        <p:tav tm="100000">
                                          <p:val>
                                            <p:strVal val="#ppt_x"/>
                                          </p:val>
                                        </p:tav>
                                      </p:tavLst>
                                    </p:anim>
                                    <p:anim calcmode="lin" valueType="num">
                                      <p:cBhvr>
                                        <p:cTn id="14" dur="25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6501"/>
                            </p:stCondLst>
                            <p:childTnLst>
                              <p:par>
                                <p:cTn id="16" presetID="53" presetClass="entr" presetSubtype="528"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2000" fill="hold"/>
                                        <p:tgtEl>
                                          <p:spTgt spid="10"/>
                                        </p:tgtEl>
                                        <p:attrNameLst>
                                          <p:attrName>ppt_w</p:attrName>
                                        </p:attrNameLst>
                                      </p:cBhvr>
                                      <p:tavLst>
                                        <p:tav tm="0">
                                          <p:val>
                                            <p:fltVal val="0"/>
                                          </p:val>
                                        </p:tav>
                                        <p:tav tm="100000">
                                          <p:val>
                                            <p:strVal val="#ppt_w"/>
                                          </p:val>
                                        </p:tav>
                                      </p:tavLst>
                                    </p:anim>
                                    <p:anim calcmode="lin" valueType="num">
                                      <p:cBhvr>
                                        <p:cTn id="19" dur="2000" fill="hold"/>
                                        <p:tgtEl>
                                          <p:spTgt spid="10"/>
                                        </p:tgtEl>
                                        <p:attrNameLst>
                                          <p:attrName>ppt_h</p:attrName>
                                        </p:attrNameLst>
                                      </p:cBhvr>
                                      <p:tavLst>
                                        <p:tav tm="0">
                                          <p:val>
                                            <p:fltVal val="0"/>
                                          </p:val>
                                        </p:tav>
                                        <p:tav tm="100000">
                                          <p:val>
                                            <p:strVal val="#ppt_h"/>
                                          </p:val>
                                        </p:tav>
                                      </p:tavLst>
                                    </p:anim>
                                    <p:animEffect transition="in" filter="fade">
                                      <p:cBhvr>
                                        <p:cTn id="20" dur="2000"/>
                                        <p:tgtEl>
                                          <p:spTgt spid="10"/>
                                        </p:tgtEl>
                                      </p:cBhvr>
                                    </p:animEffect>
                                    <p:anim calcmode="lin" valueType="num">
                                      <p:cBhvr>
                                        <p:cTn id="21" dur="2000" fill="hold"/>
                                        <p:tgtEl>
                                          <p:spTgt spid="10"/>
                                        </p:tgtEl>
                                        <p:attrNameLst>
                                          <p:attrName>ppt_x</p:attrName>
                                        </p:attrNameLst>
                                      </p:cBhvr>
                                      <p:tavLst>
                                        <p:tav tm="0">
                                          <p:val>
                                            <p:fltVal val="0.5"/>
                                          </p:val>
                                        </p:tav>
                                        <p:tav tm="100000">
                                          <p:val>
                                            <p:strVal val="#ppt_x"/>
                                          </p:val>
                                        </p:tav>
                                      </p:tavLst>
                                    </p:anim>
                                    <p:anim calcmode="lin" valueType="num">
                                      <p:cBhvr>
                                        <p:cTn id="22" dur="2000" fill="hold"/>
                                        <p:tgtEl>
                                          <p:spTgt spid="10"/>
                                        </p:tgtEl>
                                        <p:attrNameLst>
                                          <p:attrName>ppt_y</p:attrName>
                                        </p:attrNameLst>
                                      </p:cBhvr>
                                      <p:tavLst>
                                        <p:tav tm="0">
                                          <p:val>
                                            <p:fltVal val="0.5"/>
                                          </p:val>
                                        </p:tav>
                                        <p:tav tm="100000">
                                          <p:val>
                                            <p:strVal val="#ppt_y"/>
                                          </p:val>
                                        </p:tav>
                                      </p:tavLst>
                                    </p:anim>
                                  </p:childTnLst>
                                </p:cTn>
                              </p:par>
                              <p:par>
                                <p:cTn id="23" presetID="53" presetClass="entr" presetSubtype="528"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2000" fill="hold"/>
                                        <p:tgtEl>
                                          <p:spTgt spid="12"/>
                                        </p:tgtEl>
                                        <p:attrNameLst>
                                          <p:attrName>ppt_w</p:attrName>
                                        </p:attrNameLst>
                                      </p:cBhvr>
                                      <p:tavLst>
                                        <p:tav tm="0">
                                          <p:val>
                                            <p:fltVal val="0"/>
                                          </p:val>
                                        </p:tav>
                                        <p:tav tm="100000">
                                          <p:val>
                                            <p:strVal val="#ppt_w"/>
                                          </p:val>
                                        </p:tav>
                                      </p:tavLst>
                                    </p:anim>
                                    <p:anim calcmode="lin" valueType="num">
                                      <p:cBhvr>
                                        <p:cTn id="26" dur="2000" fill="hold"/>
                                        <p:tgtEl>
                                          <p:spTgt spid="12"/>
                                        </p:tgtEl>
                                        <p:attrNameLst>
                                          <p:attrName>ppt_h</p:attrName>
                                        </p:attrNameLst>
                                      </p:cBhvr>
                                      <p:tavLst>
                                        <p:tav tm="0">
                                          <p:val>
                                            <p:fltVal val="0"/>
                                          </p:val>
                                        </p:tav>
                                        <p:tav tm="100000">
                                          <p:val>
                                            <p:strVal val="#ppt_h"/>
                                          </p:val>
                                        </p:tav>
                                      </p:tavLst>
                                    </p:anim>
                                    <p:animEffect transition="in" filter="fade">
                                      <p:cBhvr>
                                        <p:cTn id="27" dur="2000"/>
                                        <p:tgtEl>
                                          <p:spTgt spid="12"/>
                                        </p:tgtEl>
                                      </p:cBhvr>
                                    </p:animEffect>
                                    <p:anim calcmode="lin" valueType="num">
                                      <p:cBhvr>
                                        <p:cTn id="28" dur="2000" fill="hold"/>
                                        <p:tgtEl>
                                          <p:spTgt spid="12"/>
                                        </p:tgtEl>
                                        <p:attrNameLst>
                                          <p:attrName>ppt_x</p:attrName>
                                        </p:attrNameLst>
                                      </p:cBhvr>
                                      <p:tavLst>
                                        <p:tav tm="0">
                                          <p:val>
                                            <p:fltVal val="0.5"/>
                                          </p:val>
                                        </p:tav>
                                        <p:tav tm="100000">
                                          <p:val>
                                            <p:strVal val="#ppt_x"/>
                                          </p:val>
                                        </p:tav>
                                      </p:tavLst>
                                    </p:anim>
                                    <p:anim calcmode="lin" valueType="num">
                                      <p:cBhvr>
                                        <p:cTn id="29" dur="2000" fill="hold"/>
                                        <p:tgtEl>
                                          <p:spTgt spid="12"/>
                                        </p:tgtEl>
                                        <p:attrNameLst>
                                          <p:attrName>ppt_y</p:attrName>
                                        </p:attrNameLst>
                                      </p:cBhvr>
                                      <p:tavLst>
                                        <p:tav tm="0">
                                          <p:val>
                                            <p:fltVal val="0.5"/>
                                          </p:val>
                                        </p:tav>
                                        <p:tav tm="100000">
                                          <p:val>
                                            <p:strVal val="#ppt_y"/>
                                          </p:val>
                                        </p:tav>
                                      </p:tavLst>
                                    </p:anim>
                                  </p:childTnLst>
                                </p:cTn>
                              </p:par>
                            </p:childTnLst>
                          </p:cTn>
                        </p:par>
                        <p:par>
                          <p:cTn id="30" fill="hold">
                            <p:stCondLst>
                              <p:cond delay="8501"/>
                            </p:stCondLst>
                            <p:childTnLst>
                              <p:par>
                                <p:cTn id="31" presetID="16" presetClass="entr" presetSubtype="37" fill="hold" nodeType="afterEffect">
                                  <p:stCondLst>
                                    <p:cond delay="500"/>
                                  </p:stCondLst>
                                  <p:childTnLst>
                                    <p:set>
                                      <p:cBhvr>
                                        <p:cTn id="32" dur="1" fill="hold">
                                          <p:stCondLst>
                                            <p:cond delay="0"/>
                                          </p:stCondLst>
                                        </p:cTn>
                                        <p:tgtEl>
                                          <p:spTgt spid="16">
                                            <p:txEl>
                                              <p:pRg st="0" end="0"/>
                                            </p:txEl>
                                          </p:spTgt>
                                        </p:tgtEl>
                                        <p:attrNameLst>
                                          <p:attrName>style.visibility</p:attrName>
                                        </p:attrNameLst>
                                      </p:cBhvr>
                                      <p:to>
                                        <p:strVal val="visible"/>
                                      </p:to>
                                    </p:set>
                                    <p:animEffect transition="in" filter="barn(outVertical)">
                                      <p:cBhvr>
                                        <p:cTn id="33"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4553" y="625538"/>
            <a:ext cx="2625833" cy="3072225"/>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787352" y="1475086"/>
            <a:ext cx="648072" cy="241980"/>
          </a:xfrm>
          <a:prstGeom prst="rect">
            <a:avLst/>
          </a:prstGeom>
          <a:solidFill>
            <a:schemeClr val="bg1">
              <a:lumMod val="8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a:latin typeface="Arial" panose="020B0604020202020204" pitchFamily="34" charset="0"/>
                <a:ea typeface="Tahoma" panose="020B0604030504040204" pitchFamily="34" charset="0"/>
                <a:cs typeface="Arial" panose="020B0604020202020204" pitchFamily="34" charset="0"/>
              </a:rPr>
              <a:t>China</a:t>
            </a:r>
            <a:endParaRPr kumimoji="0" lang="sk-SK" sz="1100" b="1" i="1" u="none" strike="noStrike" kern="0" cap="none" spc="0" normalizeH="0" baseline="0" noProof="0">
              <a:ln>
                <a:noFill/>
              </a:ln>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1510182" y="2566863"/>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7331968" y="5114802"/>
            <a:ext cx="747717" cy="288147"/>
          </a:xfrm>
          <a:prstGeom prst="rect">
            <a:avLst/>
          </a:prstGeom>
          <a:solidFill>
            <a:schemeClr val="bg1">
              <a:lumMod val="8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b="1" i="1" kern="0">
                <a:solidFill>
                  <a:prstClr val="black"/>
                </a:solidFill>
                <a:latin typeface="Arial" panose="020B0604020202020204" pitchFamily="34" charset="0"/>
                <a:ea typeface="Tahoma" panose="020B0604030504040204" pitchFamily="34" charset="0"/>
                <a:cs typeface="Arial" panose="020B0604020202020204" pitchFamily="34" charset="0"/>
              </a:rPr>
              <a:t>Lhasa</a:t>
            </a:r>
            <a:endParaRPr kumimoji="0" lang="sk-SK" sz="1400" b="1" i="1" u="none" strike="noStrike" kern="0" cap="none" spc="0" normalizeH="0" baseline="0" noProof="0">
              <a:ln>
                <a:noFill/>
              </a:ln>
              <a:solidFill>
                <a:prstClr val="black"/>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16" name="Hviezda">
            <a:extLst>
              <a:ext uri="{FF2B5EF4-FFF2-40B4-BE49-F238E27FC236}">
                <a16:creationId xmlns:a16="http://schemas.microsoft.com/office/drawing/2014/main" id="{DF1065B3-21A1-4C8D-A646-751AADF42544}"/>
              </a:ext>
            </a:extLst>
          </p:cNvPr>
          <p:cNvSpPr/>
          <p:nvPr/>
        </p:nvSpPr>
        <p:spPr>
          <a:xfrm>
            <a:off x="6899920" y="5267253"/>
            <a:ext cx="525201" cy="497785"/>
          </a:xfrm>
          <a:prstGeom prst="star4">
            <a:avLst>
              <a:gd name="adj" fmla="val 14116"/>
            </a:avLst>
          </a:prstGeom>
          <a:solidFill>
            <a:srgbClr val="FF0000"/>
          </a:solidFill>
          <a:ln w="15875" cap="flat" cmpd="sng" algn="ctr">
            <a:solidFill>
              <a:schemeClr val="bg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 name="GPS">
            <a:extLst>
              <a:ext uri="{FF2B5EF4-FFF2-40B4-BE49-F238E27FC236}">
                <a16:creationId xmlns:a16="http://schemas.microsoft.com/office/drawing/2014/main" id="{2660E44D-51F8-4262-AF9D-8B8CAA567E53}"/>
              </a:ext>
            </a:extLst>
          </p:cNvPr>
          <p:cNvSpPr/>
          <p:nvPr/>
        </p:nvSpPr>
        <p:spPr>
          <a:xfrm>
            <a:off x="1506751" y="7087205"/>
            <a:ext cx="3484748" cy="311839"/>
          </a:xfrm>
          <a:prstGeom prst="roundRect">
            <a:avLst>
              <a:gd name="adj" fmla="val 50000"/>
            </a:avLst>
          </a:prstGeom>
          <a:solidFill>
            <a:srgbClr val="FFFF99"/>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lang="sk-SK" sz="1600" b="1" i="1" noProof="0">
                <a:solidFill>
                  <a:prstClr val="black"/>
                </a:solidFill>
                <a:latin typeface="Arial" panose="020B0604020202020204" pitchFamily="34" charset="0"/>
                <a:cs typeface="Arial" panose="020B0604020202020204" pitchFamily="34" charset="0"/>
              </a:rPr>
              <a:t>N</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29</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38</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6</a:t>
            </a:r>
            <a:r>
              <a:rPr lang="sk-SK" sz="1600" b="1" i="1">
                <a:solidFill>
                  <a:prstClr val="black"/>
                </a:solidFill>
                <a:latin typeface="Arial" panose="020B0604020202020204" pitchFamily="34" charset="0"/>
                <a:cs typeface="Arial" panose="020B0604020202020204" pitchFamily="34" charset="0"/>
              </a:rPr>
              <a:t>0</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E</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91</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05</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6</a:t>
            </a:r>
            <a:r>
              <a:rPr lang="sk-SK" sz="1600" b="1" i="1">
                <a:solidFill>
                  <a:prstClr val="black"/>
                </a:solidFill>
                <a:latin typeface="Arial" panose="020B0604020202020204" pitchFamily="34" charset="0"/>
                <a:cs typeface="Arial" panose="020B0604020202020204" pitchFamily="34" charset="0"/>
              </a:rPr>
              <a:t>0</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4" name="Krajina">
            <a:extLst>
              <a:ext uri="{FF2B5EF4-FFF2-40B4-BE49-F238E27FC236}">
                <a16:creationId xmlns:a16="http://schemas.microsoft.com/office/drawing/2014/main" id="{694313CB-281A-4905-9FA1-C03CB5E08E64}"/>
              </a:ext>
            </a:extLst>
          </p:cNvPr>
          <p:cNvSpPr txBox="1"/>
          <p:nvPr/>
        </p:nvSpPr>
        <p:spPr>
          <a:xfrm>
            <a:off x="1603693" y="5796339"/>
            <a:ext cx="3290865" cy="1323439"/>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8000" b="1">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rPr>
              <a:t>CHINA</a:t>
            </a:r>
            <a:endParaRPr lang="sk-SK" sz="8000" b="1" dirty="0">
              <a:ln w="22225">
                <a:solidFill>
                  <a:schemeClr val="tx1">
                    <a:alpha val="70000"/>
                  </a:schemeClr>
                </a:solidFill>
              </a:ln>
              <a:solidFill>
                <a:srgbClr val="FFFF99"/>
              </a:solidFill>
              <a:effectLst>
                <a:outerShdw blurRad="38100" dist="38100" dir="2700000" algn="tl">
                  <a:srgbClr val="000000">
                    <a:alpha val="43137"/>
                  </a:srgbClr>
                </a:outerShdw>
              </a:effectLst>
              <a:latin typeface="Shanghai" panose="00000400000000000000" pitchFamily="2" charset="0"/>
            </a:endParaRPr>
          </a:p>
        </p:txBody>
      </p:sp>
      <p:pic>
        <p:nvPicPr>
          <p:cNvPr id="12" name="Rám">
            <a:extLst>
              <a:ext uri="{FF2B5EF4-FFF2-40B4-BE49-F238E27FC236}">
                <a16:creationId xmlns:a16="http://schemas.microsoft.com/office/drawing/2014/main" id="{3A377DE1-F222-4032-992A-B1FB2D54DBE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21000">
        <p:fad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1" fill="hold" nodeType="after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2500"/>
                                        <p:tgtEl>
                                          <p:spTgt spid="6"/>
                                        </p:tgtEl>
                                      </p:cBhvr>
                                    </p:animEffect>
                                  </p:childTnLst>
                                </p:cTn>
                              </p:par>
                            </p:childTnLst>
                          </p:cTn>
                        </p:par>
                        <p:par>
                          <p:cTn id="22" fill="hold">
                            <p:stCondLst>
                              <p:cond delay="8500"/>
                            </p:stCondLst>
                            <p:childTnLst>
                              <p:par>
                                <p:cTn id="23" presetID="10" presetClass="entr" presetSubtype="0" fill="hold" grpId="0" nodeType="afterEffect">
                                  <p:stCondLst>
                                    <p:cond delay="5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500"/>
                                        <p:tgtEl>
                                          <p:spTgt spid="14"/>
                                        </p:tgtEl>
                                      </p:cBhvr>
                                    </p:animEffect>
                                  </p:childTnLst>
                                </p:cTn>
                              </p:par>
                            </p:childTnLst>
                          </p:cTn>
                        </p:par>
                        <p:par>
                          <p:cTn id="26" fill="hold">
                            <p:stCondLst>
                              <p:cond delay="10500"/>
                            </p:stCondLst>
                            <p:childTnLst>
                              <p:par>
                                <p:cTn id="27" presetID="42"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anim calcmode="lin" valueType="num">
                                      <p:cBhvr>
                                        <p:cTn id="30" dur="1500" fill="hold"/>
                                        <p:tgtEl>
                                          <p:spTgt spid="2"/>
                                        </p:tgtEl>
                                        <p:attrNameLst>
                                          <p:attrName>ppt_x</p:attrName>
                                        </p:attrNameLst>
                                      </p:cBhvr>
                                      <p:tavLst>
                                        <p:tav tm="0">
                                          <p:val>
                                            <p:strVal val="#ppt_x"/>
                                          </p:val>
                                        </p:tav>
                                        <p:tav tm="100000">
                                          <p:val>
                                            <p:strVal val="#ppt_x"/>
                                          </p:val>
                                        </p:tav>
                                      </p:tavLst>
                                    </p:anim>
                                    <p:anim calcmode="lin" valueType="num">
                                      <p:cBhvr>
                                        <p:cTn id="31" dur="1500" fill="hold"/>
                                        <p:tgtEl>
                                          <p:spTgt spid="2"/>
                                        </p:tgtEl>
                                        <p:attrNameLst>
                                          <p:attrName>ppt_y</p:attrName>
                                        </p:attrNameLst>
                                      </p:cBhvr>
                                      <p:tavLst>
                                        <p:tav tm="0">
                                          <p:val>
                                            <p:strVal val="#ppt_y+.1"/>
                                          </p:val>
                                        </p:tav>
                                        <p:tav tm="100000">
                                          <p:val>
                                            <p:strVal val="#ppt_y"/>
                                          </p:val>
                                        </p:tav>
                                      </p:tavLst>
                                    </p:anim>
                                  </p:childTnLst>
                                </p:cTn>
                              </p:par>
                            </p:childTnLst>
                          </p:cTn>
                        </p:par>
                        <p:par>
                          <p:cTn id="32" fill="hold">
                            <p:stCondLst>
                              <p:cond delay="12000"/>
                            </p:stCondLst>
                            <p:childTnLst>
                              <p:par>
                                <p:cTn id="33" presetID="15"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2500" fill="hold"/>
                                        <p:tgtEl>
                                          <p:spTgt spid="16"/>
                                        </p:tgtEl>
                                        <p:attrNameLst>
                                          <p:attrName>ppt_w</p:attrName>
                                        </p:attrNameLst>
                                      </p:cBhvr>
                                      <p:tavLst>
                                        <p:tav tm="0">
                                          <p:val>
                                            <p:fltVal val="0"/>
                                          </p:val>
                                        </p:tav>
                                        <p:tav tm="100000">
                                          <p:val>
                                            <p:strVal val="#ppt_w"/>
                                          </p:val>
                                        </p:tav>
                                      </p:tavLst>
                                    </p:anim>
                                    <p:anim calcmode="lin" valueType="num">
                                      <p:cBhvr>
                                        <p:cTn id="36" dur="2500" fill="hold"/>
                                        <p:tgtEl>
                                          <p:spTgt spid="16"/>
                                        </p:tgtEl>
                                        <p:attrNameLst>
                                          <p:attrName>ppt_h</p:attrName>
                                        </p:attrNameLst>
                                      </p:cBhvr>
                                      <p:tavLst>
                                        <p:tav tm="0">
                                          <p:val>
                                            <p:fltVal val="0"/>
                                          </p:val>
                                        </p:tav>
                                        <p:tav tm="100000">
                                          <p:val>
                                            <p:strVal val="#ppt_h"/>
                                          </p:val>
                                        </p:tav>
                                      </p:tavLst>
                                    </p:anim>
                                    <p:anim calcmode="lin" valueType="num">
                                      <p:cBhvr>
                                        <p:cTn id="37"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8" dur="2500" fill="hold"/>
                                        <p:tgtEl>
                                          <p:spTgt spid="16"/>
                                        </p:tgtEl>
                                        <p:attrNameLst>
                                          <p:attrName>ppt_y</p:attrName>
                                        </p:attrNameLst>
                                      </p:cBhvr>
                                      <p:tavLst>
                                        <p:tav tm="0" fmla="#ppt_y+(sin(-2*pi*(1-$))*-#ppt_x+cos(-2*pi*(1-$))*(1-#ppt_y))*(1-$)">
                                          <p:val>
                                            <p:fltVal val="0"/>
                                          </p:val>
                                        </p:tav>
                                        <p:tav tm="100000">
                                          <p:val>
                                            <p:fltVal val="1"/>
                                          </p:val>
                                        </p:tav>
                                      </p:tavLst>
                                    </p:anim>
                                  </p:childTnLst>
                                </p:cTn>
                              </p:par>
                              <p:par>
                                <p:cTn id="39" presetID="10" presetClass="entr" presetSubtype="0" fill="hold" grpId="0" nodeType="withEffect">
                                  <p:stCondLst>
                                    <p:cond delay="250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2"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652000"/>
            <a:ext cx="12780000" cy="2063339"/>
          </a:xfrm>
          <a:prstGeom prst="roundRect">
            <a:avLst>
              <a:gd name="adj" fmla="val 6989"/>
            </a:avLst>
          </a:prstGeom>
          <a:solidFill>
            <a:srgbClr val="FFFF99"/>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30000"/>
                    </a:prstClr>
                  </a:solidFill>
                </a:ln>
                <a:solidFill>
                  <a:schemeClr val="accent2">
                    <a:lumMod val="50000"/>
                  </a:schemeClr>
                </a:solidFill>
                <a:latin typeface="ContusTEEMed" pitchFamily="2" charset="0"/>
                <a:cs typeface="Arial" panose="020B0604020202020204" pitchFamily="34" charset="0"/>
              </a:rPr>
              <a:t>L</a:t>
            </a:r>
            <a:r>
              <a:rPr lang="sk-SK" sz="1800" b="1" i="1">
                <a:solidFill>
                  <a:schemeClr val="tx1"/>
                </a:solidFill>
                <a:latin typeface="Tekton Pro" panose="020F0603020208020904" pitchFamily="34" charset="-18"/>
              </a:rPr>
              <a:t>hasa je mesto v juhozápadnej Číne v autonómnej oblasti Tibet s počtom vyše pol milióna obyvateľov. Leží v nadmorskej výške 3 658 m a má rozlohu cca 53 km². Je historickým a náboženským centrom Tibetu a tibetského budhizmu. Do roku 1959 bola Lhasa aj sídlom dalajlámu. Moderné dejiny mesta sa začali písať počas pôsobenia piateho dalajlámu koncom 17. storočia. Lhasu ustanovil za centrum a hlavné mesto Tibetskej ríše. Započal so stavbou paláca Potala, ktorý bol dokončený až po jeho smrti. Dnes tvorí súčasť kultúrneho dedičstva UNESCO.  Lhasa bola niekoľko storočí „zakázaným mestom“ pre všetkých, ktorí prichádzali zo západu. Život v meste významne ovplyvňovalo náboženstvo. Takmer polovicu obyvateľstva tvorili mnísi. V súčasnosti stále významnejšie miesto zaujíma turistický ruch.</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508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132000"/>
            <a:ext cx="12780000" cy="2388811"/>
          </a:xfrm>
          <a:prstGeom prst="roundRect">
            <a:avLst>
              <a:gd name="adj" fmla="val 7429"/>
            </a:avLst>
          </a:prstGeom>
          <a:solidFill>
            <a:srgbClr val="FFFF99"/>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2">
                    <a:lumMod val="50000"/>
                  </a:schemeClr>
                </a:solidFill>
                <a:effectLst/>
                <a:uLnTx/>
                <a:uFillTx/>
                <a:latin typeface="ContusTEEMed" pitchFamily="2" charset="0"/>
                <a:cs typeface="Arial" panose="020B0604020202020204" pitchFamily="34" charset="0"/>
              </a:rPr>
              <a:t>L</a:t>
            </a:r>
            <a:r>
              <a:rPr lang="es-ES" sz="1800" b="1" i="1">
                <a:solidFill>
                  <a:schemeClr val="tx1"/>
                </a:solidFill>
                <a:latin typeface="Tekton Pro" panose="020F0603020208020904" pitchFamily="34" charset="-18"/>
              </a:rPr>
              <a:t>hasa es una ciudad en el suroeste de China en la Región Autónoma del Tíbet con una población de más de medio millón. Se encuentra a una altitud de 3.658 m y tiene una superficie de unos 53 km². Es el centro histórico y religioso del Tíbet y del budismo tibetano. Hasta 1959, Lhasa también fue la sede del Dalai Lama. La historia moderna de la ciudad comenzó durante el trabajo del Quinto Dalai Lama a fines del siglo XVII. Estableció Lhasa como el centro y capital del Imperio Tibetano. Comenzó la construcción del Palacio de Potala, que no se completó hasta después de su muerte. El Palacio, es parte del patrimonio cultural de la UNESCO. Durante varios siglos, Lhasa fue una "ciudad prohibida" para todos los que venían de Occidente. La vida en la ciudad estuvo significativamente influenciada por la religión. Casi la mitad de la población eran monjes. En la actualidad, el turismo ocupa un lugar cada vez más importante.</a:t>
            </a:r>
            <a:endParaRPr lang="sk-SK" sz="18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88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648000"/>
            <a:ext cx="12780000" cy="2351053"/>
          </a:xfrm>
          <a:prstGeom prst="roundRect">
            <a:avLst>
              <a:gd name="adj" fmla="val 7429"/>
            </a:avLst>
          </a:prstGeom>
          <a:solidFill>
            <a:srgbClr val="FFFF99"/>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2">
                    <a:lumMod val="50000"/>
                  </a:schemeClr>
                </a:solidFill>
                <a:effectLst/>
                <a:uLnTx/>
                <a:uFillTx/>
                <a:latin typeface="ContusTEEMed" pitchFamily="2" charset="0"/>
                <a:cs typeface="Arial" panose="020B0604020202020204" pitchFamily="34" charset="0"/>
              </a:rPr>
              <a:t>L</a:t>
            </a:r>
            <a:r>
              <a:rPr lang="en-US" sz="1800" b="1" i="1">
                <a:solidFill>
                  <a:schemeClr val="tx1"/>
                </a:solidFill>
                <a:latin typeface="Tekton Pro" panose="020F0603020208020904" pitchFamily="34" charset="-18"/>
              </a:rPr>
              <a:t>hasa is a city in southwest China in the Autonomous Region of Tibet with a population of over half a million. It lies at an altitude of 3,658 m and has an area of about 53 km². It is the historical and religious center of Tibet and Tibetan Buddhism. Until 1959, Lhasa was also the seat of the Dalai Lama. The modern history of the city began during the work of the Fifth Dalai Lama in the late 17th century. He established Lhasa as the center and capital of the Tibetan Empire. He began construction of the Potala Palace, which was not completed until after his death. The Palace, it is part of the UNESCO cultural heritage. For several centuries, Lhasa was a "forbidden city" for all who came from the West. Life in the city was significantly influenced by religion. Almost half of the population was monks. At present, tourism occupies an increasingly important place.</a:t>
            </a:r>
            <a:endParaRPr kumimoji="0" lang="en-US" sz="18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504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65052" y="7454602"/>
            <a:ext cx="659305" cy="620733"/>
          </a:xfrm>
          <a:prstGeom prst="ellipse">
            <a:avLst/>
          </a:prstGeom>
          <a:solidFill>
            <a:srgbClr val="FFFF99"/>
          </a:solidFill>
          <a:ln w="19050" cap="flat" cmpd="sng" algn="ctr">
            <a:solidFill>
              <a:schemeClr val="tx1"/>
            </a:solidFill>
            <a:prstDash val="solid"/>
          </a:ln>
          <a:effectLst>
            <a:outerShdw blurRad="50800" dist="63500" dir="2700000" algn="tl" rotWithShape="0">
              <a:prstClr val="black">
                <a:alpha val="64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83452" y="7581218"/>
            <a:ext cx="422503" cy="422503"/>
          </a:xfrm>
          <a:prstGeom prst="rect">
            <a:avLst/>
          </a:prstGeom>
          <a:noFill/>
          <a:ln>
            <a:noFill/>
          </a:ln>
          <a:effectLst>
            <a:outerShdw blurRad="25400" sx="105000" sy="105000" algn="ctr" rotWithShape="0">
              <a:prstClr val="black">
                <a:alpha val="75000"/>
              </a:prstClr>
            </a:outerShdw>
          </a:effectLst>
        </p:spPr>
      </p:pic>
      <p:pic>
        <p:nvPicPr>
          <p:cNvPr id="10" name="Rám">
            <a:extLst>
              <a:ext uri="{FF2B5EF4-FFF2-40B4-BE49-F238E27FC236}">
                <a16:creationId xmlns:a16="http://schemas.microsoft.com/office/drawing/2014/main" id="{82083E3A-609A-4BCD-A816-D3E8BA0683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0">
            <a:extLst>
              <a:ext uri="{FF2B5EF4-FFF2-40B4-BE49-F238E27FC236}">
                <a16:creationId xmlns:a16="http://schemas.microsoft.com/office/drawing/2014/main" id="{4D42AE5F-5A27-4B25-BF6D-A8AB1A95C8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67CDEAA7-97E0-4ED5-8515-F6ADB339EB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200" b="1" i="0" u="none" strike="noStrike" kern="1200" cap="none" spc="0" normalizeH="0" baseline="0" noProof="0">
                <a:ln w="6350">
                  <a:solidFill>
                    <a:prstClr val="black">
                      <a:alpha val="40000"/>
                    </a:prstClr>
                  </a:solidFill>
                </a:ln>
                <a:solidFill>
                  <a:srgbClr val="ED7D31">
                    <a:lumMod val="50000"/>
                  </a:srgbClr>
                </a:solidFill>
                <a:effectLst/>
                <a:uLnTx/>
                <a:uFillTx/>
                <a:latin typeface="ContusTEEMed" pitchFamily="2" charset="0"/>
                <a:ea typeface="+mn-ea"/>
                <a:cs typeface="+mn-cs"/>
              </a:rPr>
              <a:t>Photo © Dennis G.Jarvis</a:t>
            </a:r>
            <a:endParaRPr kumimoji="0" lang="sk-SK" sz="1200" b="1" i="0" u="none" strike="noStrike" kern="1200" cap="none" spc="300" normalizeH="0" baseline="0" noProof="0">
              <a:ln w="6350">
                <a:solidFill>
                  <a:prstClr val="black">
                    <a:alpha val="40000"/>
                  </a:prstClr>
                </a:solidFill>
              </a:ln>
              <a:solidFill>
                <a:srgbClr val="ED7D31">
                  <a:lumMod val="50000"/>
                </a:srgbClr>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320110468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EAAF7076-6F02-4EFD-8FA1-DB6554E8AD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9A4234DB-5893-4B6C-B183-35BE6DE1E3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AA982DF6-1619-4161-B783-A792584040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154951590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8C37A31A-09BF-479A-8962-624582E6EEF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8D65BE2E-BE12-45A0-AC09-6DC9DBC288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47BD0277-A4BE-4605-9850-01C811E9C0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209979324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F349CF4A-F279-40D0-AEFE-F8178349884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F8ADA15A-4474-4DBE-AE4F-C3284C29B5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1810AF1C-CA30-4E33-B14A-88EC778CAA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383473427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0F38F133-6585-4B0C-8954-BCBC008B80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C99CA7B1-356E-4D5B-B2B2-F44940337A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FF273279-51FF-4E88-B710-EF5BA9B1C4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95970009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DB6A622E-8A72-42B4-99A1-BB1E0013A54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D3D838A1-ECE9-4273-AF07-1487BFBEB7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D2D6489F-191A-4855-9FA1-493335C399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19752063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14" name="Rám">
            <a:extLst>
              <a:ext uri="{FF2B5EF4-FFF2-40B4-BE49-F238E27FC236}">
                <a16:creationId xmlns:a16="http://schemas.microsoft.com/office/drawing/2014/main" id="{829B6E27-C2A8-4D21-8AB0-E008AEBF66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8AF96FE2-76BC-48B8-81BC-95763DDF7D9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2F9CAC02-1271-4D89-8752-64F48A17BD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F14AA0B4-D777-4890-B76B-B63DD4AAF81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4AC31692-6CB4-4819-8FDA-45DF0C6024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5" name="Vložka">
            <a:extLst>
              <a:ext uri="{FF2B5EF4-FFF2-40B4-BE49-F238E27FC236}">
                <a16:creationId xmlns:a16="http://schemas.microsoft.com/office/drawing/2014/main" id="{61BEC5C5-9809-478E-8996-4207736F297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108351044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3C82A6D5-BB1A-4991-8077-D00F6B45616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5" name="Rám A0">
            <a:extLst>
              <a:ext uri="{FF2B5EF4-FFF2-40B4-BE49-F238E27FC236}">
                <a16:creationId xmlns:a16="http://schemas.microsoft.com/office/drawing/2014/main" id="{DB9FCFC5-5B72-43BA-9233-ADF03B1282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F1675875-CCB6-483D-B21C-5EAD914AC60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50817C8A-E594-40A8-8497-777A319D90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14" name="Foto B">
            <a:extLst>
              <a:ext uri="{FF2B5EF4-FFF2-40B4-BE49-F238E27FC236}">
                <a16:creationId xmlns:a16="http://schemas.microsoft.com/office/drawing/2014/main" id="{BD87BFE5-FD09-45F1-AC7A-C11B1D26947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7" name="Rám B0">
            <a:extLst>
              <a:ext uri="{FF2B5EF4-FFF2-40B4-BE49-F238E27FC236}">
                <a16:creationId xmlns:a16="http://schemas.microsoft.com/office/drawing/2014/main" id="{50AD5872-5FA4-4501-857E-E1400EE00B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2" name="Foto B2">
            <a:extLst>
              <a:ext uri="{FF2B5EF4-FFF2-40B4-BE49-F238E27FC236}">
                <a16:creationId xmlns:a16="http://schemas.microsoft.com/office/drawing/2014/main" id="{259EACD6-8F68-4256-B192-C339A97EAB9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DCAFF04E-DD07-4452-A5FF-0F66F2C6B4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16" name="Vložka">
            <a:extLst>
              <a:ext uri="{FF2B5EF4-FFF2-40B4-BE49-F238E27FC236}">
                <a16:creationId xmlns:a16="http://schemas.microsoft.com/office/drawing/2014/main" id="{3B227D0B-1404-420B-9422-F7527C38155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293107505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
            <a:extLst>
              <a:ext uri="{FF2B5EF4-FFF2-40B4-BE49-F238E27FC236}">
                <a16:creationId xmlns:a16="http://schemas.microsoft.com/office/drawing/2014/main" id="{369D35EF-C4B5-4732-883D-F25C101890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5" name="Rám A0">
            <a:extLst>
              <a:ext uri="{FF2B5EF4-FFF2-40B4-BE49-F238E27FC236}">
                <a16:creationId xmlns:a16="http://schemas.microsoft.com/office/drawing/2014/main" id="{9AC627FA-7FC4-4E5E-828A-B80A209E7E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3" name="Foto A2">
            <a:extLst>
              <a:ext uri="{FF2B5EF4-FFF2-40B4-BE49-F238E27FC236}">
                <a16:creationId xmlns:a16="http://schemas.microsoft.com/office/drawing/2014/main" id="{61DB1C8A-65F6-468D-A600-AB0A6BB086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9872B9D2-30A3-4931-882B-81C109523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pic>
        <p:nvPicPr>
          <p:cNvPr id="12" name="Foto B">
            <a:extLst>
              <a:ext uri="{FF2B5EF4-FFF2-40B4-BE49-F238E27FC236}">
                <a16:creationId xmlns:a16="http://schemas.microsoft.com/office/drawing/2014/main" id="{2A6FBB78-8482-4A81-A26D-361C9EB370C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7" name="Rám B0">
            <a:extLst>
              <a:ext uri="{FF2B5EF4-FFF2-40B4-BE49-F238E27FC236}">
                <a16:creationId xmlns:a16="http://schemas.microsoft.com/office/drawing/2014/main" id="{5D98CF6C-E136-44A0-8AC9-5CCDB67266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4" name="Foto B2">
            <a:extLst>
              <a:ext uri="{FF2B5EF4-FFF2-40B4-BE49-F238E27FC236}">
                <a16:creationId xmlns:a16="http://schemas.microsoft.com/office/drawing/2014/main" id="{98BEAC42-E4D9-4887-96F4-667CB60763E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7E17946A-D89C-4C80-992C-EE64CF144A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16" name="Vložka">
            <a:extLst>
              <a:ext uri="{FF2B5EF4-FFF2-40B4-BE49-F238E27FC236}">
                <a16:creationId xmlns:a16="http://schemas.microsoft.com/office/drawing/2014/main" id="{BDB993F7-42BE-49C6-A372-0DEF6CC2B21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237165372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wedge">
                                      <p:cBhvr>
                                        <p:cTn id="13" dur="2500"/>
                                        <p:tgtEl>
                                          <p:spTgt spid="13"/>
                                        </p:tgtEl>
                                      </p:cBhvr>
                                    </p:animEffect>
                                  </p:childTnLst>
                                </p:cTn>
                              </p:par>
                              <p:par>
                                <p:cTn id="14" presetID="20" presetClass="entr" presetSubtype="0" fill="hold" nodeType="withEffect">
                                  <p:stCondLst>
                                    <p:cond delay="1000"/>
                                  </p:stCondLst>
                                  <p:childTnLst>
                                    <p:set>
                                      <p:cBhvr>
                                        <p:cTn id="15" dur="1" fill="hold">
                                          <p:stCondLst>
                                            <p:cond delay="0"/>
                                          </p:stCondLst>
                                        </p:cTn>
                                        <p:tgtEl>
                                          <p:spTgt spid="14"/>
                                        </p:tgtEl>
                                        <p:attrNameLst>
                                          <p:attrName>style.visibility</p:attrName>
                                        </p:attrNameLst>
                                      </p:cBhvr>
                                      <p:to>
                                        <p:strVal val="visible"/>
                                      </p:to>
                                    </p:set>
                                    <p:animEffect transition="in" filter="wedge">
                                      <p:cBhvr>
                                        <p:cTn id="16" dur="2500"/>
                                        <p:tgtEl>
                                          <p:spTgt spid="14"/>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0B4C52C2-6311-497C-A4A7-FEA3D968B8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5" name="Rám A0">
            <a:extLst>
              <a:ext uri="{FF2B5EF4-FFF2-40B4-BE49-F238E27FC236}">
                <a16:creationId xmlns:a16="http://schemas.microsoft.com/office/drawing/2014/main" id="{61D5597D-BA2F-4F4D-8703-B812B771CA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B11F2179-DAF5-46E3-A352-385F3596E6C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8D365E1C-9E6F-4F6B-882D-0E220F89FE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pic>
        <p:nvPicPr>
          <p:cNvPr id="14" name="Foto B">
            <a:extLst>
              <a:ext uri="{FF2B5EF4-FFF2-40B4-BE49-F238E27FC236}">
                <a16:creationId xmlns:a16="http://schemas.microsoft.com/office/drawing/2014/main" id="{4C5FF680-0F37-4FC0-B8D2-BD55D3CD63A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7" name="Rám B0">
            <a:extLst>
              <a:ext uri="{FF2B5EF4-FFF2-40B4-BE49-F238E27FC236}">
                <a16:creationId xmlns:a16="http://schemas.microsoft.com/office/drawing/2014/main" id="{314C8998-EB24-4574-975C-A07073237F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2" name="Foto B2">
            <a:extLst>
              <a:ext uri="{FF2B5EF4-FFF2-40B4-BE49-F238E27FC236}">
                <a16:creationId xmlns:a16="http://schemas.microsoft.com/office/drawing/2014/main" id="{2799E1D9-48C4-4E95-9F9F-BEBFF516A93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9EDEE0DB-BB28-4FA7-AB1B-8770827968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pic>
        <p:nvPicPr>
          <p:cNvPr id="16" name="Vložka">
            <a:extLst>
              <a:ext uri="{FF2B5EF4-FFF2-40B4-BE49-F238E27FC236}">
                <a16:creationId xmlns:a16="http://schemas.microsoft.com/office/drawing/2014/main" id="{5C133140-5D66-40D0-8547-45A2C87867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415681543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8658BC2C-9CF1-4DFF-B18C-D0F4CABCAB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5" name="Rám A0">
            <a:extLst>
              <a:ext uri="{FF2B5EF4-FFF2-40B4-BE49-F238E27FC236}">
                <a16:creationId xmlns:a16="http://schemas.microsoft.com/office/drawing/2014/main" id="{1D9B9342-41D1-452E-97E7-FB6E2C5061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2F6EB593-DF98-4F47-AE0F-31BA9D94EF9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3DE29668-9074-4D3D-A6E0-AE4B189C0E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pic>
        <p:nvPicPr>
          <p:cNvPr id="14" name="Foto B">
            <a:extLst>
              <a:ext uri="{FF2B5EF4-FFF2-40B4-BE49-F238E27FC236}">
                <a16:creationId xmlns:a16="http://schemas.microsoft.com/office/drawing/2014/main" id="{60132385-8063-4797-A6B6-6A6A421DCE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7" name="Rám B0">
            <a:extLst>
              <a:ext uri="{FF2B5EF4-FFF2-40B4-BE49-F238E27FC236}">
                <a16:creationId xmlns:a16="http://schemas.microsoft.com/office/drawing/2014/main" id="{01219415-C44F-40AC-8181-9D0B7AD620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2" name="Foto B2">
            <a:extLst>
              <a:ext uri="{FF2B5EF4-FFF2-40B4-BE49-F238E27FC236}">
                <a16:creationId xmlns:a16="http://schemas.microsoft.com/office/drawing/2014/main" id="{4758CB41-D85A-4603-AAF2-4DD8FDA31FB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7FEFF4DB-515B-429C-87A2-BF75A87D57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3D46D70D-45F7-47A0-A700-5A1E77F86F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356776567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
            <a:extLst>
              <a:ext uri="{FF2B5EF4-FFF2-40B4-BE49-F238E27FC236}">
                <a16:creationId xmlns:a16="http://schemas.microsoft.com/office/drawing/2014/main" id="{B69CFE73-B38E-4C5C-A52E-63704289D7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63F0E20B-35C6-435D-9EC2-559AED487E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8" name="Foto B">
            <a:extLst>
              <a:ext uri="{FF2B5EF4-FFF2-40B4-BE49-F238E27FC236}">
                <a16:creationId xmlns:a16="http://schemas.microsoft.com/office/drawing/2014/main" id="{5CD3E1A2-810A-415A-8F01-ED63AED0B0F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66BE410F-0FF9-4413-861F-EDD376C169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92BC68AC-7CA0-4707-8A33-C3040C23AF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307988919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FE2269E1-D97E-4AC4-BCFD-0CC91CB194E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9691CD52-B0FA-4F18-849D-9EE634848D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59D0D7CC-E916-4113-A702-E14E695824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205178774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0C0442C0-98D2-490E-B4DC-2234F726A1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7BCDA1AE-EA1A-47EE-88D6-09F154E212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20E1AF83-9D98-4F09-9E87-ED21D1FA8E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35319623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40E6552D-F105-415E-ABDD-79EB67C2E8C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37D8F379-DD1D-4EC0-81B6-4965ECA135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1" cy="8569959"/>
          </a:xfrm>
          <a:prstGeom prst="rect">
            <a:avLst/>
          </a:prstGeom>
        </p:spPr>
      </p:pic>
      <p:pic>
        <p:nvPicPr>
          <p:cNvPr id="5" name="Foto 2">
            <a:extLst>
              <a:ext uri="{FF2B5EF4-FFF2-40B4-BE49-F238E27FC236}">
                <a16:creationId xmlns:a16="http://schemas.microsoft.com/office/drawing/2014/main" id="{28BFB234-A7C7-4749-AE97-FDA482EA8B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1" cy="8569959"/>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142857843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1B123820-4CA5-43E4-9FB7-3A098FC29F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1" cy="8569959"/>
          </a:xfrm>
          <a:prstGeom prst="rect">
            <a:avLst/>
          </a:prstGeom>
        </p:spPr>
      </p:pic>
      <p:pic>
        <p:nvPicPr>
          <p:cNvPr id="8" name="Rám 0">
            <a:extLst>
              <a:ext uri="{FF2B5EF4-FFF2-40B4-BE49-F238E27FC236}">
                <a16:creationId xmlns:a16="http://schemas.microsoft.com/office/drawing/2014/main" id="{D1041222-F0E8-4DEE-92A7-4F54404B5D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6968A042-1C5D-4175-99B6-B2B2B91B80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89962609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B44AAFC0-E96E-4442-B631-208C8E84F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02766A37-D151-4448-8AFC-699780521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CAC1C179-9EE8-43B8-9AD4-818B2956F3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27242265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6502D468-6DAC-4B33-857F-1E217D6A734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4DC5FCD2-6B05-4390-9258-9F6743C626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278C6DE7-4B9D-4CC9-82EC-B5B85591AD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spTree>
    <p:extLst>
      <p:ext uri="{BB962C8B-B14F-4D97-AF65-F5344CB8AC3E}">
        <p14:creationId xmlns:p14="http://schemas.microsoft.com/office/powerpoint/2010/main" val="419531616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B1A9B612-ED42-4A5E-BCB9-89A0C26ADF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9" name="Rám 0">
            <a:extLst>
              <a:ext uri="{FF2B5EF4-FFF2-40B4-BE49-F238E27FC236}">
                <a16:creationId xmlns:a16="http://schemas.microsoft.com/office/drawing/2014/main" id="{016D9ACD-5509-4164-82C8-BC24F7D54D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7" name="Foto 2">
            <a:extLst>
              <a:ext uri="{FF2B5EF4-FFF2-40B4-BE49-F238E27FC236}">
                <a16:creationId xmlns:a16="http://schemas.microsoft.com/office/drawing/2014/main" id="{0823421D-3FA0-47E7-B193-29A8461981E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Hudec Ivan</a:t>
            </a:r>
          </a:p>
        </p:txBody>
      </p:sp>
    </p:spTree>
    <p:extLst>
      <p:ext uri="{BB962C8B-B14F-4D97-AF65-F5344CB8AC3E}">
        <p14:creationId xmlns:p14="http://schemas.microsoft.com/office/powerpoint/2010/main" val="322228428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edge">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E510A2EE-8C56-4AAC-81D0-ED78D02AC3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ACBA84E5-B645-48D0-BE6B-9B340EEB45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E91D895E-9A28-4515-A49A-789F650458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91795331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68A6798E-1A17-453F-8CF9-1EC9237D84A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10B8AF24-E8A2-4982-AEE0-ECD58F3955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5" name="Foto 2">
            <a:extLst>
              <a:ext uri="{FF2B5EF4-FFF2-40B4-BE49-F238E27FC236}">
                <a16:creationId xmlns:a16="http://schemas.microsoft.com/office/drawing/2014/main" id="{7B8EE397-F928-4A3F-AAB1-BEFACC3CD1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14454693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B3FDC7D9-F556-4B36-9431-CEECA2C74D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0" cy="8569958"/>
          </a:xfrm>
          <a:prstGeom prst="rect">
            <a:avLst/>
          </a:prstGeom>
        </p:spPr>
      </p:pic>
      <p:pic>
        <p:nvPicPr>
          <p:cNvPr id="14" name="Rám">
            <a:extLst>
              <a:ext uri="{FF2B5EF4-FFF2-40B4-BE49-F238E27FC236}">
                <a16:creationId xmlns:a16="http://schemas.microsoft.com/office/drawing/2014/main" id="{2EC39DAC-7457-4646-A2C8-15437373C1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1" name="Foto A2">
            <a:extLst>
              <a:ext uri="{FF2B5EF4-FFF2-40B4-BE49-F238E27FC236}">
                <a16:creationId xmlns:a16="http://schemas.microsoft.com/office/drawing/2014/main" id="{E2E2043E-1A07-42F5-9BEE-6616742172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4BD3D012-3EEB-418E-9BB4-635A2A6559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81689B15-3822-4BB6-820A-F6069FC7060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067C8AF6-26FD-4DF2-8811-0A5A2992EF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B4035F66-EC97-41ED-A7EF-0D4C73DF13B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402377888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20C3BEA8-3281-4BD4-BF00-08AF48BB28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5" name="Rám A0">
            <a:extLst>
              <a:ext uri="{FF2B5EF4-FFF2-40B4-BE49-F238E27FC236}">
                <a16:creationId xmlns:a16="http://schemas.microsoft.com/office/drawing/2014/main" id="{0DFCCC47-74D6-43FC-B4B5-7CAFAE491F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607EB48D-BA37-4B9E-8728-4E15E83FA68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9577AF46-AF55-41E2-B88E-1CB6624ED6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4" name="Foto B">
            <a:extLst>
              <a:ext uri="{FF2B5EF4-FFF2-40B4-BE49-F238E27FC236}">
                <a16:creationId xmlns:a16="http://schemas.microsoft.com/office/drawing/2014/main" id="{EB3249AC-81C6-47F5-AA41-26AF493E926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7" name="Rám B0">
            <a:extLst>
              <a:ext uri="{FF2B5EF4-FFF2-40B4-BE49-F238E27FC236}">
                <a16:creationId xmlns:a16="http://schemas.microsoft.com/office/drawing/2014/main" id="{57F27C5B-925B-4AAD-84BD-3F000271E5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2" name="Foto B2">
            <a:extLst>
              <a:ext uri="{FF2B5EF4-FFF2-40B4-BE49-F238E27FC236}">
                <a16:creationId xmlns:a16="http://schemas.microsoft.com/office/drawing/2014/main" id="{46350F07-B15A-433D-B589-1FDC84B0217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B9BDEBE5-C6D0-41A4-AE83-9DAEBBB73B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AA991F60-31A4-4C8B-AB13-5FD3EC794E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138623703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
            <a:extLst>
              <a:ext uri="{FF2B5EF4-FFF2-40B4-BE49-F238E27FC236}">
                <a16:creationId xmlns:a16="http://schemas.microsoft.com/office/drawing/2014/main" id="{AC6E742B-E178-46A4-AA02-5F6E7FF309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55BEA2EA-865F-4C89-8365-11003F8288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8" name="Foto B">
            <a:extLst>
              <a:ext uri="{FF2B5EF4-FFF2-40B4-BE49-F238E27FC236}">
                <a16:creationId xmlns:a16="http://schemas.microsoft.com/office/drawing/2014/main" id="{6ABA5875-B0C9-4E5D-8E86-E66B8E76B67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DB1AC876-D6DF-4538-8D02-4812FEEB93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B545E741-9113-4979-857E-CB79A4957E9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289520556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FA3F6889-ABA0-4B01-B18F-DD0B6A6286E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40573826-5251-4AF4-82C9-25E4CB3BCC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3B412DDE-279E-4967-ABC7-29B0BC115E9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180548507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A75EAE23-202E-4355-8560-773F0587F0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B4C7397A-A1D2-4E3D-A743-7A4683356C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6681AF82-D319-4D83-A526-3384C7F3CC5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spTree>
    <p:extLst>
      <p:ext uri="{BB962C8B-B14F-4D97-AF65-F5344CB8AC3E}">
        <p14:creationId xmlns:p14="http://schemas.microsoft.com/office/powerpoint/2010/main" val="381392893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D211CE47-0908-469C-BABB-7DB82BD08D2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972E62EB-73ED-46B2-A6DD-983EB53BD4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6A6940DB-862A-44C8-A8AF-C9936761EB2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1119716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979567FB-FE33-407F-91E2-7706B986B93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A5BF9887-FF42-4D7B-96D0-7E53DED17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C0CD6C9F-BAF2-4AC6-B7D2-CBBD12E7659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378687371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7D93156A-0DDC-4191-B257-BA1236AFDC6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76FB5BAA-B461-412D-9A2D-B78937A55B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B3D803EF-AAAA-400D-84FB-C7BDC23CCB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411048277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D540C9A6-1CB6-4B33-AC91-935A1C2539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1692B6E8-1744-474D-851F-85C9AC6F63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51E3CC55-DCB6-46A9-A713-6D1F7FE020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131250885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23DEA8AD-851E-4C9B-9C42-D94310DEB97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9DBC2251-4912-4345-BF77-66B004B8DF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A35AE839-504A-44BD-BAB5-668DFAEA91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38547102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A762E337-A761-4C2E-8E01-CBDC53E4E39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006F31E1-71CA-45FA-B7D7-0A39F75976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308A91CD-6835-4C11-A722-254B8CC46C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166025567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0A7E4450-0A79-433A-9E74-99D3DCA432E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5FDF89AE-DED2-4988-84DF-A476285436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885E9C32-1A5E-4FC4-83D4-E9EE55C73C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13082754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1A669F1C-3A81-4356-9D6B-C1958ADF69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857FA270-EBBC-442A-965F-CC99E5D5FF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3722EC08-4344-4A2C-8307-AC9A43EABD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37326522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D1AE730F-A051-4FED-A81F-D40DF567C65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14" name="Rám">
            <a:extLst>
              <a:ext uri="{FF2B5EF4-FFF2-40B4-BE49-F238E27FC236}">
                <a16:creationId xmlns:a16="http://schemas.microsoft.com/office/drawing/2014/main" id="{D1F99EAD-CA26-4D64-9BE3-400066F13D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1" name="Foto A2">
            <a:extLst>
              <a:ext uri="{FF2B5EF4-FFF2-40B4-BE49-F238E27FC236}">
                <a16:creationId xmlns:a16="http://schemas.microsoft.com/office/drawing/2014/main" id="{3E0F9B83-83D3-4864-83D1-42ED12AB2A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03D8E1CD-81B4-4B0D-8C40-F7AC3E0BA6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2" name="Foto B2">
            <a:extLst>
              <a:ext uri="{FF2B5EF4-FFF2-40B4-BE49-F238E27FC236}">
                <a16:creationId xmlns:a16="http://schemas.microsoft.com/office/drawing/2014/main" id="{9460C600-F963-4D19-9294-EEB3F27E376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D1B5ED8D-27EF-4F07-A03C-B63030AE0C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pic>
        <p:nvPicPr>
          <p:cNvPr id="16" name="Vložka">
            <a:extLst>
              <a:ext uri="{FF2B5EF4-FFF2-40B4-BE49-F238E27FC236}">
                <a16:creationId xmlns:a16="http://schemas.microsoft.com/office/drawing/2014/main" id="{A8C7B114-7E32-447E-8222-98124BD006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372024251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
            <a:extLst>
              <a:ext uri="{FF2B5EF4-FFF2-40B4-BE49-F238E27FC236}">
                <a16:creationId xmlns:a16="http://schemas.microsoft.com/office/drawing/2014/main" id="{32C6E83A-F110-4452-8027-E9DBD08A690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D40E05DA-3681-45F0-BF31-99938E070B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8" name="Foto B">
            <a:extLst>
              <a:ext uri="{FF2B5EF4-FFF2-40B4-BE49-F238E27FC236}">
                <a16:creationId xmlns:a16="http://schemas.microsoft.com/office/drawing/2014/main" id="{A739B331-AAE5-4BC2-BDD4-D035693DC80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8400" y="0"/>
            <a:ext cx="7427297" cy="8569958"/>
          </a:xfrm>
          <a:prstGeom prst="rect">
            <a:avLst/>
          </a:prstGeom>
        </p:spPr>
      </p:pic>
      <p:pic>
        <p:nvPicPr>
          <p:cNvPr id="10" name="Rám B">
            <a:extLst>
              <a:ext uri="{FF2B5EF4-FFF2-40B4-BE49-F238E27FC236}">
                <a16:creationId xmlns:a16="http://schemas.microsoft.com/office/drawing/2014/main" id="{6C833D4D-3333-4F39-9D85-5378C979DC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D050B374-EB96-455A-B1F2-D5B278E123A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Hudec Ivan</a:t>
            </a:r>
          </a:p>
        </p:txBody>
      </p:sp>
    </p:spTree>
    <p:extLst>
      <p:ext uri="{BB962C8B-B14F-4D97-AF65-F5344CB8AC3E}">
        <p14:creationId xmlns:p14="http://schemas.microsoft.com/office/powerpoint/2010/main" val="323395187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1B209A03-1335-4841-8077-A4144A2DAAF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14" name="Rám">
            <a:extLst>
              <a:ext uri="{FF2B5EF4-FFF2-40B4-BE49-F238E27FC236}">
                <a16:creationId xmlns:a16="http://schemas.microsoft.com/office/drawing/2014/main" id="{4847BF2B-CA9B-4900-94B4-6ADB393EEF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1" name="Foto A2">
            <a:extLst>
              <a:ext uri="{FF2B5EF4-FFF2-40B4-BE49-F238E27FC236}">
                <a16:creationId xmlns:a16="http://schemas.microsoft.com/office/drawing/2014/main" id="{28AD854D-ACD1-4D40-8AAB-2BC46DE8BB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C4AAFB5D-F1DC-4FB7-92A3-3D197FA931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D41AC0BE-E153-41C4-9E8B-5D75D3664D7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ACB08109-AEC0-4135-82A9-E953DA3426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6CA60A80-DEAB-435D-B15D-555903435E4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197110315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
            <a:extLst>
              <a:ext uri="{FF2B5EF4-FFF2-40B4-BE49-F238E27FC236}">
                <a16:creationId xmlns:a16="http://schemas.microsoft.com/office/drawing/2014/main" id="{223EAC80-677E-4AD6-84EA-89A040954EB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0D17EDC2-4D19-47FA-8100-47A7D0A611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8" name="Foto B">
            <a:extLst>
              <a:ext uri="{FF2B5EF4-FFF2-40B4-BE49-F238E27FC236}">
                <a16:creationId xmlns:a16="http://schemas.microsoft.com/office/drawing/2014/main" id="{F3832F8E-F6B4-48D3-AC65-B5EA890A14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97BD5FB3-FF3A-4118-A128-3601F658CC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FEC60A96-BBAF-483C-B880-8FDE0E45E5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Sekerka Dušan</a:t>
            </a:r>
          </a:p>
        </p:txBody>
      </p:sp>
    </p:spTree>
    <p:extLst>
      <p:ext uri="{BB962C8B-B14F-4D97-AF65-F5344CB8AC3E}">
        <p14:creationId xmlns:p14="http://schemas.microsoft.com/office/powerpoint/2010/main" val="36891228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79BCA0AF-5274-4DF3-9FD1-D459FAF79E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8" name="Rám 0">
            <a:extLst>
              <a:ext uri="{FF2B5EF4-FFF2-40B4-BE49-F238E27FC236}">
                <a16:creationId xmlns:a16="http://schemas.microsoft.com/office/drawing/2014/main" id="{DC15D0FB-357D-4696-A88F-FC7BF88801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A970E7E1-D2C1-4081-B503-D9EE7D98602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spTree>
    <p:extLst>
      <p:ext uri="{BB962C8B-B14F-4D97-AF65-F5344CB8AC3E}">
        <p14:creationId xmlns:p14="http://schemas.microsoft.com/office/powerpoint/2010/main" val="390600776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45C8600C-AC1A-44D9-96D3-DC2DCE11607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14" name="Rám">
            <a:extLst>
              <a:ext uri="{FF2B5EF4-FFF2-40B4-BE49-F238E27FC236}">
                <a16:creationId xmlns:a16="http://schemas.microsoft.com/office/drawing/2014/main" id="{DA3825FD-B4DE-45AD-A361-246E58DFFE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1CD649F8-C4AF-4DB3-B509-162C2D1375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2E528733-4499-4226-8B1D-43C06C7346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AFD60963-00D0-46D0-B7E2-0EBF01FB5E7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76FFDF12-24D2-4FCC-88DF-997DA89780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B0A8A208-5ADF-432E-A723-68523A7FA3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238425468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wedge">
                                      <p:cBhvr>
                                        <p:cTn id="13" dur="2500"/>
                                        <p:tgtEl>
                                          <p:spTgt spid="11"/>
                                        </p:tgtEl>
                                      </p:cBhvr>
                                    </p:animEffect>
                                  </p:childTnLst>
                                </p:cTn>
                              </p:par>
                              <p:par>
                                <p:cTn id="14" presetID="20" presetClass="entr" presetSubtype="0"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Effect transition="in" filter="wedge">
                                      <p:cBhvr>
                                        <p:cTn id="16" dur="2500"/>
                                        <p:tgtEl>
                                          <p:spTgt spid="12"/>
                                        </p:tgtEl>
                                      </p:cBhvr>
                                    </p:animEffect>
                                  </p:childTnLst>
                                </p:cTn>
                              </p:par>
                              <p:par>
                                <p:cTn id="17" presetID="20" presetClass="entr" presetSubtype="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1500"/>
                                        <p:tgtEl>
                                          <p:spTgt spid="9"/>
                                        </p:tgtEl>
                                      </p:cBhvr>
                                    </p:animEffect>
                                  </p:childTnLst>
                                </p:cTn>
                              </p:par>
                              <p:par>
                                <p:cTn id="20" presetID="20" presetClass="entr" presetSubtype="0" fill="hold" nodeType="withEffect">
                                  <p:stCondLst>
                                    <p:cond delay="100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1500"/>
                                        <p:tgtEl>
                                          <p:spTgt spid="10"/>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676ACA75-D71B-4561-9526-B3F0DD011F5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5" name="Rám A0">
            <a:extLst>
              <a:ext uri="{FF2B5EF4-FFF2-40B4-BE49-F238E27FC236}">
                <a16:creationId xmlns:a16="http://schemas.microsoft.com/office/drawing/2014/main" id="{12E80FF0-66AC-469A-836A-E6DF3C86A7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1" name="Foto A2">
            <a:extLst>
              <a:ext uri="{FF2B5EF4-FFF2-40B4-BE49-F238E27FC236}">
                <a16:creationId xmlns:a16="http://schemas.microsoft.com/office/drawing/2014/main" id="{966BC186-DE30-4922-8FDF-FC855ACBB4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9" name="Rám A">
            <a:extLst>
              <a:ext uri="{FF2B5EF4-FFF2-40B4-BE49-F238E27FC236}">
                <a16:creationId xmlns:a16="http://schemas.microsoft.com/office/drawing/2014/main" id="{D28945AC-37FB-421B-9DF4-3882308B88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4" name="Foto B">
            <a:extLst>
              <a:ext uri="{FF2B5EF4-FFF2-40B4-BE49-F238E27FC236}">
                <a16:creationId xmlns:a16="http://schemas.microsoft.com/office/drawing/2014/main" id="{DCA6578E-B11F-433B-BA92-E467AF8D2F1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7" name="Rám B0">
            <a:extLst>
              <a:ext uri="{FF2B5EF4-FFF2-40B4-BE49-F238E27FC236}">
                <a16:creationId xmlns:a16="http://schemas.microsoft.com/office/drawing/2014/main" id="{EA1F7F5B-646D-4923-AFDD-3586E96167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0D7D85E3-CBEE-442B-8245-F7F39762BF7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65933872-A484-4A9E-8450-8A825872D4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1D1D8122-02AB-4425-9966-E5DB07BB77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102284167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wedge">
                                      <p:cBhvr>
                                        <p:cTn id="13" dur="2500"/>
                                        <p:tgtEl>
                                          <p:spTgt spid="9"/>
                                        </p:tgtEl>
                                      </p:cBhvr>
                                    </p:animEffect>
                                  </p:childTnLst>
                                </p:cTn>
                              </p:par>
                              <p:par>
                                <p:cTn id="14" presetID="2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wedge">
                                      <p:cBhvr>
                                        <p:cTn id="16" dur="2500"/>
                                        <p:tgtEl>
                                          <p:spTgt spid="10"/>
                                        </p:tgtEl>
                                      </p:cBhvr>
                                    </p:animEffect>
                                  </p:childTnLst>
                                </p:cTn>
                              </p:par>
                              <p:par>
                                <p:cTn id="17" presetID="20" presetClass="entr" presetSubtype="0" fill="hold" nodeType="withEffect">
                                  <p:stCondLst>
                                    <p:cond delay="1000"/>
                                  </p:stCondLst>
                                  <p:childTnLst>
                                    <p:set>
                                      <p:cBhvr>
                                        <p:cTn id="18" dur="1" fill="hold">
                                          <p:stCondLst>
                                            <p:cond delay="0"/>
                                          </p:stCondLst>
                                        </p:cTn>
                                        <p:tgtEl>
                                          <p:spTgt spid="11"/>
                                        </p:tgtEl>
                                        <p:attrNameLst>
                                          <p:attrName>style.visibility</p:attrName>
                                        </p:attrNameLst>
                                      </p:cBhvr>
                                      <p:to>
                                        <p:strVal val="visible"/>
                                      </p:to>
                                    </p:set>
                                    <p:animEffect transition="in" filter="wedge">
                                      <p:cBhvr>
                                        <p:cTn id="19" dur="1500"/>
                                        <p:tgtEl>
                                          <p:spTgt spid="11"/>
                                        </p:tgtEl>
                                      </p:cBhvr>
                                    </p:animEffect>
                                  </p:childTnLst>
                                </p:cTn>
                              </p:par>
                              <p:par>
                                <p:cTn id="20" presetID="20"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wedge">
                                      <p:cBhvr>
                                        <p:cTn id="22" dur="1500"/>
                                        <p:tgtEl>
                                          <p:spTgt spid="12"/>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
            <a:extLst>
              <a:ext uri="{FF2B5EF4-FFF2-40B4-BE49-F238E27FC236}">
                <a16:creationId xmlns:a16="http://schemas.microsoft.com/office/drawing/2014/main" id="{8BD3A2F5-41A7-49E1-92B7-41D9283200A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3726" cy="8569958"/>
          </a:xfrm>
          <a:prstGeom prst="rect">
            <a:avLst/>
          </a:prstGeom>
        </p:spPr>
      </p:pic>
      <p:pic>
        <p:nvPicPr>
          <p:cNvPr id="15" name="Rám A0">
            <a:extLst>
              <a:ext uri="{FF2B5EF4-FFF2-40B4-BE49-F238E27FC236}">
                <a16:creationId xmlns:a16="http://schemas.microsoft.com/office/drawing/2014/main" id="{D7CADCBD-EFF3-4EFE-8A7D-641CEF8C7A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4" name="Foto A1">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11" name="Foto A2">
            <a:extLst>
              <a:ext uri="{FF2B5EF4-FFF2-40B4-BE49-F238E27FC236}">
                <a16:creationId xmlns:a16="http://schemas.microsoft.com/office/drawing/2014/main" id="{1D013415-8B8B-4F2E-9AC0-0B78E1CF231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484D58E6-2153-45ED-9AEA-44CFF3E549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3" name="Autor A">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4" name="Foto B">
            <a:extLst>
              <a:ext uri="{FF2B5EF4-FFF2-40B4-BE49-F238E27FC236}">
                <a16:creationId xmlns:a16="http://schemas.microsoft.com/office/drawing/2014/main" id="{42DA2F29-FB39-41F0-B9E1-A6D92965046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7" name="Rám B0">
            <a:extLst>
              <a:ext uri="{FF2B5EF4-FFF2-40B4-BE49-F238E27FC236}">
                <a16:creationId xmlns:a16="http://schemas.microsoft.com/office/drawing/2014/main" id="{48768318-DCF0-4454-BE45-AA39978EAB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7" name="Foto B1">
            <a:extLst>
              <a:ext uri="{FF2B5EF4-FFF2-40B4-BE49-F238E27FC236}">
                <a16:creationId xmlns:a16="http://schemas.microsoft.com/office/drawing/2014/main" id="{9FB5B28E-FDC3-4AA9-9E70-9E9D73DD379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2" name="Foto B2">
            <a:extLst>
              <a:ext uri="{FF2B5EF4-FFF2-40B4-BE49-F238E27FC236}">
                <a16:creationId xmlns:a16="http://schemas.microsoft.com/office/drawing/2014/main" id="{EE99B743-79F9-406D-AAD5-F2562737B50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0FCBEC29-0306-493E-BC5A-9BB5532E30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sp>
        <p:nvSpPr>
          <p:cNvPr id="8" name="Autor B">
            <a:extLst>
              <a:ext uri="{FF2B5EF4-FFF2-40B4-BE49-F238E27FC236}">
                <a16:creationId xmlns:a16="http://schemas.microsoft.com/office/drawing/2014/main" id="{12D2BFE1-7FD0-45FF-BD4D-8B8C2BF32BD1}"/>
              </a:ext>
            </a:extLst>
          </p:cNvPr>
          <p:cNvSpPr/>
          <p:nvPr/>
        </p:nvSpPr>
        <p:spPr>
          <a:xfrm>
            <a:off x="8532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Dennis G.Jarvis</a:t>
            </a:r>
          </a:p>
        </p:txBody>
      </p:sp>
      <p:pic>
        <p:nvPicPr>
          <p:cNvPr id="16" name="Vložka">
            <a:extLst>
              <a:ext uri="{FF2B5EF4-FFF2-40B4-BE49-F238E27FC236}">
                <a16:creationId xmlns:a16="http://schemas.microsoft.com/office/drawing/2014/main" id="{4493A482-7258-4E1B-A146-1E2937D3951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7297" y="0"/>
            <a:ext cx="377747" cy="8572500"/>
          </a:xfrm>
          <a:prstGeom prst="rect">
            <a:avLst/>
          </a:prstGeom>
        </p:spPr>
      </p:pic>
    </p:spTree>
    <p:extLst>
      <p:ext uri="{BB962C8B-B14F-4D97-AF65-F5344CB8AC3E}">
        <p14:creationId xmlns:p14="http://schemas.microsoft.com/office/powerpoint/2010/main" val="359711999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2" presetClass="entr" presetSubtype="4"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2500"/>
                                        <p:tgtEl>
                                          <p:spTgt spid="7"/>
                                        </p:tgtEl>
                                      </p:cBhvr>
                                    </p:animEffect>
                                  </p:childTnLst>
                                </p:cTn>
                              </p:par>
                              <p:par>
                                <p:cTn id="11" presetID="20" presetClass="entr" presetSubtype="0" fill="hold"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wedge">
                                      <p:cBhvr>
                                        <p:cTn id="13" dur="2500"/>
                                        <p:tgtEl>
                                          <p:spTgt spid="9"/>
                                        </p:tgtEl>
                                      </p:cBhvr>
                                    </p:animEffect>
                                  </p:childTnLst>
                                </p:cTn>
                              </p:par>
                              <p:par>
                                <p:cTn id="14" presetID="20" presetClass="entr" presetSubtype="0" fill="hold" nodeType="withEffect">
                                  <p:stCondLst>
                                    <p:cond delay="1000"/>
                                  </p:stCondLst>
                                  <p:childTnLst>
                                    <p:set>
                                      <p:cBhvr>
                                        <p:cTn id="15" dur="1" fill="hold">
                                          <p:stCondLst>
                                            <p:cond delay="0"/>
                                          </p:stCondLst>
                                        </p:cTn>
                                        <p:tgtEl>
                                          <p:spTgt spid="10"/>
                                        </p:tgtEl>
                                        <p:attrNameLst>
                                          <p:attrName>style.visibility</p:attrName>
                                        </p:attrNameLst>
                                      </p:cBhvr>
                                      <p:to>
                                        <p:strVal val="visible"/>
                                      </p:to>
                                    </p:set>
                                    <p:animEffect transition="in" filter="wedge">
                                      <p:cBhvr>
                                        <p:cTn id="16" dur="2500"/>
                                        <p:tgtEl>
                                          <p:spTgt spid="10"/>
                                        </p:tgtEl>
                                      </p:cBhvr>
                                    </p:animEffect>
                                  </p:childTnLst>
                                </p:cTn>
                              </p:par>
                              <p:par>
                                <p:cTn id="17" presetID="20" presetClass="entr" presetSubtype="0" fill="hold" nodeType="withEffect">
                                  <p:stCondLst>
                                    <p:cond delay="1000"/>
                                  </p:stCondLst>
                                  <p:childTnLst>
                                    <p:set>
                                      <p:cBhvr>
                                        <p:cTn id="18" dur="1" fill="hold">
                                          <p:stCondLst>
                                            <p:cond delay="0"/>
                                          </p:stCondLst>
                                        </p:cTn>
                                        <p:tgtEl>
                                          <p:spTgt spid="11"/>
                                        </p:tgtEl>
                                        <p:attrNameLst>
                                          <p:attrName>style.visibility</p:attrName>
                                        </p:attrNameLst>
                                      </p:cBhvr>
                                      <p:to>
                                        <p:strVal val="visible"/>
                                      </p:to>
                                    </p:set>
                                    <p:animEffect transition="in" filter="wedge">
                                      <p:cBhvr>
                                        <p:cTn id="19" dur="1500"/>
                                        <p:tgtEl>
                                          <p:spTgt spid="11"/>
                                        </p:tgtEl>
                                      </p:cBhvr>
                                    </p:animEffect>
                                  </p:childTnLst>
                                </p:cTn>
                              </p:par>
                              <p:par>
                                <p:cTn id="20" presetID="20"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wedge">
                                      <p:cBhvr>
                                        <p:cTn id="22" dur="1500"/>
                                        <p:tgtEl>
                                          <p:spTgt spid="12"/>
                                        </p:tgtEl>
                                      </p:cBhvr>
                                    </p:animEffect>
                                  </p:childTnLst>
                                </p:cTn>
                              </p:par>
                              <p:par>
                                <p:cTn id="23" presetID="10" presetClass="entr" presetSubtype="0" fill="hold" nodeType="withEffect">
                                  <p:stCondLst>
                                    <p:cond delay="15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500"/>
                                        <p:tgtEl>
                                          <p:spTgt spid="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
            <a:extLst>
              <a:ext uri="{FF2B5EF4-FFF2-40B4-BE49-F238E27FC236}">
                <a16:creationId xmlns:a16="http://schemas.microsoft.com/office/drawing/2014/main" id="{33B53D7C-94CD-4E53-BF79-348022B0A3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7297" cy="8569958"/>
          </a:xfrm>
          <a:prstGeom prst="rect">
            <a:avLst/>
          </a:prstGeom>
        </p:spPr>
      </p:pic>
      <p:pic>
        <p:nvPicPr>
          <p:cNvPr id="9" name="Rám A">
            <a:extLst>
              <a:ext uri="{FF2B5EF4-FFF2-40B4-BE49-F238E27FC236}">
                <a16:creationId xmlns:a16="http://schemas.microsoft.com/office/drawing/2014/main" id="{28811A51-D374-4632-B2B2-20CC7986C2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pic>
        <p:nvPicPr>
          <p:cNvPr id="8" name="Foto B">
            <a:extLst>
              <a:ext uri="{FF2B5EF4-FFF2-40B4-BE49-F238E27FC236}">
                <a16:creationId xmlns:a16="http://schemas.microsoft.com/office/drawing/2014/main" id="{3EBC230F-C258-4DF3-8874-6A6975D550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8400" y="0"/>
            <a:ext cx="7423726" cy="8569958"/>
          </a:xfrm>
          <a:prstGeom prst="rect">
            <a:avLst/>
          </a:prstGeom>
        </p:spPr>
      </p:pic>
      <p:pic>
        <p:nvPicPr>
          <p:cNvPr id="10" name="Rám B">
            <a:extLst>
              <a:ext uri="{FF2B5EF4-FFF2-40B4-BE49-F238E27FC236}">
                <a16:creationId xmlns:a16="http://schemas.microsoft.com/office/drawing/2014/main" id="{C3CE007F-7EB9-4D4D-8D68-E08D8E1AA7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8400" y="0"/>
            <a:ext cx="7429500" cy="8572500"/>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5" name="Foto 2">
            <a:extLst>
              <a:ext uri="{FF2B5EF4-FFF2-40B4-BE49-F238E27FC236}">
                <a16:creationId xmlns:a16="http://schemas.microsoft.com/office/drawing/2014/main" id="{B3AA88C8-62B2-4A6D-8B68-B32BF19BC88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2" cy="8569958"/>
          </a:xfrm>
          <a:prstGeom prst="rect">
            <a:avLst/>
          </a:prstGeom>
        </p:spPr>
      </p:pic>
      <p:pic>
        <p:nvPicPr>
          <p:cNvPr id="6" name="Rám">
            <a:extLst>
              <a:ext uri="{FF2B5EF4-FFF2-40B4-BE49-F238E27FC236}">
                <a16:creationId xmlns:a16="http://schemas.microsoft.com/office/drawing/2014/main" id="{240186B7-5890-4418-8FD6-1C108165C9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
        <p:nvSpPr>
          <p:cNvPr id="3" name="Autor">
            <a:extLst>
              <a:ext uri="{FF2B5EF4-FFF2-40B4-BE49-F238E27FC236}">
                <a16:creationId xmlns:a16="http://schemas.microsoft.com/office/drawing/2014/main" id="{20865AAB-712C-4295-9478-0607AECCCA22}"/>
              </a:ext>
            </a:extLst>
          </p:cNvPr>
          <p:cNvSpPr/>
          <p:nvPr/>
        </p:nvSpPr>
        <p:spPr>
          <a:xfrm>
            <a:off x="720000" y="7812000"/>
            <a:ext cx="2088232" cy="288000"/>
          </a:xfrm>
          <a:prstGeom prst="roundRect">
            <a:avLst>
              <a:gd name="adj" fmla="val 39616"/>
            </a:avLst>
          </a:prstGeom>
          <a:solidFill>
            <a:srgbClr val="FFFF99"/>
          </a:solidFill>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72000" tIns="0" rIns="0" bIns="0" rtlCol="0" anchor="ctr"/>
          <a:lstStyle/>
          <a:p>
            <a:pPr algn="ctr"/>
            <a:r>
              <a:rPr lang="sk-SK" sz="1200" b="1">
                <a:ln w="6350">
                  <a:solidFill>
                    <a:prstClr val="black">
                      <a:alpha val="40000"/>
                    </a:prstClr>
                  </a:solidFill>
                </a:ln>
                <a:solidFill>
                  <a:srgbClr val="ED7D31">
                    <a:lumMod val="50000"/>
                  </a:srgbClr>
                </a:solidFill>
                <a:latin typeface="ContusTEEMed" pitchFamily="2" charset="0"/>
              </a:rPr>
              <a:t>Photo © Pedro Szekely</a:t>
            </a:r>
          </a:p>
        </p:txBody>
      </p:sp>
    </p:spTree>
    <p:extLst>
      <p:ext uri="{BB962C8B-B14F-4D97-AF65-F5344CB8AC3E}">
        <p14:creationId xmlns:p14="http://schemas.microsoft.com/office/powerpoint/2010/main" val="954990903"/>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2500"/>
                                        <p:tgtEl>
                                          <p:spTgt spid="5"/>
                                        </p:tgtEl>
                                      </p:cBhvr>
                                    </p:animEffect>
                                  </p:childTnLst>
                                </p:cTn>
                              </p:par>
                              <p:par>
                                <p:cTn id="11" presetID="20" presetClass="entr" presetSubtype="0" fill="hold"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1500"/>
                                        <p:tgtEl>
                                          <p:spTgt spid="6"/>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6144" y="671305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620000" y="5580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620000" y="4932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620000" y="4284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Pedro Szekely  (USA)</a:t>
            </a:r>
          </a:p>
        </p:txBody>
      </p:sp>
      <p:sp>
        <p:nvSpPr>
          <p:cNvPr id="9" name="Fotografie 1">
            <a:extLst>
              <a:ext uri="{FF2B5EF4-FFF2-40B4-BE49-F238E27FC236}">
                <a16:creationId xmlns:a16="http://schemas.microsoft.com/office/drawing/2014/main" id="{8A943F77-9CAD-44CA-9947-0D7C2DE95600}"/>
              </a:ext>
            </a:extLst>
          </p:cNvPr>
          <p:cNvSpPr/>
          <p:nvPr/>
        </p:nvSpPr>
        <p:spPr>
          <a:xfrm>
            <a:off x="1620000" y="3636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Sekerka Dušan Ing.  (Slovakia)</a:t>
            </a:r>
          </a:p>
        </p:txBody>
      </p:sp>
      <p:sp>
        <p:nvSpPr>
          <p:cNvPr id="12" name="Fotografie 0">
            <a:extLst>
              <a:ext uri="{FF2B5EF4-FFF2-40B4-BE49-F238E27FC236}">
                <a16:creationId xmlns:a16="http://schemas.microsoft.com/office/drawing/2014/main" id="{86C052BB-4E93-4377-A3AE-DEEB995E129F}"/>
              </a:ext>
            </a:extLst>
          </p:cNvPr>
          <p:cNvSpPr/>
          <p:nvPr/>
        </p:nvSpPr>
        <p:spPr>
          <a:xfrm>
            <a:off x="1620000" y="2988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solidFill>
                  <a:prstClr val="black"/>
                </a:solidFill>
                <a:latin typeface="Nadianne" panose="03020902050305070206" pitchFamily="66" charset="0"/>
              </a:rPr>
              <a:t>Photos :				Dennis G.Jarvis (Kanada)</a:t>
            </a:r>
          </a:p>
        </p:txBody>
      </p:sp>
      <p:sp>
        <p:nvSpPr>
          <p:cNvPr id="16" name="Hudba">
            <a:extLst>
              <a:ext uri="{FF2B5EF4-FFF2-40B4-BE49-F238E27FC236}">
                <a16:creationId xmlns:a16="http://schemas.microsoft.com/office/drawing/2014/main" id="{39178D16-2F76-4235-9FD6-FFABA7B8268E}"/>
              </a:ext>
            </a:extLst>
          </p:cNvPr>
          <p:cNvSpPr/>
          <p:nvPr/>
        </p:nvSpPr>
        <p:spPr>
          <a:xfrm>
            <a:off x="1620000" y="2340000"/>
            <a:ext cx="9360000" cy="540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rPr>
              <a:t>Music :				</a:t>
            </a:r>
            <a:r>
              <a:rPr lang="sk-SK" sz="2400">
                <a:solidFill>
                  <a:prstClr val="black"/>
                </a:solidFill>
                <a:latin typeface="Nadianne" panose="03020902050305070206" pitchFamily="66" charset="0"/>
              </a:rPr>
              <a:t>Tibetan Instrumental Music</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372528" y="828423"/>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a:effectLst>
            <a:outerShdw blurRad="508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pic>
        <p:nvPicPr>
          <p:cNvPr id="10" name="Rám">
            <a:extLst>
              <a:ext uri="{FF2B5EF4-FFF2-40B4-BE49-F238E27FC236}">
                <a16:creationId xmlns:a16="http://schemas.microsoft.com/office/drawing/2014/main" id="{698CC204-51A7-4E05-B922-D4A5C6DAEA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2000"/>
                                        <p:tgtEl>
                                          <p:spTgt spid="12"/>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2000"/>
                                        <p:tgtEl>
                                          <p:spTgt spid="9"/>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2000"/>
                                        <p:tgtEl>
                                          <p:spTgt spid="11"/>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2000"/>
                                        <p:tgtEl>
                                          <p:spTgt spid="21"/>
                                        </p:tgtEl>
                                      </p:cBhvr>
                                    </p:animEffect>
                                  </p:childTnLst>
                                </p:cTn>
                              </p:par>
                              <p:par>
                                <p:cTn id="27" presetID="22" presetClass="entr" presetSubtype="8" fill="hold" grpId="0" nodeType="withEffect">
                                  <p:stCondLst>
                                    <p:cond delay="625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2000"/>
                                        <p:tgtEl>
                                          <p:spTgt spid="24"/>
                                        </p:tgtEl>
                                      </p:cBhvr>
                                    </p:animEffect>
                                  </p:childTnLst>
                                </p:cTn>
                              </p:par>
                            </p:childTnLst>
                          </p:cTn>
                        </p:par>
                        <p:par>
                          <p:cTn id="30" fill="hold">
                            <p:stCondLst>
                              <p:cond delay="9250"/>
                            </p:stCondLst>
                            <p:childTnLst>
                              <p:par>
                                <p:cTn id="31" presetID="10" presetClass="entr" presetSubtype="0" fill="hold" nodeType="after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2" grpId="0" animBg="1"/>
      <p:bldP spid="16" grpId="0" animBg="1"/>
      <p:bldP spid="2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5" y="5798419"/>
            <a:ext cx="10092953" cy="830997"/>
          </a:xfrm>
          <a:prstGeom prst="rect">
            <a:avLst/>
          </a:prstGeom>
          <a:noFill/>
        </p:spPr>
        <p:txBody>
          <a:bodyPr wrap="square">
            <a:spAutoFit/>
          </a:bodyPr>
          <a:lstStyle/>
          <a:p>
            <a:pPr algn="ctr" defTabSz="1360628">
              <a:defRPr/>
            </a:pPr>
            <a:r>
              <a:rPr lang="en-US" sz="4800" b="1" i="1"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70788" y="6695614"/>
            <a:ext cx="1710725" cy="1015663"/>
          </a:xfrm>
          <a:prstGeom prst="rect">
            <a:avLst/>
          </a:prstGeom>
          <a:noFill/>
        </p:spPr>
        <p:txBody>
          <a:bodyPr wrap="none" rtlCol="0">
            <a:spAutoFit/>
          </a:bodyPr>
          <a:lstStyle/>
          <a:p>
            <a:pPr algn="r" defTabSz="1360628">
              <a:defRPr/>
            </a:pPr>
            <a:r>
              <a:rPr lang="sk-SK" sz="6000" b="1" dirty="0" err="1">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rPr>
              <a:t>Steve</a:t>
            </a:r>
            <a:endParaRPr lang="sk-SK" sz="6000" b="1" dirty="0">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9" y="1754315"/>
            <a:ext cx="3830108" cy="2039533"/>
          </a:xfrm>
          <a:prstGeom prst="rect">
            <a:avLst/>
          </a:prstGeom>
        </p:spPr>
      </p:pic>
      <p:sp>
        <p:nvSpPr>
          <p:cNvPr id="9" name="Mail">
            <a:hlinkClick r:id="rId6"/>
            <a:extLst>
              <a:ext uri="{FF2B5EF4-FFF2-40B4-BE49-F238E27FC236}">
                <a16:creationId xmlns:a16="http://schemas.microsoft.com/office/drawing/2014/main" id="{898DB147-36EB-43D7-BE9F-CE1D4B768BAF}"/>
              </a:ext>
            </a:extLst>
          </p:cNvPr>
          <p:cNvSpPr txBox="1"/>
          <p:nvPr/>
        </p:nvSpPr>
        <p:spPr>
          <a:xfrm>
            <a:off x="2743046" y="924126"/>
            <a:ext cx="3528393" cy="984885"/>
          </a:xfrm>
          <a:prstGeom prst="rect">
            <a:avLst/>
          </a:prstGeom>
          <a:solidFill>
            <a:schemeClr val="tx1"/>
          </a:solidFill>
        </p:spPr>
        <p:txBody>
          <a:bodyPr wrap="square" rtlCol="0">
            <a:spAutoFit/>
          </a:bodyPr>
          <a:lstStyle/>
          <a:p>
            <a:pPr algn="ctr">
              <a:defRPr/>
            </a:pPr>
            <a:r>
              <a:rPr lang="sk-SK" sz="2000" b="1" i="1">
                <a:solidFill>
                  <a:srgbClr val="FF0000"/>
                </a:solidFill>
                <a:latin typeface="Arial" panose="020B0604020202020204" pitchFamily="34" charset="0"/>
                <a:cs typeface="Arial" panose="020B0604020202020204" pitchFamily="34" charset="0"/>
              </a:rPr>
              <a:t>Welcome in all languages</a:t>
            </a:r>
            <a:r>
              <a:rPr lang="sk-SK" sz="2400">
                <a:solidFill>
                  <a:srgbClr val="FF0000"/>
                </a:solidFill>
                <a:latin typeface="Arial" panose="020B0604020202020204" pitchFamily="34" charset="0"/>
                <a:cs typeface="Arial" panose="020B0604020202020204" pitchFamily="34" charset="0"/>
              </a:rPr>
              <a:t>!</a:t>
            </a:r>
          </a:p>
          <a:p>
            <a:pPr algn="ctr">
              <a:defRPr/>
            </a:pPr>
            <a:r>
              <a:rPr lang="sk-SK" b="1" i="1">
                <a:solidFill>
                  <a:prstClr val="white">
                    <a:lumMod val="95000"/>
                  </a:prstClr>
                </a:solidFill>
                <a:latin typeface="Arial" panose="020B0604020202020204" pitchFamily="34" charset="0"/>
                <a:cs typeface="Arial" panose="020B0604020202020204" pitchFamily="34" charset="0"/>
              </a:rPr>
              <a:t>I can translate your mails!</a:t>
            </a:r>
          </a:p>
          <a:p>
            <a:pPr algn="ctr">
              <a:defRPr/>
            </a:pPr>
            <a:r>
              <a:rPr lang="sk-SK" sz="1600">
                <a:solidFill>
                  <a:srgbClr val="FFFF00"/>
                </a:solidFill>
                <a:latin typeface="Arial" panose="020B0604020202020204" pitchFamily="34" charset="0"/>
                <a:cs typeface="Arial" panose="020B0604020202020204" pitchFamily="34" charset="0"/>
              </a:rPr>
              <a:t>pista2011@gmail.com</a:t>
            </a: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39963157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5">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914</Words>
  <Application>Microsoft Office PowerPoint</Application>
  <PresentationFormat>Vlastná</PresentationFormat>
  <Paragraphs>87</Paragraphs>
  <Slides>49</Slides>
  <Notes>2</Notes>
  <HiddenSlides>0</HiddenSlides>
  <MMClips>0</MMClips>
  <ScaleCrop>false</ScaleCrop>
  <HeadingPairs>
    <vt:vector size="6" baseType="variant">
      <vt:variant>
        <vt:lpstr>Použité písma</vt:lpstr>
      </vt:variant>
      <vt:variant>
        <vt:i4>7</vt:i4>
      </vt:variant>
      <vt:variant>
        <vt:lpstr>Motív</vt:lpstr>
      </vt:variant>
      <vt:variant>
        <vt:i4>5</vt:i4>
      </vt:variant>
      <vt:variant>
        <vt:lpstr>Nadpisy snímok</vt:lpstr>
      </vt:variant>
      <vt:variant>
        <vt:i4>49</vt:i4>
      </vt:variant>
    </vt:vector>
  </HeadingPairs>
  <TitlesOfParts>
    <vt:vector size="61" baseType="lpstr">
      <vt:lpstr>Arial</vt:lpstr>
      <vt:lpstr>Nadianne</vt:lpstr>
      <vt:lpstr>Artistik</vt:lpstr>
      <vt:lpstr>ContusTEEMed</vt:lpstr>
      <vt:lpstr>Shanghai</vt:lpstr>
      <vt:lpstr>Tekton Pro</vt:lpstr>
      <vt:lpstr>Shogun</vt:lpstr>
      <vt:lpstr>3_Motív Office</vt:lpstr>
      <vt:lpstr>3_Motív balíka Office</vt:lpstr>
      <vt:lpstr>1_Motív balíka Office</vt:lpstr>
      <vt:lpstr>5_Motív Office</vt:lpstr>
      <vt:lpstr>4_Motív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2022-02-04T16:29:12Z</dcterms:modified>
</cp:coreProperties>
</file>