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74"/>
  </p:notesMasterIdLst>
  <p:sldIdLst>
    <p:sldId id="305" r:id="rId2"/>
    <p:sldId id="307" r:id="rId3"/>
    <p:sldId id="374" r:id="rId4"/>
    <p:sldId id="308" r:id="rId5"/>
    <p:sldId id="309" r:id="rId6"/>
    <p:sldId id="310" r:id="rId7"/>
    <p:sldId id="370" r:id="rId8"/>
    <p:sldId id="311" r:id="rId9"/>
    <p:sldId id="313" r:id="rId10"/>
    <p:sldId id="314" r:id="rId11"/>
    <p:sldId id="315" r:id="rId12"/>
    <p:sldId id="316" r:id="rId13"/>
    <p:sldId id="379" r:id="rId14"/>
    <p:sldId id="317" r:id="rId15"/>
    <p:sldId id="318" r:id="rId16"/>
    <p:sldId id="319" r:id="rId17"/>
    <p:sldId id="320" r:id="rId18"/>
    <p:sldId id="371" r:id="rId19"/>
    <p:sldId id="321" r:id="rId20"/>
    <p:sldId id="322" r:id="rId21"/>
    <p:sldId id="323" r:id="rId22"/>
    <p:sldId id="324" r:id="rId23"/>
    <p:sldId id="325" r:id="rId24"/>
    <p:sldId id="326" r:id="rId25"/>
    <p:sldId id="372" r:id="rId26"/>
    <p:sldId id="377" r:id="rId27"/>
    <p:sldId id="327" r:id="rId28"/>
    <p:sldId id="328" r:id="rId29"/>
    <p:sldId id="329" r:id="rId30"/>
    <p:sldId id="330" r:id="rId31"/>
    <p:sldId id="331" r:id="rId32"/>
    <p:sldId id="373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42" r:id="rId43"/>
    <p:sldId id="343" r:id="rId44"/>
    <p:sldId id="351" r:id="rId45"/>
    <p:sldId id="344" r:id="rId46"/>
    <p:sldId id="378" r:id="rId47"/>
    <p:sldId id="345" r:id="rId48"/>
    <p:sldId id="347" r:id="rId49"/>
    <p:sldId id="348" r:id="rId50"/>
    <p:sldId id="349" r:id="rId51"/>
    <p:sldId id="350" r:id="rId52"/>
    <p:sldId id="352" r:id="rId53"/>
    <p:sldId id="353" r:id="rId54"/>
    <p:sldId id="354" r:id="rId55"/>
    <p:sldId id="355" r:id="rId56"/>
    <p:sldId id="356" r:id="rId57"/>
    <p:sldId id="357" r:id="rId58"/>
    <p:sldId id="359" r:id="rId59"/>
    <p:sldId id="358" r:id="rId60"/>
    <p:sldId id="360" r:id="rId61"/>
    <p:sldId id="361" r:id="rId62"/>
    <p:sldId id="362" r:id="rId63"/>
    <p:sldId id="363" r:id="rId64"/>
    <p:sldId id="364" r:id="rId65"/>
    <p:sldId id="365" r:id="rId66"/>
    <p:sldId id="366" r:id="rId67"/>
    <p:sldId id="375" r:id="rId68"/>
    <p:sldId id="367" r:id="rId69"/>
    <p:sldId id="376" r:id="rId70"/>
    <p:sldId id="368" r:id="rId71"/>
    <p:sldId id="369" r:id="rId72"/>
    <p:sldId id="304" r:id="rId73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viQKdtQ6MsM87ObFlN8jQQ==" hashData="8tyaGepooHd7ZRO2MJFkvvlo4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89" autoAdjust="0"/>
    <p:restoredTop sz="94638" autoAdjust="0"/>
  </p:normalViewPr>
  <p:slideViewPr>
    <p:cSldViewPr>
      <p:cViewPr varScale="1">
        <p:scale>
          <a:sx n="63" d="100"/>
          <a:sy n="63" d="100"/>
        </p:scale>
        <p:origin x="-30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3333E2-5EB0-4BE5-A5AA-8675552F2869}" type="datetimeFigureOut">
              <a:rPr lang="fr-FR" smtClean="0"/>
              <a:pPr/>
              <a:t>17/06/2019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D348D-E12C-4065-A194-197ACB4AB7A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 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D348D-E12C-4065-A194-197ACB4AB7AF}" type="slidenum">
              <a:rPr lang="fr-FR" smtClean="0"/>
              <a:pPr/>
              <a:t>45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D348D-E12C-4065-A194-197ACB4AB7AF}" type="slidenum">
              <a:rPr lang="fr-FR" smtClean="0"/>
              <a:pPr/>
              <a:t>46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75A492-905B-4A2F-9881-DAE9AFC969EB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33CB2-BC05-402E-88A1-6738DE1F9D9D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38EAF-CE03-4D6A-AA2A-9E4BB84B3B2F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8DA1F-BB24-425C-B7DE-CC80F9DC5D5A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95825B-0746-4146-8E80-875C735D7E06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0EE138-D9C0-4740-83D6-217814346AFE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292EF-D22D-4D9C-A8AA-AF0BFBF46392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FB919-1827-418C-B212-526DFB0496EE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5A6BF-0017-4BF4-A3C8-9449D4C07E66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8282B-D293-4A2A-9248-45EE8B3D4325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8BF84-436A-4FA1-A380-5E37D82E046A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98F8A6-999D-45D6-B418-C8092544057B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screen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Cliquez pour modifier les styles du texte du masque</a:t>
            </a:r>
          </a:p>
          <a:p>
            <a:pPr lvl="1"/>
            <a:r>
              <a:rPr lang="en-US" altLang="zh-TW" smtClean="0"/>
              <a:t>Deuxième niveau</a:t>
            </a:r>
          </a:p>
          <a:p>
            <a:pPr lvl="2"/>
            <a:r>
              <a:rPr lang="en-US" altLang="zh-TW" smtClean="0"/>
              <a:t>Troisième niveau</a:t>
            </a:r>
          </a:p>
          <a:p>
            <a:pPr lvl="3"/>
            <a:r>
              <a:rPr lang="en-US" altLang="zh-TW" smtClean="0"/>
              <a:t>Quatrième niveau</a:t>
            </a:r>
          </a:p>
          <a:p>
            <a:pPr lvl="4"/>
            <a:r>
              <a:rPr lang="en-US" altLang="zh-TW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6F3A00B-BE66-4280-873C-8B9C4B690D5A}" type="slidenum">
              <a:rPr lang="en-US" altLang="zh-TW"/>
              <a:pPr>
                <a:defRPr/>
              </a:pPr>
              <a:t>‹N°›</a:t>
            </a:fld>
            <a:endParaRPr lang="en-US" altLang="zh-TW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lum bright="-40000" contrast="-40000"/>
          </a:blip>
          <a:srcRect/>
          <a:stretch>
            <a:fillRect/>
          </a:stretch>
        </p:blipFill>
        <p:spPr bwMode="auto">
          <a:xfrm>
            <a:off x="0" y="-12801"/>
            <a:ext cx="9180000" cy="6870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55576" y="5499582"/>
            <a:ext cx="800212" cy="8097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611188" y="6237288"/>
            <a:ext cx="865187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FR" sz="900" i="1" dirty="0"/>
              <a:t>sept. 2018</a:t>
            </a:r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1475656" y="3429000"/>
            <a:ext cx="743751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9600" b="1" kern="0" dirty="0" smtClean="0">
                <a:solidFill>
                  <a:srgbClr val="FF0000"/>
                </a:solidFill>
                <a:latin typeface="Ink Free" pitchFamily="66" charset="0"/>
                <a:ea typeface="+mj-ea"/>
                <a:cs typeface="+mj-cs"/>
              </a:rPr>
              <a:t>i</a:t>
            </a:r>
            <a:r>
              <a:rPr kumimoji="1" lang="fr-FR" sz="9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nde</a:t>
            </a:r>
            <a:r>
              <a:rPr kumimoji="1" lang="fr-FR" sz="4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atisse ITC" pitchFamily="82" charset="0"/>
                <a:ea typeface="+mj-ea"/>
                <a:cs typeface="+mj-cs"/>
              </a:rPr>
              <a:t/>
            </a:r>
            <a:br>
              <a:rPr kumimoji="1" lang="fr-FR" sz="44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Matisse ITC" pitchFamily="82" charset="0"/>
                <a:ea typeface="+mj-ea"/>
                <a:cs typeface="+mj-cs"/>
              </a:rPr>
            </a:br>
            <a:r>
              <a:rPr lang="fr-FR" kern="0" dirty="0" smtClean="0">
                <a:latin typeface="Ink Free" pitchFamily="66" charset="0"/>
                <a:ea typeface="+mj-ea"/>
                <a:cs typeface="+mj-cs"/>
              </a:rPr>
              <a:t>m</a:t>
            </a:r>
            <a:r>
              <a:rPr kumimoji="1" lang="fr-FR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onastères</a:t>
            </a:r>
            <a:r>
              <a:rPr kumimoji="1" lang="fr-FR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 et montagnes du Ladakh</a:t>
            </a:r>
            <a:br>
              <a:rPr kumimoji="1" lang="fr-FR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</a:br>
            <a:r>
              <a:rPr kumimoji="1" lang="fr-FR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temples et tombeaux de</a:t>
            </a:r>
            <a:r>
              <a:rPr kumimoji="1" lang="fr-FR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 </a:t>
            </a:r>
            <a:r>
              <a:rPr kumimoji="1" lang="fr-FR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la plaine de Delhi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screen">
            <a:lum bright="-40000" contrast="-40000"/>
          </a:blip>
          <a:srcRect/>
          <a:stretch>
            <a:fillRect/>
          </a:stretch>
        </p:blipFill>
        <p:spPr bwMode="auto">
          <a:xfrm>
            <a:off x="7883048" y="5877272"/>
            <a:ext cx="937424" cy="68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22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0" y="0"/>
            <a:ext cx="10286999" cy="6858000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-180528" y="6309320"/>
            <a:ext cx="6275040" cy="56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Leh</a:t>
            </a:r>
            <a:r>
              <a:rPr kumimoji="1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(« capitale » du Ladakh – 3 600 m)</a:t>
            </a:r>
            <a:endParaRPr kumimoji="1" lang="fr-FR" sz="2000" b="0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3" descr="DSC0422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251521" y="332656"/>
            <a:ext cx="5291999" cy="352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3" descr="DSC07249 (2)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 bwMode="auto">
          <a:xfrm>
            <a:off x="3528472" y="2801116"/>
            <a:ext cx="5292000" cy="37962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24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396553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25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1" y="-27385"/>
            <a:ext cx="10441161" cy="696077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280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255575" y="-99392"/>
            <a:ext cx="10436087" cy="6957392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29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324544" y="-171400"/>
            <a:ext cx="10544099" cy="702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29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828601" y="-243408"/>
            <a:ext cx="10652111" cy="710140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32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0"/>
            <a:ext cx="10286999" cy="68580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20180911_11054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12576" y="-171400"/>
            <a:ext cx="9756576" cy="7317432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5292080" y="6323310"/>
            <a:ext cx="3600400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kern="0" dirty="0" smtClean="0">
                <a:latin typeface="Ink Free" pitchFamily="66" charset="0"/>
                <a:ea typeface="+mj-ea"/>
                <a:cs typeface="MV Boli" pitchFamily="2" charset="0"/>
              </a:rPr>
              <a:t>Monastère de Sankar</a:t>
            </a:r>
            <a:endParaRPr kumimoji="1" lang="fr-FR" sz="18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34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-243408"/>
            <a:ext cx="10652111" cy="710140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37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-171400"/>
            <a:ext cx="10544099" cy="7029400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-972616" y="6323310"/>
            <a:ext cx="5040560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kern="0" dirty="0" smtClean="0">
                <a:solidFill>
                  <a:schemeClr val="bg1"/>
                </a:solidFill>
                <a:latin typeface="Ink Free" pitchFamily="66" charset="0"/>
                <a:ea typeface="+mj-ea"/>
                <a:cs typeface="MV Boli" pitchFamily="2" charset="0"/>
              </a:rPr>
              <a:t>Monastère de </a:t>
            </a:r>
            <a:r>
              <a:rPr lang="fr-FR" kern="0" dirty="0" err="1" smtClean="0">
                <a:solidFill>
                  <a:schemeClr val="bg1"/>
                </a:solidFill>
                <a:latin typeface="Ink Free" pitchFamily="66" charset="0"/>
                <a:ea typeface="+mj-ea"/>
                <a:cs typeface="MV Boli" pitchFamily="2" charset="0"/>
              </a:rPr>
              <a:t>Shei</a:t>
            </a:r>
            <a:endParaRPr kumimoji="1" lang="fr-FR" sz="18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627784" y="-27384"/>
            <a:ext cx="3375699" cy="40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/>
          <p:cNvPicPr/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019690" y="0"/>
            <a:ext cx="3124310" cy="3600000"/>
          </a:xfrm>
          <a:prstGeom prst="rect">
            <a:avLst/>
          </a:prstGeom>
          <a:noFill/>
        </p:spPr>
      </p:pic>
      <p:pic>
        <p:nvPicPr>
          <p:cNvPr id="9" name="Image 8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499912" y="3501008"/>
            <a:ext cx="5760720" cy="33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627784" y="3501008"/>
            <a:ext cx="1982631" cy="33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-6" y="1"/>
            <a:ext cx="2628000" cy="3783629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screen">
            <a:lum/>
          </a:blip>
          <a:srcRect/>
          <a:stretch>
            <a:fillRect/>
          </a:stretch>
        </p:blipFill>
        <p:spPr bwMode="auto">
          <a:xfrm>
            <a:off x="323528" y="4437312"/>
            <a:ext cx="2069775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378a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116632" y="-171400"/>
            <a:ext cx="10544099" cy="7029400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4211960" y="6323310"/>
            <a:ext cx="2880320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kern="0" dirty="0" smtClean="0">
                <a:latin typeface="Ink Free" pitchFamily="66" charset="0"/>
                <a:ea typeface="+mj-ea"/>
                <a:cs typeface="MV Boli" pitchFamily="2" charset="0"/>
              </a:rPr>
              <a:t>Monastère de </a:t>
            </a:r>
            <a:r>
              <a:rPr lang="fr-FR" kern="0" dirty="0" err="1" smtClean="0">
                <a:latin typeface="Ink Free" pitchFamily="66" charset="0"/>
                <a:ea typeface="+mj-ea"/>
                <a:cs typeface="MV Boli" pitchFamily="2" charset="0"/>
              </a:rPr>
              <a:t>Tiksey</a:t>
            </a:r>
            <a:endParaRPr kumimoji="1" lang="fr-FR" sz="18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38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116632" y="-315416"/>
            <a:ext cx="10760123" cy="7173416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6588224" y="6237312"/>
            <a:ext cx="2880320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kern="0" dirty="0" err="1" smtClean="0">
                <a:latin typeface="Ink Free" pitchFamily="66" charset="0"/>
                <a:ea typeface="+mj-ea"/>
                <a:cs typeface="MV Boli" pitchFamily="2" charset="0"/>
              </a:rPr>
              <a:t>Tiksey</a:t>
            </a:r>
            <a:endParaRPr kumimoji="1" lang="fr-FR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39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12576" y="-171400"/>
            <a:ext cx="10729192" cy="715279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DSC04420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0" y="-51387"/>
            <a:ext cx="10513168" cy="7008779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42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396552" y="-171400"/>
            <a:ext cx="10544099" cy="702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42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972616" y="-171400"/>
            <a:ext cx="10873208" cy="7248806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44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476672" y="-315416"/>
            <a:ext cx="10760123" cy="7173416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44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756593" y="0"/>
            <a:ext cx="10286999" cy="6858000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5508104" y="6237312"/>
            <a:ext cx="3888432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Ecole de </a:t>
            </a:r>
            <a:r>
              <a:rPr kumimoji="1" lang="fr-FR" sz="28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Shara</a:t>
            </a:r>
            <a:r>
              <a:rPr kumimoji="1" lang="fr-FR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</a:t>
            </a:r>
            <a:endParaRPr kumimoji="1" lang="fr-FR" sz="2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45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828601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47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828601" y="-243408"/>
            <a:ext cx="10652111" cy="7101408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-684584" y="6165304"/>
            <a:ext cx="5112568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Les mules du trek</a:t>
            </a:r>
            <a:endParaRPr kumimoji="1" lang="fr-FR" sz="28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48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1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46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8" y="-243408"/>
            <a:ext cx="10652111" cy="7101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DSC0449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900608" y="-243408"/>
            <a:ext cx="11161240" cy="7440827"/>
          </a:xfrm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-972616" y="6323310"/>
            <a:ext cx="5040560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kern="0" dirty="0" smtClean="0">
                <a:latin typeface="Ink Free" pitchFamily="66" charset="0"/>
                <a:ea typeface="+mj-ea"/>
                <a:cs typeface="MV Boli" pitchFamily="2" charset="0"/>
              </a:rPr>
              <a:t>Col </a:t>
            </a:r>
            <a:r>
              <a:rPr lang="fr-FR" kern="0" dirty="0" err="1" smtClean="0">
                <a:latin typeface="Ink Free" pitchFamily="66" charset="0"/>
                <a:ea typeface="+mj-ea"/>
                <a:cs typeface="MV Boli" pitchFamily="2" charset="0"/>
              </a:rPr>
              <a:t>Gandal</a:t>
            </a:r>
            <a:r>
              <a:rPr kumimoji="1" lang="fr-FR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(4 950m)</a:t>
            </a:r>
            <a:endParaRPr kumimoji="1" lang="fr-FR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59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291579" y="-171400"/>
            <a:ext cx="10544099" cy="7029400"/>
          </a:xfrm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5940152" y="6309320"/>
            <a:ext cx="309634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Vallée de </a:t>
            </a:r>
            <a:r>
              <a:rPr kumimoji="1" lang="fr-F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Markha</a:t>
            </a:r>
            <a:endParaRPr kumimoji="1" lang="fr-FR" sz="24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51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332656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58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5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59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8" y="-99392"/>
            <a:ext cx="10441160" cy="6960774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59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0" y="-171400"/>
            <a:ext cx="10513168" cy="7008779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 descr="DSC0461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12576" y="-171401"/>
            <a:ext cx="10585176" cy="70567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60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-27384"/>
            <a:ext cx="10513169" cy="700878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63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12577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64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12577" y="0"/>
            <a:ext cx="10286999" cy="6858000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2843808" y="6179294"/>
            <a:ext cx="6131024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2400" kern="0" dirty="0" smtClean="0">
                <a:solidFill>
                  <a:srgbClr val="FFFF00"/>
                </a:solidFill>
                <a:latin typeface="Ink Free" pitchFamily="66" charset="0"/>
                <a:ea typeface="+mj-ea"/>
                <a:cs typeface="MV Boli" pitchFamily="2" charset="0"/>
              </a:rPr>
              <a:t>c</a:t>
            </a:r>
            <a:r>
              <a:rPr lang="fr-FR" sz="2400" kern="0" noProof="0" dirty="0" err="1" smtClean="0">
                <a:solidFill>
                  <a:srgbClr val="FFFF00"/>
                </a:solidFill>
                <a:latin typeface="Ink Free" pitchFamily="66" charset="0"/>
                <a:ea typeface="+mj-ea"/>
                <a:cs typeface="MV Boli" pitchFamily="2" charset="0"/>
              </a:rPr>
              <a:t>ertains</a:t>
            </a:r>
            <a:r>
              <a:rPr lang="fr-FR" sz="2400" kern="0" noProof="0" dirty="0" smtClean="0">
                <a:solidFill>
                  <a:srgbClr val="FFFF00"/>
                </a:solidFill>
                <a:latin typeface="Ink Free" pitchFamily="66" charset="0"/>
                <a:ea typeface="+mj-ea"/>
                <a:cs typeface="MV Boli" pitchFamily="2" charset="0"/>
              </a:rPr>
              <a:t> passages furent acrobatiques</a:t>
            </a:r>
            <a:r>
              <a:rPr kumimoji="1" lang="fr-F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…</a:t>
            </a:r>
            <a:endParaRPr kumimoji="1" lang="fr-FR" sz="24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66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4" y="-243408"/>
            <a:ext cx="10657184" cy="7104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67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4" y="-171400"/>
            <a:ext cx="10585176" cy="705678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69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044624" y="-171400"/>
            <a:ext cx="10585176" cy="705678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71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4" y="-171400"/>
            <a:ext cx="10544099" cy="7029400"/>
          </a:xfrm>
        </p:spPr>
      </p:pic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71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332656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72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5" y="-243408"/>
            <a:ext cx="10652111" cy="7101408"/>
          </a:xfrm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-36512" y="6323310"/>
            <a:ext cx="5040560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Vers le Base Camp du </a:t>
            </a:r>
            <a:r>
              <a:rPr kumimoji="1" lang="fr-FR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Kangyaste</a:t>
            </a:r>
            <a:r>
              <a:rPr kumimoji="1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(5 000 m)</a:t>
            </a:r>
            <a:endParaRPr kumimoji="1" lang="fr-FR" sz="20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74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0"/>
            <a:ext cx="10286999" cy="6858000"/>
          </a:xfrm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5652120" y="6035278"/>
            <a:ext cx="3466728" cy="562074"/>
          </a:xfrm>
        </p:spPr>
        <p:txBody>
          <a:bodyPr/>
          <a:lstStyle/>
          <a:p>
            <a:r>
              <a:rPr lang="fr-FR" sz="1600" dirty="0" smtClean="0">
                <a:solidFill>
                  <a:srgbClr val="FFFF00"/>
                </a:solidFill>
                <a:latin typeface="Ink Free" pitchFamily="66" charset="0"/>
                <a:cs typeface="MV Boli" pitchFamily="2" charset="0"/>
              </a:rPr>
              <a:t>Bivouac </a:t>
            </a:r>
            <a:r>
              <a:rPr lang="fr-FR" sz="1600" dirty="0" err="1" smtClean="0">
                <a:solidFill>
                  <a:srgbClr val="FFFF00"/>
                </a:solidFill>
                <a:latin typeface="Ink Free" pitchFamily="66" charset="0"/>
                <a:cs typeface="MV Boli" pitchFamily="2" charset="0"/>
              </a:rPr>
              <a:t>Nimaling</a:t>
            </a:r>
            <a:r>
              <a:rPr lang="fr-FR" sz="1600" dirty="0" smtClean="0">
                <a:solidFill>
                  <a:srgbClr val="FFFF00"/>
                </a:solidFill>
                <a:latin typeface="Ink Free" pitchFamily="66" charset="0"/>
                <a:cs typeface="MV Boli" pitchFamily="2" charset="0"/>
              </a:rPr>
              <a:t> 4 700 m</a:t>
            </a:r>
            <a:endParaRPr lang="fr-FR" sz="1600" dirty="0">
              <a:solidFill>
                <a:srgbClr val="FFFF00"/>
              </a:solidFill>
              <a:latin typeface="Ink Free" pitchFamily="66" charset="0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75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-171400"/>
            <a:ext cx="10544099" cy="7029400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5652120" y="6035278"/>
            <a:ext cx="3466728" cy="56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1600" b="0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Bivouac Nimaling 4 700 m</a:t>
            </a:r>
            <a:endParaRPr kumimoji="1" lang="fr-FR" sz="16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771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324544" y="0"/>
            <a:ext cx="9649072" cy="7236804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251520" y="5949280"/>
            <a:ext cx="3466728" cy="56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Bivouac </a:t>
            </a:r>
            <a:r>
              <a:rPr kumimoji="1" lang="fr-FR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Nimaling</a:t>
            </a:r>
            <a:r>
              <a:rPr kumimoji="1" lang="fr-FR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4 700 m</a:t>
            </a:r>
            <a:endParaRPr kumimoji="1" lang="fr-FR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771.JPG"/>
          <p:cNvPicPr>
            <a:picLocks noGrp="1" noChangeAspect="1"/>
          </p:cNvPicPr>
          <p:nvPr>
            <p:ph idx="1"/>
          </p:nvPr>
        </p:nvPicPr>
        <p:blipFill>
          <a:blip r:embed="rId3" cstate="screen"/>
          <a:stretch>
            <a:fillRect/>
          </a:stretch>
        </p:blipFill>
        <p:spPr>
          <a:xfrm>
            <a:off x="-180528" y="-171400"/>
            <a:ext cx="10945216" cy="7296811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4932040" y="6093296"/>
            <a:ext cx="4474840" cy="56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Col </a:t>
            </a:r>
            <a:r>
              <a:rPr kumimoji="1" lang="fr-FR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Gongmaru</a:t>
            </a:r>
            <a:r>
              <a:rPr kumimoji="1" lang="fr-F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La (5 200 m)</a:t>
            </a:r>
            <a:endParaRPr kumimoji="1" lang="fr-FR" sz="18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733.JPG"/>
          <p:cNvPicPr>
            <a:picLocks noGrp="1" noChangeAspect="1"/>
          </p:cNvPicPr>
          <p:nvPr>
            <p:ph idx="1"/>
          </p:nvPr>
        </p:nvPicPr>
        <p:blipFill>
          <a:blip r:embed="rId3" cstate="screen"/>
          <a:stretch>
            <a:fillRect/>
          </a:stretch>
        </p:blipFill>
        <p:spPr>
          <a:xfrm>
            <a:off x="-1908720" y="-315416"/>
            <a:ext cx="12961440" cy="8640961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-1116632" y="6323310"/>
            <a:ext cx="5040560" cy="418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kern="0" dirty="0" smtClean="0">
                <a:latin typeface="Ink Free" pitchFamily="66" charset="0"/>
                <a:ea typeface="+mj-ea"/>
                <a:cs typeface="MV Boli" pitchFamily="2" charset="0"/>
              </a:rPr>
              <a:t>Pic </a:t>
            </a:r>
            <a:r>
              <a:rPr kumimoji="1" lang="fr-FR" sz="18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Kangyaste</a:t>
            </a:r>
            <a:r>
              <a:rPr kumimoji="1" lang="fr-FR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(6 190 m)</a:t>
            </a:r>
            <a:endParaRPr kumimoji="1" lang="fr-FR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78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4" y="-171400"/>
            <a:ext cx="10585176" cy="7056785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-38472" y="6331694"/>
            <a:ext cx="3242320" cy="40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Gorges de </a:t>
            </a:r>
            <a:r>
              <a:rPr kumimoji="1" lang="fr-FR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Chhu</a:t>
            </a:r>
            <a:r>
              <a:rPr kumimoji="1" lang="fr-FR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</a:t>
            </a:r>
            <a:r>
              <a:rPr kumimoji="1" lang="fr-FR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Skyurmo</a:t>
            </a:r>
            <a:endParaRPr kumimoji="1" lang="fr-FR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78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4" y="-51387"/>
            <a:ext cx="10513168" cy="7008779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80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8" y="-171400"/>
            <a:ext cx="10513168" cy="7008779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81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0" y="0"/>
            <a:ext cx="10286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83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80528" y="0"/>
            <a:ext cx="10585176" cy="7056785"/>
          </a:xfr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35496" y="6309320"/>
            <a:ext cx="3528392" cy="445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Monastère  de </a:t>
            </a:r>
            <a:r>
              <a:rPr kumimoji="1" lang="fr-FR" sz="18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Hemis</a:t>
            </a:r>
            <a:r>
              <a:rPr kumimoji="1" lang="fr-FR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</a:t>
            </a:r>
            <a:r>
              <a:rPr kumimoji="1" lang="fr-FR" sz="1800" b="0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Gompa</a:t>
            </a:r>
            <a:endParaRPr kumimoji="1" lang="fr-FR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DSC0484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8" y="-171400"/>
            <a:ext cx="10801200" cy="7200801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849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0" y="-171400"/>
            <a:ext cx="10585176" cy="7056785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6876256" y="6165304"/>
            <a:ext cx="2954288" cy="481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1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mandalas</a:t>
            </a:r>
            <a:endParaRPr kumimoji="1" lang="fr-FR" sz="1800" b="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SC04862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5536" y="1556792"/>
            <a:ext cx="7308304" cy="4872203"/>
          </a:xfrm>
          <a:prstGeom prst="rect">
            <a:avLst/>
          </a:prstGeom>
        </p:spPr>
      </p:pic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Titre 1"/>
          <p:cNvSpPr txBox="1">
            <a:spLocks/>
          </p:cNvSpPr>
          <p:nvPr/>
        </p:nvSpPr>
        <p:spPr bwMode="auto">
          <a:xfrm>
            <a:off x="35496" y="5445224"/>
            <a:ext cx="295232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Delhi : Raj </a:t>
            </a:r>
            <a:r>
              <a:rPr kumimoji="1" lang="fr-FR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Ghat</a:t>
            </a:r>
            <a:endParaRPr kumimoji="1" lang="fr-FR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Ink Free" pitchFamily="66" charset="0"/>
              <a:ea typeface="+mj-ea"/>
              <a:cs typeface="+mj-cs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683568" y="5733256"/>
            <a:ext cx="8064896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mémorial</a:t>
            </a:r>
            <a:r>
              <a:rPr kumimoji="1" lang="fr-FR" b="0" i="0" u="none" strike="noStrike" kern="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 du Mahatma Gandhi – lieu de sa crémation en 1948</a:t>
            </a:r>
            <a:r>
              <a:rPr kumimoji="1" lang="fr-FR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 </a:t>
            </a:r>
            <a:endParaRPr kumimoji="1" lang="fr-FR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Ink Free" pitchFamily="66" charset="0"/>
              <a:ea typeface="+mj-ea"/>
              <a:cs typeface="+mj-cs"/>
            </a:endParaRPr>
          </a:p>
        </p:txBody>
      </p:sp>
      <p:pic>
        <p:nvPicPr>
          <p:cNvPr id="10" name="Espace réservé du contenu 3" descr="DSC0486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 bwMode="auto">
          <a:xfrm>
            <a:off x="5868144" y="332880"/>
            <a:ext cx="3024000" cy="2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86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900608" y="-315416"/>
            <a:ext cx="10801200" cy="7200801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88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828601" y="-459432"/>
            <a:ext cx="10976147" cy="7317432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90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116632" y="-243408"/>
            <a:ext cx="10873208" cy="7248806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DSC0491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756592" y="-171400"/>
            <a:ext cx="10585176" cy="7056785"/>
          </a:xfrm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 bwMode="auto">
          <a:xfrm>
            <a:off x="-36512" y="6035278"/>
            <a:ext cx="1666528" cy="49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+mj-cs"/>
              </a:rPr>
              <a:t>Agra</a:t>
            </a:r>
            <a:endParaRPr kumimoji="1" lang="fr-FR" sz="20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91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900608" y="-171400"/>
            <a:ext cx="10873208" cy="7248806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91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363587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92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-171400"/>
            <a:ext cx="10544099" cy="7029400"/>
          </a:xfrm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-36512" y="6165304"/>
            <a:ext cx="3034680" cy="56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2000" kern="0" dirty="0" smtClean="0">
                <a:solidFill>
                  <a:srgbClr val="FFFF00"/>
                </a:solidFill>
                <a:latin typeface="Ink Free" pitchFamily="66" charset="0"/>
                <a:ea typeface="+mj-ea"/>
                <a:cs typeface="MV Boli" pitchFamily="2" charset="0"/>
              </a:rPr>
              <a:t>Fort Rouge (Agra)</a:t>
            </a:r>
            <a:endParaRPr kumimoji="1" lang="fr-FR" sz="20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93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12577" y="-243408"/>
            <a:ext cx="10652111" cy="710140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DSC0498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404664" y="-171400"/>
            <a:ext cx="10657184" cy="7104790"/>
          </a:xfr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itre 1"/>
          <p:cNvSpPr txBox="1">
            <a:spLocks/>
          </p:cNvSpPr>
          <p:nvPr/>
        </p:nvSpPr>
        <p:spPr bwMode="auto">
          <a:xfrm>
            <a:off x="-468560" y="6093296"/>
            <a:ext cx="3034680" cy="56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fr-FR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Ink Free" pitchFamily="66" charset="0"/>
                <a:ea typeface="+mj-ea"/>
                <a:cs typeface="MV Boli" pitchFamily="2" charset="0"/>
              </a:rPr>
              <a:t>Taj Mahal</a:t>
            </a:r>
            <a:endParaRPr kumimoji="1" lang="fr-FR" sz="20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Ink Free" pitchFamily="66" charset="0"/>
              <a:ea typeface="+mj-ea"/>
              <a:cs typeface="MV Boli" pitchFamily="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499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4" y="-243408"/>
            <a:ext cx="10729192" cy="7152795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5000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139451" y="-99392"/>
            <a:ext cx="10544099" cy="702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5023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828600" y="-243408"/>
            <a:ext cx="10657184" cy="710479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812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468560" y="-243408"/>
            <a:ext cx="9937104" cy="712766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506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396553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504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684584" y="-171400"/>
            <a:ext cx="10544100" cy="7029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506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540569" y="-243408"/>
            <a:ext cx="10652111" cy="7101408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DSC05032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-396553" y="-171400"/>
            <a:ext cx="10544099" cy="7029400"/>
          </a:xfr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76375" y="765175"/>
            <a:ext cx="6299200" cy="534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Affichage à l'écran (4:3)</PresentationFormat>
  <Paragraphs>29</Paragraphs>
  <Slides>72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72</vt:i4>
      </vt:variant>
    </vt:vector>
  </HeadingPairs>
  <TitlesOfParts>
    <vt:vector size="73" baseType="lpstr"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Bivouac Nimaling 4 700 m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/>
  <cp:revision>95</cp:revision>
  <dcterms:created xsi:type="dcterms:W3CDTF">2007-09-15T09:03:23Z</dcterms:created>
  <dcterms:modified xsi:type="dcterms:W3CDTF">2019-06-17T06:23:34Z</dcterms:modified>
</cp:coreProperties>
</file>