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1" r:id="rId6"/>
    <p:sldId id="259" r:id="rId7"/>
    <p:sldId id="260" r:id="rId8"/>
    <p:sldId id="263" r:id="rId9"/>
    <p:sldId id="265" r:id="rId10"/>
    <p:sldId id="266" r:id="rId11"/>
    <p:sldId id="288" r:id="rId12"/>
    <p:sldId id="267" r:id="rId13"/>
    <p:sldId id="268" r:id="rId14"/>
    <p:sldId id="269" r:id="rId15"/>
    <p:sldId id="270" r:id="rId16"/>
    <p:sldId id="287" r:id="rId17"/>
    <p:sldId id="271" r:id="rId18"/>
    <p:sldId id="272" r:id="rId19"/>
    <p:sldId id="264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9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64" d="100"/>
          <a:sy n="64" d="100"/>
        </p:scale>
        <p:origin x="5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3367B-087A-4EFA-9E83-BBABF64CED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7524FCF-B2BA-40DF-914B-0429DC24C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3A77C9-CB2E-4FDC-BE30-D1F4226BE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3541B6-DB9F-41EF-8FF4-7DC16FE4A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F58741-57A3-4516-BF66-3148FA244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990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C5EF79-FFED-4182-9302-0E6402F0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BB2080-A378-4D4F-B79F-05EC43D83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45EAEE-ABEF-4D28-B226-D3F3EDBEE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E4A45E-4547-4B0E-824B-743E04157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6FB086-BE5D-4273-AC9F-7AE2D598C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4519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DEBA7-FA46-44F6-BCCF-A6427102F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352CD7-8D23-4313-85C2-612F4FBE1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EB2605-C0AC-4CB5-9F11-FB5FD61B8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AE169A-7474-486D-A1FF-8C6304DFC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AD82B8-E05D-4410-85CA-49D302184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816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2C530F-5531-4FC0-B825-4C2BBC61C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AEA0CC-D67E-4887-98DF-B9C3A1A50C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25B099-4957-47F1-A397-D508E7981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2FDD09-AB81-4CB8-926E-82B01813F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15F489-4415-466A-90A9-529281F0E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6A1A7D-5C5E-4D58-B08A-CEAD7CB7C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2B076-2E24-4A82-B7A6-2571F9CCF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50B7A0-8724-43CF-A1C2-117129AE0E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3DFA41-8874-4ECB-A971-930CB9B3A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8532D51-5BE0-4E23-927C-B33AE25239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E8DC147-6D88-42F0-94B6-423E0205ED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BAFD035-546E-4C10-AE91-FE3FA9C24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B36C9CF-D396-411F-B8EF-5BF55BE88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D97E987-EC35-4A87-AE0B-7F04E807E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35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A2F46E-9D5A-4258-87E2-05F9DD298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9DFB24C-6AE0-47C1-AD36-E4A818554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7F94632-B536-421C-A613-FF2CF8211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B9DEB48-911F-4E92-B22E-20EAD4F3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44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71CB32-1C49-457A-8167-40E7072CE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12A395E-4D21-4290-9CC9-526CBF30F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1C78FEB-55BD-4487-B1E4-26543B212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2856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86612-3C53-4AA5-B5CF-9F3BED202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3DF5FE-D86C-4695-9DC8-30F67B1A0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73C6696-4959-4435-B225-922CFE30B9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C4F96A-0543-4306-836C-C4F231048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8F5F92-82FE-41E8-9712-8A7173D47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BC3CE4-22FC-4647-AFD8-59CE97A3C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503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ED193-8439-406C-BD1D-4A903ACB5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868D88-A147-4953-8E0D-07DE4F4B43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5508AD1-D60D-4BC5-8916-FC6D91835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9A965C-7DEC-4DAF-9D06-24BFA4F3D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E00203-8666-47EC-891A-3EBC9EE35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C6F77A-D2CC-4428-BB9E-F85B9D756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507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D9EB4-ECCD-418C-AE43-41B0D90B9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690C843-D123-46BE-BC12-7AD06940B8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571E5C-DD6F-4EC6-9076-262E72459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123FFA-452D-49F2-A7CE-4FAEB8179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4D0F48-4AFC-4A57-8344-45905731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472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99301F2-F779-4301-B6F2-E17DDD5704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FEEB9F-4849-4D9D-9C0E-AAF82CC554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9A2986-5097-4772-B586-ABC5C9322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D79C58-002B-4813-A7A4-D8F30805A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018585-7D20-40C1-B88C-856962EC3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65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AEB5634-4871-4A77-88DD-F6E0C4B7B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235D8B-9BA5-4AB3-B113-D46A5FC73D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0B5B85-9373-42A7-B234-8256491028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318A9-57B0-4BD3-A8B3-48E5D1B3412E}" type="datetimeFigureOut">
              <a:rPr lang="fr-FR" smtClean="0"/>
              <a:t>04/02/2022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7A9682-47BA-4F6E-B0CA-E4455E24FC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9A61C2-113C-4932-A91D-4D75E28A89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26FE0-09FE-425D-A7D3-1A5A5B6516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529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bin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bin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bin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bin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bin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bin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bin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bin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bin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0FD389-DD5A-4621-B92F-5207ACAC31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540" y="183776"/>
            <a:ext cx="9730919" cy="6490447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A8E8A6A-E788-4BF9-BC9B-96E51A2D6DE3}"/>
              </a:ext>
            </a:extLst>
          </p:cNvPr>
          <p:cNvSpPr/>
          <p:nvPr/>
        </p:nvSpPr>
        <p:spPr>
          <a:xfrm>
            <a:off x="5123329" y="389965"/>
            <a:ext cx="4087905" cy="1323439"/>
          </a:xfrm>
          <a:prstGeom prst="rect">
            <a:avLst/>
          </a:prstGeom>
          <a:noFill/>
          <a:scene3d>
            <a:camera prst="perspectiveRelaxed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Fourcès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95D656F-F19E-4F9B-8114-B3FC3E17A2CD}"/>
              </a:ext>
            </a:extLst>
          </p:cNvPr>
          <p:cNvSpPr txBox="1"/>
          <p:nvPr/>
        </p:nvSpPr>
        <p:spPr>
          <a:xfrm>
            <a:off x="7194176" y="5472953"/>
            <a:ext cx="3590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Beau Village de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0315847-0A8A-405F-8988-6E77E6FDF294}"/>
              </a:ext>
            </a:extLst>
          </p:cNvPr>
          <p:cNvSpPr txBox="1"/>
          <p:nvPr/>
        </p:nvSpPr>
        <p:spPr>
          <a:xfrm>
            <a:off x="7194176" y="6104965"/>
            <a:ext cx="33079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Fleur d'amour - Michel Pépé">
            <a:hlinkClick r:id="" action="ppaction://media"/>
            <a:extLst>
              <a:ext uri="{FF2B5EF4-FFF2-40B4-BE49-F238E27FC236}">
                <a16:creationId xmlns:a16="http://schemas.microsoft.com/office/drawing/2014/main" id="{83A7DD8F-694E-4F4E-AEB9-0B63875D82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17642" y="26910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2A6A910-69C7-4AD5-BE9D-6189BF860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93463"/>
            <a:ext cx="5340519" cy="587457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7669C7A-1BC0-44C8-A4D6-7067D88C4447}"/>
              </a:ext>
            </a:extLst>
          </p:cNvPr>
          <p:cNvSpPr txBox="1"/>
          <p:nvPr/>
        </p:nvSpPr>
        <p:spPr>
          <a:xfrm>
            <a:off x="6879102" y="1055077"/>
            <a:ext cx="479708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FOURCÈS  dans le Gers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L’un des plus beaux Villages de France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Ancienne place forte convoitée par l’Angleterre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la France jusqu’au 15eme siècle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Blason : 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Ecartelé au premier et quatrième d’or au lion de gueules.  Au deuxième et troisième d’argent au corbeau de sable béqué et membré de gueule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2F03472-2436-40BB-85C9-99051FBF9B12}"/>
              </a:ext>
            </a:extLst>
          </p:cNvPr>
          <p:cNvSpPr txBox="1"/>
          <p:nvPr/>
        </p:nvSpPr>
        <p:spPr>
          <a:xfrm>
            <a:off x="6879102" y="4670474"/>
            <a:ext cx="47970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1279 sous Edouard 1</a:t>
            </a:r>
            <a:r>
              <a:rPr lang="fr-FR" b="1" i="1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d’Angleterre, qui accorde la charte de coutume</a:t>
            </a: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&gt;Bastide Unique en Gascogne par sa forme circulaire.</a:t>
            </a:r>
          </a:p>
        </p:txBody>
      </p:sp>
    </p:spTree>
    <p:extLst>
      <p:ext uri="{BB962C8B-B14F-4D97-AF65-F5344CB8AC3E}">
        <p14:creationId xmlns:p14="http://schemas.microsoft.com/office/powerpoint/2010/main" val="18081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randomBar dir="vert"/>
      </p:transition>
    </mc:Choice>
    <mc:Fallback xmlns="">
      <p:transition spd="slow" advClick="0" advTm="20000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ED94AE-CF60-4350-8635-899E1C5AC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517" y="300878"/>
            <a:ext cx="8341659" cy="625624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1BE0029-B35C-4438-9448-04763CC8A955}"/>
              </a:ext>
            </a:extLst>
          </p:cNvPr>
          <p:cNvSpPr txBox="1"/>
          <p:nvPr/>
        </p:nvSpPr>
        <p:spPr>
          <a:xfrm>
            <a:off x="4074459" y="5419164"/>
            <a:ext cx="4262717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une boucle de la rivière Auzoue</a:t>
            </a:r>
          </a:p>
        </p:txBody>
      </p:sp>
    </p:spTree>
    <p:extLst>
      <p:ext uri="{BB962C8B-B14F-4D97-AF65-F5344CB8AC3E}">
        <p14:creationId xmlns:p14="http://schemas.microsoft.com/office/powerpoint/2010/main" val="362762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ipple/>
      </p:transition>
    </mc:Choice>
    <mc:Fallback xmlns=""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274CF8-450D-4BE5-A130-8FA4C0E7F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739" y="168550"/>
            <a:ext cx="8897202" cy="593436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3DC05F-D761-4087-B34C-CED34299F125}"/>
              </a:ext>
            </a:extLst>
          </p:cNvPr>
          <p:cNvSpPr txBox="1"/>
          <p:nvPr/>
        </p:nvSpPr>
        <p:spPr>
          <a:xfrm>
            <a:off x="5230906" y="6320118"/>
            <a:ext cx="2716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Fourcès  le Musée</a:t>
            </a:r>
          </a:p>
        </p:txBody>
      </p:sp>
    </p:spTree>
    <p:extLst>
      <p:ext uri="{BB962C8B-B14F-4D97-AF65-F5344CB8AC3E}">
        <p14:creationId xmlns:p14="http://schemas.microsoft.com/office/powerpoint/2010/main" val="41702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30F676-8678-44C6-A1F5-B4CE17BE14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046" y="269011"/>
            <a:ext cx="9139383" cy="60958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F57F2C-A6FB-4454-ACD1-C48601526552}"/>
              </a:ext>
            </a:extLst>
          </p:cNvPr>
          <p:cNvSpPr txBox="1"/>
          <p:nvPr/>
        </p:nvSpPr>
        <p:spPr>
          <a:xfrm>
            <a:off x="4450976" y="6333565"/>
            <a:ext cx="321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Fourcès  intérieur du Musée</a:t>
            </a:r>
          </a:p>
        </p:txBody>
      </p:sp>
    </p:spTree>
    <p:extLst>
      <p:ext uri="{BB962C8B-B14F-4D97-AF65-F5344CB8AC3E}">
        <p14:creationId xmlns:p14="http://schemas.microsoft.com/office/powerpoint/2010/main" val="181399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sh dir="u"/>
      </p:transition>
    </mc:Choice>
    <mc:Fallback xmlns="">
      <p:transition spd="slow" advClick="0" advTm="6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C5C6A4-F885-4688-AEDD-A33F1A9E9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993" y="403519"/>
            <a:ext cx="9072014" cy="605096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51D51A-247D-4040-8074-80F8C2508E37}"/>
              </a:ext>
            </a:extLst>
          </p:cNvPr>
          <p:cNvSpPr txBox="1"/>
          <p:nvPr/>
        </p:nvSpPr>
        <p:spPr>
          <a:xfrm>
            <a:off x="2487706" y="5661212"/>
            <a:ext cx="8041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Fourcès   le château, le long de la rivière Auzoue, tour ronde, façade aux fenêtres à meneaux. Escalier aux volutes dallées;  daté du 15eme siècle</a:t>
            </a:r>
          </a:p>
        </p:txBody>
      </p:sp>
    </p:spTree>
    <p:extLst>
      <p:ext uri="{BB962C8B-B14F-4D97-AF65-F5344CB8AC3E}">
        <p14:creationId xmlns:p14="http://schemas.microsoft.com/office/powerpoint/2010/main" val="17516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7E8F71-2757-4B3A-BF40-4AF841FD1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40" y="336251"/>
            <a:ext cx="9273719" cy="61854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21A5E2-BA28-4EA9-B101-45F0648A9210}"/>
              </a:ext>
            </a:extLst>
          </p:cNvPr>
          <p:cNvSpPr txBox="1"/>
          <p:nvPr/>
        </p:nvSpPr>
        <p:spPr>
          <a:xfrm>
            <a:off x="4979963" y="5880295"/>
            <a:ext cx="2469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Fourcès  la place</a:t>
            </a:r>
          </a:p>
        </p:txBody>
      </p:sp>
    </p:spTree>
    <p:extLst>
      <p:ext uri="{BB962C8B-B14F-4D97-AF65-F5344CB8AC3E}">
        <p14:creationId xmlns:p14="http://schemas.microsoft.com/office/powerpoint/2010/main" val="124390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4A3123-E761-4572-B9DD-DFA5DC90A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175" y="156961"/>
            <a:ext cx="9246825" cy="6167560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AAA8E8-8D94-4C66-8C90-AF6B05FBA4C5}"/>
              </a:ext>
            </a:extLst>
          </p:cNvPr>
          <p:cNvSpPr txBox="1"/>
          <p:nvPr/>
        </p:nvSpPr>
        <p:spPr>
          <a:xfrm>
            <a:off x="4141694" y="6333565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Fourcès  pont et, Tour de l’Horloge</a:t>
            </a:r>
          </a:p>
        </p:txBody>
      </p:sp>
    </p:spTree>
    <p:extLst>
      <p:ext uri="{BB962C8B-B14F-4D97-AF65-F5344CB8AC3E}">
        <p14:creationId xmlns:p14="http://schemas.microsoft.com/office/powerpoint/2010/main" val="280704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prism/>
      </p:transition>
    </mc:Choice>
    <mc:Fallback xmlns=""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41F59B-0748-43BC-B161-33694AAF1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894" y="402515"/>
            <a:ext cx="7409330" cy="592746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72AE9D-A359-40DB-99FB-E1C50B001B1D}"/>
              </a:ext>
            </a:extLst>
          </p:cNvPr>
          <p:cNvSpPr txBox="1"/>
          <p:nvPr/>
        </p:nvSpPr>
        <p:spPr>
          <a:xfrm>
            <a:off x="2998694" y="6329979"/>
            <a:ext cx="6199094" cy="372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laurent datant du moyen-âge, remaniée fin 19eme</a:t>
            </a:r>
          </a:p>
        </p:txBody>
      </p:sp>
    </p:spTree>
    <p:extLst>
      <p:ext uri="{BB962C8B-B14F-4D97-AF65-F5344CB8AC3E}">
        <p14:creationId xmlns:p14="http://schemas.microsoft.com/office/powerpoint/2010/main" val="261589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383630-2661-4D09-8B2F-AA674934E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521446"/>
            <a:ext cx="8014448" cy="53429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5BD03C-7199-4B74-8357-3AF194DF38A4}"/>
              </a:ext>
            </a:extLst>
          </p:cNvPr>
          <p:cNvSpPr txBox="1"/>
          <p:nvPr/>
        </p:nvSpPr>
        <p:spPr>
          <a:xfrm>
            <a:off x="1694328" y="5864412"/>
            <a:ext cx="8148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Marché aux fleurs, manifestation annuelle sur la place, fin Avril et, aussi :</a:t>
            </a: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brocantes, expositions peintures, livres anciens. Concerts de jazz.  Marché de Noël</a:t>
            </a:r>
          </a:p>
        </p:txBody>
      </p:sp>
    </p:spTree>
    <p:extLst>
      <p:ext uri="{BB962C8B-B14F-4D97-AF65-F5344CB8AC3E}">
        <p14:creationId xmlns:p14="http://schemas.microsoft.com/office/powerpoint/2010/main" val="67980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wheel spokes="1"/>
      </p:transition>
    </mc:Choice>
    <mc:Fallback xmlns="">
      <p:transition spd="slow" advClick="0" advTm="10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3E86B1-B140-4E8F-8AA8-ACEAB0D50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92" y="1606875"/>
            <a:ext cx="5679821" cy="320427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D76D8EF-14AC-4ED8-8430-EA93B970E6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102" y="2858742"/>
            <a:ext cx="4986929" cy="332764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0408FF7-ACAD-4026-8C6A-8B07F2AAB93D}"/>
              </a:ext>
            </a:extLst>
          </p:cNvPr>
          <p:cNvSpPr txBox="1"/>
          <p:nvPr/>
        </p:nvSpPr>
        <p:spPr>
          <a:xfrm>
            <a:off x="942535" y="5134708"/>
            <a:ext cx="51534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Fourcès : manifestations sur la place :</a:t>
            </a: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Marché aux fleurs  - Foire aux livres anciens</a:t>
            </a:r>
          </a:p>
        </p:txBody>
      </p:sp>
    </p:spTree>
    <p:extLst>
      <p:ext uri="{BB962C8B-B14F-4D97-AF65-F5344CB8AC3E}">
        <p14:creationId xmlns:p14="http://schemas.microsoft.com/office/powerpoint/2010/main" val="346290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10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A43D98-E7A3-4613-9D1F-20AE872BC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75" y="463923"/>
            <a:ext cx="4446225" cy="593015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095FA9-DC08-43BF-AAB1-E71ABA99B784}"/>
              </a:ext>
            </a:extLst>
          </p:cNvPr>
          <p:cNvSpPr txBox="1"/>
          <p:nvPr/>
        </p:nvSpPr>
        <p:spPr>
          <a:xfrm>
            <a:off x="6535271" y="1600201"/>
            <a:ext cx="431650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Tour de l’Horloge (monument classé 1937)</a:t>
            </a: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Datant du 13eme siècle, beffroi au clocher pyramidal, accès au chemin de ronde</a:t>
            </a: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décoré par un arboretum.</a:t>
            </a: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et, maison à colombages</a:t>
            </a:r>
          </a:p>
        </p:txBody>
      </p:sp>
    </p:spTree>
    <p:extLst>
      <p:ext uri="{BB962C8B-B14F-4D97-AF65-F5344CB8AC3E}">
        <p14:creationId xmlns:p14="http://schemas.microsoft.com/office/powerpoint/2010/main" val="21628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DD6372-B037-4411-B36C-8A0221496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041" y="255495"/>
            <a:ext cx="4031918" cy="605117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50D126-ECFD-4814-8097-70589D1E7FB1}"/>
              </a:ext>
            </a:extLst>
          </p:cNvPr>
          <p:cNvSpPr txBox="1"/>
          <p:nvPr/>
        </p:nvSpPr>
        <p:spPr>
          <a:xfrm>
            <a:off x="8780929" y="5279316"/>
            <a:ext cx="2191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Laurent</a:t>
            </a:r>
          </a:p>
        </p:txBody>
      </p:sp>
    </p:spTree>
    <p:extLst>
      <p:ext uri="{BB962C8B-B14F-4D97-AF65-F5344CB8AC3E}">
        <p14:creationId xmlns:p14="http://schemas.microsoft.com/office/powerpoint/2010/main" val="381708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D52AEC-DDC1-4F5E-B8B7-5DDD70B91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843" y="208428"/>
            <a:ext cx="8113059" cy="60847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0C33F1-9FD1-47FD-BDB7-47DD4C1D6561}"/>
              </a:ext>
            </a:extLst>
          </p:cNvPr>
          <p:cNvSpPr txBox="1"/>
          <p:nvPr/>
        </p:nvSpPr>
        <p:spPr>
          <a:xfrm>
            <a:off x="3993776" y="6333565"/>
            <a:ext cx="3724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Fourcès   la Mairie</a:t>
            </a:r>
          </a:p>
        </p:txBody>
      </p:sp>
    </p:spTree>
    <p:extLst>
      <p:ext uri="{BB962C8B-B14F-4D97-AF65-F5344CB8AC3E}">
        <p14:creationId xmlns:p14="http://schemas.microsoft.com/office/powerpoint/2010/main" val="1165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doors dir="vert"/>
      </p:transition>
    </mc:Choice>
    <mc:Fallback xmlns=""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423142-C8AB-47E7-A56B-CEFE96B2A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717" y="252131"/>
            <a:ext cx="8018929" cy="60141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43371A-CE5C-41B6-86F8-8CDB37E0552D}"/>
              </a:ext>
            </a:extLst>
          </p:cNvPr>
          <p:cNvSpPr txBox="1"/>
          <p:nvPr/>
        </p:nvSpPr>
        <p:spPr>
          <a:xfrm>
            <a:off x="4684542" y="6266328"/>
            <a:ext cx="2603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Laurent</a:t>
            </a:r>
          </a:p>
        </p:txBody>
      </p:sp>
    </p:spTree>
    <p:extLst>
      <p:ext uri="{BB962C8B-B14F-4D97-AF65-F5344CB8AC3E}">
        <p14:creationId xmlns:p14="http://schemas.microsoft.com/office/powerpoint/2010/main" val="212127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4C7A4C-C018-4CDD-94BE-29F18C3E7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901" y="727447"/>
            <a:ext cx="5161420" cy="3938682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076F8F0-6648-4847-8D79-F4E6580BD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579" y="1909481"/>
            <a:ext cx="6254149" cy="473336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92EB168-AF06-4249-BB63-E3D9EAE9AD68}"/>
              </a:ext>
            </a:extLst>
          </p:cNvPr>
          <p:cNvSpPr txBox="1"/>
          <p:nvPr/>
        </p:nvSpPr>
        <p:spPr>
          <a:xfrm>
            <a:off x="972901" y="4909625"/>
            <a:ext cx="43728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Eglise Saint Laurent</a:t>
            </a: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Cadran solaire  et, intérieur, la nef et, le </a:t>
            </a:r>
            <a:r>
              <a:rPr lang="fr-FR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choeur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21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10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A1F09B-7200-4BA8-B319-2DA7F11EC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70" y="191247"/>
            <a:ext cx="4647079" cy="619610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7DB81BA-EA0D-4B50-A336-E98ABFAFAB03}"/>
              </a:ext>
            </a:extLst>
          </p:cNvPr>
          <p:cNvSpPr txBox="1"/>
          <p:nvPr/>
        </p:nvSpPr>
        <p:spPr>
          <a:xfrm>
            <a:off x="6508376" y="1600200"/>
            <a:ext cx="4647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Village sur le Chemin de Compostelle</a:t>
            </a: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GR654 </a:t>
            </a:r>
          </a:p>
        </p:txBody>
      </p:sp>
    </p:spTree>
    <p:extLst>
      <p:ext uri="{BB962C8B-B14F-4D97-AF65-F5344CB8AC3E}">
        <p14:creationId xmlns:p14="http://schemas.microsoft.com/office/powerpoint/2010/main" val="108918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DF187D-8CD8-40BE-A903-F801505C7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194" y="304384"/>
            <a:ext cx="8861611" cy="589331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04B915-3B45-4041-848D-BF48EDAD8579}"/>
              </a:ext>
            </a:extLst>
          </p:cNvPr>
          <p:cNvSpPr txBox="1"/>
          <p:nvPr/>
        </p:nvSpPr>
        <p:spPr>
          <a:xfrm>
            <a:off x="2971800" y="6347012"/>
            <a:ext cx="6642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Vue de Fourcès, le Château, l’Eglise Saint Laurent</a:t>
            </a:r>
          </a:p>
        </p:txBody>
      </p:sp>
    </p:spTree>
    <p:extLst>
      <p:ext uri="{BB962C8B-B14F-4D97-AF65-F5344CB8AC3E}">
        <p14:creationId xmlns:p14="http://schemas.microsoft.com/office/powerpoint/2010/main" val="251120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window dir="vert"/>
      </p:transition>
    </mc:Choice>
    <mc:Fallback xmlns=""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CB2005-E941-45B5-9E3A-83EC99F1E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3" y="273686"/>
            <a:ext cx="8924096" cy="5952302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CC6EC-162D-4B22-8C03-AA2D103A29F3}"/>
              </a:ext>
            </a:extLst>
          </p:cNvPr>
          <p:cNvSpPr txBox="1"/>
          <p:nvPr/>
        </p:nvSpPr>
        <p:spPr>
          <a:xfrm>
            <a:off x="2057400" y="6293224"/>
            <a:ext cx="75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Eglise Sainte Quitterie de période pré-romane, dans un hameau proche</a:t>
            </a:r>
          </a:p>
        </p:txBody>
      </p:sp>
    </p:spTree>
    <p:extLst>
      <p:ext uri="{BB962C8B-B14F-4D97-AF65-F5344CB8AC3E}">
        <p14:creationId xmlns:p14="http://schemas.microsoft.com/office/powerpoint/2010/main" val="45796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0D42E6-C08D-42B9-A495-B6E282E21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529" y="349623"/>
            <a:ext cx="7812741" cy="58595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1708ED-FC45-454B-8D5B-CCBA26AD135F}"/>
              </a:ext>
            </a:extLst>
          </p:cNvPr>
          <p:cNvSpPr txBox="1"/>
          <p:nvPr/>
        </p:nvSpPr>
        <p:spPr>
          <a:xfrm>
            <a:off x="3711388" y="6293224"/>
            <a:ext cx="4383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Sainte Quitterie</a:t>
            </a:r>
          </a:p>
        </p:txBody>
      </p:sp>
    </p:spTree>
    <p:extLst>
      <p:ext uri="{BB962C8B-B14F-4D97-AF65-F5344CB8AC3E}">
        <p14:creationId xmlns:p14="http://schemas.microsoft.com/office/powerpoint/2010/main" val="281411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1EE724D-BB63-4258-8ADF-1570BD955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5737"/>
            <a:ext cx="9753600" cy="64865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38B7D7-35E4-447F-9F85-661F3D8C94F8}"/>
              </a:ext>
            </a:extLst>
          </p:cNvPr>
          <p:cNvSpPr txBox="1"/>
          <p:nvPr/>
        </p:nvSpPr>
        <p:spPr>
          <a:xfrm>
            <a:off x="1680881" y="6225988"/>
            <a:ext cx="8444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aérienne du village de Fourcès. Bastide unique de forme circulaire en Gascogne</a:t>
            </a:r>
          </a:p>
        </p:txBody>
      </p:sp>
    </p:spTree>
    <p:extLst>
      <p:ext uri="{BB962C8B-B14F-4D97-AF65-F5344CB8AC3E}">
        <p14:creationId xmlns:p14="http://schemas.microsoft.com/office/powerpoint/2010/main" val="372492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48E4D704-72C0-4F5C-B078-F65E53971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5148E53-85BE-4845-905E-6775B63AA114}"/>
              </a:ext>
            </a:extLst>
          </p:cNvPr>
          <p:cNvSpPr txBox="1"/>
          <p:nvPr/>
        </p:nvSpPr>
        <p:spPr>
          <a:xfrm>
            <a:off x="4988859" y="6286500"/>
            <a:ext cx="3805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Château du 15eme</a:t>
            </a:r>
          </a:p>
        </p:txBody>
      </p:sp>
    </p:spTree>
    <p:extLst>
      <p:ext uri="{BB962C8B-B14F-4D97-AF65-F5344CB8AC3E}">
        <p14:creationId xmlns:p14="http://schemas.microsoft.com/office/powerpoint/2010/main" val="4369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0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F49862-6023-4C8B-BC61-65D4F4338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2B66572-0C18-4CCF-9735-B5F6C06D1A09}"/>
              </a:ext>
            </a:extLst>
          </p:cNvPr>
          <p:cNvSpPr txBox="1"/>
          <p:nvPr/>
        </p:nvSpPr>
        <p:spPr>
          <a:xfrm>
            <a:off x="3348318" y="6286500"/>
            <a:ext cx="5728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Village fleuri aux maisons anciennes et, à colombages</a:t>
            </a:r>
          </a:p>
        </p:txBody>
      </p:sp>
    </p:spTree>
    <p:extLst>
      <p:ext uri="{BB962C8B-B14F-4D97-AF65-F5344CB8AC3E}">
        <p14:creationId xmlns:p14="http://schemas.microsoft.com/office/powerpoint/2010/main" val="207149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omb/>
      </p:transition>
    </mc:Choice>
    <mc:Fallback xmlns="">
      <p:transition spd="slow" advClick="0" advTm="6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100000">
              <a:schemeClr val="accent5">
                <a:lumMod val="95000"/>
                <a:lumOff val="5000"/>
              </a:schemeClr>
            </a:gs>
            <a:gs pos="68000">
              <a:schemeClr val="accent5">
                <a:lumMod val="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32A6C2-7B33-482B-9E2A-23FBEA414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AEB76EC-FF82-4D10-8D5F-C1BD6E49CB43}"/>
              </a:ext>
            </a:extLst>
          </p:cNvPr>
          <p:cNvSpPr txBox="1"/>
          <p:nvPr/>
        </p:nvSpPr>
        <p:spPr>
          <a:xfrm>
            <a:off x="3939988" y="6286500"/>
            <a:ext cx="4477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 circulaire arborée, entourée d’arcades</a:t>
            </a:r>
          </a:p>
        </p:txBody>
      </p:sp>
    </p:spTree>
    <p:extLst>
      <p:ext uri="{BB962C8B-B14F-4D97-AF65-F5344CB8AC3E}">
        <p14:creationId xmlns:p14="http://schemas.microsoft.com/office/powerpoint/2010/main" val="298607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3F17DB-6DEF-4EE3-AEFC-2FD69235C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090" y="309282"/>
            <a:ext cx="4180421" cy="623943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C48055C-608F-4005-AED6-8BBFDC78F2A5}"/>
              </a:ext>
            </a:extLst>
          </p:cNvPr>
          <p:cNvSpPr txBox="1"/>
          <p:nvPr/>
        </p:nvSpPr>
        <p:spPr>
          <a:xfrm>
            <a:off x="6871447" y="2164977"/>
            <a:ext cx="44509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Localité du Gers.  295 habitants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la limite du Lot &amp; Garonne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Infos  tourisme : ww tourisme-condom.com</a:t>
            </a:r>
          </a:p>
        </p:txBody>
      </p:sp>
    </p:spTree>
    <p:extLst>
      <p:ext uri="{BB962C8B-B14F-4D97-AF65-F5344CB8AC3E}">
        <p14:creationId xmlns:p14="http://schemas.microsoft.com/office/powerpoint/2010/main" val="322417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sh dir="u"/>
      </p:transition>
    </mc:Choice>
    <mc:Fallback xmlns="">
      <p:transition spd="slow" advClick="0" advTm="6000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B69BCB-6B95-421F-AF2C-4158D2CDA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722E50-94A9-48B3-976B-45AC29D7394E}"/>
              </a:ext>
            </a:extLst>
          </p:cNvPr>
          <p:cNvSpPr txBox="1"/>
          <p:nvPr/>
        </p:nvSpPr>
        <p:spPr>
          <a:xfrm>
            <a:off x="4773706" y="6333565"/>
            <a:ext cx="2702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Pont médiéval</a:t>
            </a:r>
          </a:p>
        </p:txBody>
      </p:sp>
    </p:spTree>
    <p:extLst>
      <p:ext uri="{BB962C8B-B14F-4D97-AF65-F5344CB8AC3E}">
        <p14:creationId xmlns:p14="http://schemas.microsoft.com/office/powerpoint/2010/main" val="32067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409BA7-A804-41CC-8B20-B3640B0D5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564" y="245783"/>
            <a:ext cx="4552950" cy="6070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07E8AE-9597-4E65-B31A-38F2D05EB73C}"/>
              </a:ext>
            </a:extLst>
          </p:cNvPr>
          <p:cNvSpPr txBox="1"/>
          <p:nvPr/>
        </p:nvSpPr>
        <p:spPr>
          <a:xfrm>
            <a:off x="1129553" y="2124635"/>
            <a:ext cx="44240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Localité mentionnée dans une Charte de 1068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Ancienne importante Seigneurie de Gascogne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rues partent du cercle de la place, vers l’extérieur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8BAD0E-CA67-4701-ACF6-6EE032BA4204}"/>
              </a:ext>
            </a:extLst>
          </p:cNvPr>
          <p:cNvSpPr txBox="1"/>
          <p:nvPr/>
        </p:nvSpPr>
        <p:spPr>
          <a:xfrm>
            <a:off x="2102224" y="5849471"/>
            <a:ext cx="391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Passage voûté dans le village</a:t>
            </a:r>
          </a:p>
        </p:txBody>
      </p:sp>
    </p:spTree>
    <p:extLst>
      <p:ext uri="{BB962C8B-B14F-4D97-AF65-F5344CB8AC3E}">
        <p14:creationId xmlns:p14="http://schemas.microsoft.com/office/powerpoint/2010/main" val="424718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E431BF-2B0D-41A8-89BA-E33E50C3C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411" y="186764"/>
            <a:ext cx="4700868" cy="626782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82342B1-0902-40D0-B9E3-3B18E1C219F7}"/>
              </a:ext>
            </a:extLst>
          </p:cNvPr>
          <p:cNvSpPr txBox="1"/>
          <p:nvPr/>
        </p:nvSpPr>
        <p:spPr>
          <a:xfrm>
            <a:off x="7490012" y="5378824"/>
            <a:ext cx="3155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Tour </a:t>
            </a:r>
            <a:r>
              <a:rPr lang="fr-FR" i="1">
                <a:latin typeface="Times New Roman" panose="02020603050405020304" pitchFamily="18" charset="0"/>
                <a:cs typeface="Times New Roman" panose="02020603050405020304" pitchFamily="18" charset="0"/>
              </a:rPr>
              <a:t>de l’Horloge</a:t>
            </a:r>
          </a:p>
        </p:txBody>
      </p:sp>
    </p:spTree>
    <p:extLst>
      <p:ext uri="{BB962C8B-B14F-4D97-AF65-F5344CB8AC3E}">
        <p14:creationId xmlns:p14="http://schemas.microsoft.com/office/powerpoint/2010/main" val="330504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heel spokes="1"/>
      </p:transition>
    </mc:Choice>
    <mc:Fallback xmlns="">
      <p:transition spd="slow" advClick="0" advTm="4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430AF9-AC11-4F3D-B13D-D4D7F419F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677" y="374553"/>
            <a:ext cx="7620000" cy="5715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34A0DAC-9580-49FC-BE28-7E14BA0A16C1}"/>
              </a:ext>
            </a:extLst>
          </p:cNvPr>
          <p:cNvSpPr txBox="1"/>
          <p:nvPr/>
        </p:nvSpPr>
        <p:spPr>
          <a:xfrm>
            <a:off x="3119718" y="6293223"/>
            <a:ext cx="6926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château, transformé en Hôtel-Restaurant, chambres d’Hôtes</a:t>
            </a:r>
          </a:p>
        </p:txBody>
      </p:sp>
    </p:spTree>
    <p:extLst>
      <p:ext uri="{BB962C8B-B14F-4D97-AF65-F5344CB8AC3E}">
        <p14:creationId xmlns:p14="http://schemas.microsoft.com/office/powerpoint/2010/main" val="429135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EC0C29-0056-4269-950B-D9F1A1F6A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4" y="424693"/>
            <a:ext cx="8740588" cy="58760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146FAB-0B66-4C67-AC3B-5C914010C3D6}"/>
              </a:ext>
            </a:extLst>
          </p:cNvPr>
          <p:cNvSpPr txBox="1"/>
          <p:nvPr/>
        </p:nvSpPr>
        <p:spPr>
          <a:xfrm>
            <a:off x="3207434" y="6300719"/>
            <a:ext cx="5721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Maisons en pierres au bord de la rivière Auzoue</a:t>
            </a:r>
          </a:p>
        </p:txBody>
      </p:sp>
    </p:spTree>
    <p:extLst>
      <p:ext uri="{BB962C8B-B14F-4D97-AF65-F5344CB8AC3E}">
        <p14:creationId xmlns:p14="http://schemas.microsoft.com/office/powerpoint/2010/main" val="111106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8985D4-03E1-4908-88DC-A52543902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655" y="1017000"/>
            <a:ext cx="6432000" cy="48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C740374-3BFD-496B-B7FF-02C5E11CB6D4}"/>
              </a:ext>
            </a:extLst>
          </p:cNvPr>
          <p:cNvSpPr txBox="1"/>
          <p:nvPr/>
        </p:nvSpPr>
        <p:spPr>
          <a:xfrm>
            <a:off x="2877670" y="416859"/>
            <a:ext cx="7463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 sur le beau village Gersois </a:t>
            </a:r>
            <a:r>
              <a:rPr lang="fr-FR" sz="20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FOURCÈS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7F38E0F-1B7F-4EAC-8A5D-0DD361BA6F66}"/>
              </a:ext>
            </a:extLst>
          </p:cNvPr>
          <p:cNvSpPr txBox="1"/>
          <p:nvPr/>
        </p:nvSpPr>
        <p:spPr>
          <a:xfrm>
            <a:off x="3375211" y="6041031"/>
            <a:ext cx="6102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Clichés et Informations du net.</a:t>
            </a:r>
          </a:p>
        </p:txBody>
      </p:sp>
    </p:spTree>
    <p:extLst>
      <p:ext uri="{BB962C8B-B14F-4D97-AF65-F5344CB8AC3E}">
        <p14:creationId xmlns:p14="http://schemas.microsoft.com/office/powerpoint/2010/main" val="404251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397</Words>
  <Application>Microsoft Office PowerPoint</Application>
  <PresentationFormat>Grand écran</PresentationFormat>
  <Paragraphs>73</Paragraphs>
  <Slides>31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Monique LAFFITAU</cp:lastModifiedBy>
  <cp:revision>19</cp:revision>
  <dcterms:created xsi:type="dcterms:W3CDTF">2022-02-03T13:32:30Z</dcterms:created>
  <dcterms:modified xsi:type="dcterms:W3CDTF">2022-02-04T09:03:05Z</dcterms:modified>
</cp:coreProperties>
</file>