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  <p:sldMasterId id="2147483687" r:id="rId2"/>
    <p:sldMasterId id="2147483709" r:id="rId3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327" r:id="rId8"/>
    <p:sldId id="329" r:id="rId9"/>
    <p:sldId id="319" r:id="rId10"/>
    <p:sldId id="330" r:id="rId11"/>
    <p:sldId id="334" r:id="rId12"/>
    <p:sldId id="335" r:id="rId13"/>
    <p:sldId id="320" r:id="rId14"/>
    <p:sldId id="313" r:id="rId15"/>
    <p:sldId id="261" r:id="rId16"/>
    <p:sldId id="263" r:id="rId17"/>
    <p:sldId id="314" r:id="rId18"/>
    <p:sldId id="315" r:id="rId19"/>
    <p:sldId id="269" r:id="rId20"/>
    <p:sldId id="321" r:id="rId21"/>
    <p:sldId id="293" r:id="rId22"/>
    <p:sldId id="296" r:id="rId23"/>
    <p:sldId id="275" r:id="rId24"/>
    <p:sldId id="337" r:id="rId25"/>
  </p:sldIdLst>
  <p:sldSz cx="9144000" cy="5143500" type="screen16x9"/>
  <p:notesSz cx="6799263" cy="9929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8E2"/>
    <a:srgbClr val="FF66CC"/>
    <a:srgbClr val="FF9999"/>
    <a:srgbClr val="3394ED"/>
    <a:srgbClr val="FF99FF"/>
    <a:srgbClr val="30A7F0"/>
    <a:srgbClr val="3687EA"/>
    <a:srgbClr val="99CCFF"/>
    <a:srgbClr val="DF3F13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5B4F08-04BD-4C84-A28A-F6DB32F597F5}">
  <a:tblStyle styleId="{D75B4F08-04BD-4C84-A28A-F6DB32F597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 autoAdjust="0"/>
    <p:restoredTop sz="88016" autoAdjust="0"/>
  </p:normalViewPr>
  <p:slideViewPr>
    <p:cSldViewPr snapToGrid="0">
      <p:cViewPr varScale="1">
        <p:scale>
          <a:sx n="147" d="100"/>
          <a:sy n="147" d="100"/>
        </p:scale>
        <p:origin x="1152" y="0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Répartition des temps de formation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6A5-43BC-9122-0D62D41F58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6A5-43BC-9122-0D62D41F58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6A5-43BC-9122-0D62D41F5824}"/>
              </c:ext>
            </c:extLst>
          </c:dPt>
          <c:dLbls>
            <c:dLbl>
              <c:idx val="0"/>
              <c:layout>
                <c:manualLayout>
                  <c:x val="-0.1062582206693137"/>
                  <c:y val="0.1165973266879381"/>
                </c:manualLayout>
              </c:layout>
              <c:tx>
                <c:rich>
                  <a:bodyPr/>
                  <a:lstStyle/>
                  <a:p>
                    <a:fld id="{5E2BEE68-DD9C-47A0-98ED-CACB0DFA530E}" type="VALUE">
                      <a:rPr lang="en-US" smtClean="0"/>
                      <a:pPr/>
                      <a:t>[VALEUR]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6A5-43BC-9122-0D62D41F5824}"/>
                </c:ext>
              </c:extLst>
            </c:dLbl>
            <c:dLbl>
              <c:idx val="1"/>
              <c:layout>
                <c:manualLayout>
                  <c:x val="-6.6799276198681146E-2"/>
                  <c:y val="-0.1097963186567121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A5-43BC-9122-0D62D41F5824}"/>
                </c:ext>
              </c:extLst>
            </c:dLbl>
            <c:dLbl>
              <c:idx val="2"/>
              <c:layout>
                <c:manualLayout>
                  <c:x val="0.14157154118281956"/>
                  <c:y val="-7.467673452265550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A5-43BC-9122-0D62D41F58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Feuil1!$A$9:$A$11</c:f>
              <c:strCache>
                <c:ptCount val="3"/>
                <c:pt idx="0">
                  <c:v>Formation théorique IFSI</c:v>
                </c:pt>
                <c:pt idx="1">
                  <c:v>Formation théorique universitaire</c:v>
                </c:pt>
                <c:pt idx="2">
                  <c:v>Formation clinique (stages)</c:v>
                </c:pt>
              </c:strCache>
            </c:strRef>
          </c:cat>
          <c:val>
            <c:numRef>
              <c:f>Feuil1!$B$9:$B$11</c:f>
              <c:numCache>
                <c:formatCode>0%</c:formatCode>
                <c:ptCount val="3"/>
                <c:pt idx="0">
                  <c:v>0.3</c:v>
                </c:pt>
                <c:pt idx="1">
                  <c:v>0.2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6A5-43BC-9122-0D62D41F582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FD5B0F-C992-4672-A190-067591D2E40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2444028-4732-4F4F-9828-89DA31D23209}">
      <dgm:prSet phldrT="[Texte]"/>
      <dgm:spPr>
        <a:solidFill>
          <a:srgbClr val="99CCFF"/>
        </a:solidFill>
      </dgm:spPr>
      <dgm:t>
        <a:bodyPr/>
        <a:lstStyle/>
        <a:p>
          <a:r>
            <a:rPr lang="fr-FR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Année L1 </a:t>
          </a:r>
        </a:p>
        <a:p>
          <a:r>
            <a:rPr lang="fr-FR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60 crédits</a:t>
          </a:r>
        </a:p>
      </dgm:t>
    </dgm:pt>
    <dgm:pt modelId="{3D57F11E-BE88-4DDC-9EF3-AD64B12CC905}" type="parTrans" cxnId="{C4C93695-BBCF-4028-B30C-69495400D231}">
      <dgm:prSet/>
      <dgm:spPr/>
      <dgm:t>
        <a:bodyPr/>
        <a:lstStyle/>
        <a:p>
          <a:endParaRPr lang="fr-FR"/>
        </a:p>
      </dgm:t>
    </dgm:pt>
    <dgm:pt modelId="{539F970C-A848-4E52-8B14-07398D910CC4}" type="sibTrans" cxnId="{C4C93695-BBCF-4028-B30C-69495400D231}">
      <dgm:prSet/>
      <dgm:spPr/>
      <dgm:t>
        <a:bodyPr/>
        <a:lstStyle/>
        <a:p>
          <a:endParaRPr lang="fr-FR"/>
        </a:p>
      </dgm:t>
    </dgm:pt>
    <dgm:pt modelId="{CF20873F-F12D-4E92-B5B8-98B485EEEFC0}">
      <dgm:prSet phldrT="[Texte]"/>
      <dgm:spPr>
        <a:solidFill>
          <a:srgbClr val="B9E1F9">
            <a:alpha val="90000"/>
          </a:srgbClr>
        </a:solidFill>
      </dgm:spPr>
      <dgm:t>
        <a:bodyPr/>
        <a:lstStyle/>
        <a:p>
          <a:r>
            <a:rPr lang="fr-FR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Unités d’enseignement (UE)</a:t>
          </a:r>
        </a:p>
      </dgm:t>
    </dgm:pt>
    <dgm:pt modelId="{20DC0B0A-38B0-4B75-A8C9-2E0ABD5A5D23}" type="parTrans" cxnId="{421ACFD0-4861-44E4-9A88-D2CD9E1F3F68}">
      <dgm:prSet/>
      <dgm:spPr/>
      <dgm:t>
        <a:bodyPr/>
        <a:lstStyle/>
        <a:p>
          <a:endParaRPr lang="fr-FR"/>
        </a:p>
      </dgm:t>
    </dgm:pt>
    <dgm:pt modelId="{39E2F4B9-86A4-4829-A2E5-1D1D92C1189F}" type="sibTrans" cxnId="{421ACFD0-4861-44E4-9A88-D2CD9E1F3F68}">
      <dgm:prSet/>
      <dgm:spPr/>
      <dgm:t>
        <a:bodyPr/>
        <a:lstStyle/>
        <a:p>
          <a:endParaRPr lang="fr-FR"/>
        </a:p>
      </dgm:t>
    </dgm:pt>
    <dgm:pt modelId="{283DC39B-4C5B-46A1-A3D1-1FC5E59F8537}">
      <dgm:prSet phldrT="[Texte]"/>
      <dgm:spPr>
        <a:solidFill>
          <a:srgbClr val="66CCFF"/>
        </a:solidFill>
      </dgm:spPr>
      <dgm:t>
        <a:bodyPr/>
        <a:lstStyle/>
        <a:p>
          <a:r>
            <a:rPr lang="fr-FR" dirty="0">
              <a:solidFill>
                <a:srgbClr val="008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Année L2 </a:t>
          </a:r>
        </a:p>
        <a:p>
          <a:r>
            <a:rPr lang="fr-FR" dirty="0">
              <a:solidFill>
                <a:srgbClr val="008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60 crédits</a:t>
          </a:r>
        </a:p>
      </dgm:t>
    </dgm:pt>
    <dgm:pt modelId="{996BC8A6-F791-4127-ACD4-41616A4A0EF6}" type="parTrans" cxnId="{111D2480-9DEC-48F9-83EE-5CDDA6A3D8FB}">
      <dgm:prSet/>
      <dgm:spPr/>
      <dgm:t>
        <a:bodyPr/>
        <a:lstStyle/>
        <a:p>
          <a:endParaRPr lang="fr-FR"/>
        </a:p>
      </dgm:t>
    </dgm:pt>
    <dgm:pt modelId="{27395A55-5B22-4670-9907-A4D627A807F7}" type="sibTrans" cxnId="{111D2480-9DEC-48F9-83EE-5CDDA6A3D8FB}">
      <dgm:prSet/>
      <dgm:spPr/>
      <dgm:t>
        <a:bodyPr/>
        <a:lstStyle/>
        <a:p>
          <a:endParaRPr lang="fr-FR"/>
        </a:p>
      </dgm:t>
    </dgm:pt>
    <dgm:pt modelId="{0A58F813-F1CC-4C3F-9FA1-01F017B1A0F9}">
      <dgm:prSet phldrT="[Texte]"/>
      <dgm:spPr>
        <a:solidFill>
          <a:srgbClr val="B9E1F9">
            <a:alpha val="90000"/>
          </a:srgbClr>
        </a:solidFill>
      </dgm:spPr>
      <dgm:t>
        <a:bodyPr/>
        <a:lstStyle/>
        <a:p>
          <a:r>
            <a:rPr lang="fr-FR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Unités d’enseignement</a:t>
          </a:r>
        </a:p>
      </dgm:t>
    </dgm:pt>
    <dgm:pt modelId="{D4DE0B30-D3DF-4250-AEFA-131E5E77198B}" type="parTrans" cxnId="{DBCBF86C-E2F6-4582-AA6F-BAF0B0A0BC64}">
      <dgm:prSet/>
      <dgm:spPr/>
      <dgm:t>
        <a:bodyPr/>
        <a:lstStyle/>
        <a:p>
          <a:endParaRPr lang="fr-FR"/>
        </a:p>
      </dgm:t>
    </dgm:pt>
    <dgm:pt modelId="{9F68A646-FF57-404A-9F8B-1D4BA2DFC831}" type="sibTrans" cxnId="{DBCBF86C-E2F6-4582-AA6F-BAF0B0A0BC64}">
      <dgm:prSet/>
      <dgm:spPr/>
      <dgm:t>
        <a:bodyPr/>
        <a:lstStyle/>
        <a:p>
          <a:endParaRPr lang="fr-FR"/>
        </a:p>
      </dgm:t>
    </dgm:pt>
    <dgm:pt modelId="{41AB6D1C-3EA5-4A4E-88D4-E6252C8A599A}">
      <dgm:prSet phldrT="[Texte]"/>
      <dgm:spPr>
        <a:solidFill>
          <a:srgbClr val="3E88E2"/>
        </a:solidFill>
      </dgm:spPr>
      <dgm:t>
        <a:bodyPr/>
        <a:lstStyle/>
        <a:p>
          <a:r>
            <a:rPr lang="fr-FR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Année L3 </a:t>
          </a:r>
        </a:p>
        <a:p>
          <a:r>
            <a:rPr lang="fr-FR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60 crédits</a:t>
          </a:r>
        </a:p>
      </dgm:t>
    </dgm:pt>
    <dgm:pt modelId="{E7A165D4-81EB-4935-94A2-27585A5CE369}" type="parTrans" cxnId="{7C8FB5F6-604A-4943-9225-47BF4D5482AC}">
      <dgm:prSet/>
      <dgm:spPr/>
      <dgm:t>
        <a:bodyPr/>
        <a:lstStyle/>
        <a:p>
          <a:endParaRPr lang="fr-FR"/>
        </a:p>
      </dgm:t>
    </dgm:pt>
    <dgm:pt modelId="{D80CA14E-4BD2-4351-BC4F-2DB4EFBD3D49}" type="sibTrans" cxnId="{7C8FB5F6-604A-4943-9225-47BF4D5482AC}">
      <dgm:prSet/>
      <dgm:spPr/>
      <dgm:t>
        <a:bodyPr/>
        <a:lstStyle/>
        <a:p>
          <a:endParaRPr lang="fr-FR"/>
        </a:p>
      </dgm:t>
    </dgm:pt>
    <dgm:pt modelId="{FAF94921-66F2-4884-A4B2-391F157B8FBD}">
      <dgm:prSet phldrT="[Texte]"/>
      <dgm:spPr>
        <a:solidFill>
          <a:srgbClr val="B9E1F9">
            <a:alpha val="89804"/>
          </a:srgbClr>
        </a:solidFill>
      </dgm:spPr>
      <dgm:t>
        <a:bodyPr/>
        <a:lstStyle/>
        <a:p>
          <a:r>
            <a:rPr lang="fr-FR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Unités d’enseignement</a:t>
          </a:r>
        </a:p>
      </dgm:t>
    </dgm:pt>
    <dgm:pt modelId="{B03547A1-D97B-4031-AF78-3DE388DDB5C0}" type="parTrans" cxnId="{8931F6F9-E508-4478-B478-C15F8AD2C26C}">
      <dgm:prSet/>
      <dgm:spPr/>
      <dgm:t>
        <a:bodyPr/>
        <a:lstStyle/>
        <a:p>
          <a:endParaRPr lang="fr-FR"/>
        </a:p>
      </dgm:t>
    </dgm:pt>
    <dgm:pt modelId="{5BC837A3-CEEE-4126-BE88-0C9C72BD1E6A}" type="sibTrans" cxnId="{8931F6F9-E508-4478-B478-C15F8AD2C26C}">
      <dgm:prSet/>
      <dgm:spPr/>
      <dgm:t>
        <a:bodyPr/>
        <a:lstStyle/>
        <a:p>
          <a:endParaRPr lang="fr-FR"/>
        </a:p>
      </dgm:t>
    </dgm:pt>
    <dgm:pt modelId="{10687FD8-B735-4EE5-9EF5-1F4D52C120FF}">
      <dgm:prSet/>
      <dgm:spPr>
        <a:solidFill>
          <a:srgbClr val="B9E1F9">
            <a:alpha val="90000"/>
          </a:srgbClr>
        </a:solidFill>
      </dgm:spPr>
      <dgm:t>
        <a:bodyPr/>
        <a:lstStyle/>
        <a:p>
          <a:r>
            <a:rPr lang="fr-FR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Stages</a:t>
          </a:r>
        </a:p>
      </dgm:t>
    </dgm:pt>
    <dgm:pt modelId="{AB89DB27-25F4-4ED4-90AD-6A04D4283F94}" type="parTrans" cxnId="{99A44D68-2411-4E9F-80E5-CDF5820A55F6}">
      <dgm:prSet/>
      <dgm:spPr/>
      <dgm:t>
        <a:bodyPr/>
        <a:lstStyle/>
        <a:p>
          <a:endParaRPr lang="fr-FR"/>
        </a:p>
      </dgm:t>
    </dgm:pt>
    <dgm:pt modelId="{5E838DE1-D1B1-4D4F-A4FF-2CBBE89C004E}" type="sibTrans" cxnId="{99A44D68-2411-4E9F-80E5-CDF5820A55F6}">
      <dgm:prSet/>
      <dgm:spPr/>
      <dgm:t>
        <a:bodyPr/>
        <a:lstStyle/>
        <a:p>
          <a:endParaRPr lang="fr-FR"/>
        </a:p>
      </dgm:t>
    </dgm:pt>
    <dgm:pt modelId="{EF14C962-0AF8-4DD3-8D57-B1DE7D47A509}">
      <dgm:prSet/>
      <dgm:spPr>
        <a:solidFill>
          <a:srgbClr val="B9E1F9">
            <a:alpha val="89804"/>
          </a:srgbClr>
        </a:solidFill>
      </dgm:spPr>
      <dgm:t>
        <a:bodyPr/>
        <a:lstStyle/>
        <a:p>
          <a:r>
            <a:rPr lang="fr-FR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Stages</a:t>
          </a:r>
        </a:p>
      </dgm:t>
    </dgm:pt>
    <dgm:pt modelId="{77D4501D-A859-4609-BB19-4121143C91F6}" type="parTrans" cxnId="{1288D1BF-4E1C-4676-9D8F-8F09494EFBC7}">
      <dgm:prSet/>
      <dgm:spPr/>
      <dgm:t>
        <a:bodyPr/>
        <a:lstStyle/>
        <a:p>
          <a:endParaRPr lang="fr-FR"/>
        </a:p>
      </dgm:t>
    </dgm:pt>
    <dgm:pt modelId="{548E4E47-5468-4D0C-822C-D25E15802156}" type="sibTrans" cxnId="{1288D1BF-4E1C-4676-9D8F-8F09494EFBC7}">
      <dgm:prSet/>
      <dgm:spPr/>
      <dgm:t>
        <a:bodyPr/>
        <a:lstStyle/>
        <a:p>
          <a:endParaRPr lang="fr-FR"/>
        </a:p>
      </dgm:t>
    </dgm:pt>
    <dgm:pt modelId="{535BBDC6-3BFC-4619-AED8-D8FC02619414}">
      <dgm:prSet phldrT="[Texte]"/>
      <dgm:spPr>
        <a:solidFill>
          <a:srgbClr val="B9E1F9">
            <a:alpha val="90000"/>
          </a:srgbClr>
        </a:solidFill>
      </dgm:spPr>
      <dgm:t>
        <a:bodyPr/>
        <a:lstStyle/>
        <a:p>
          <a:r>
            <a:rPr lang="fr-FR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Stages </a:t>
          </a:r>
        </a:p>
      </dgm:t>
    </dgm:pt>
    <dgm:pt modelId="{C5534F37-FBDA-4F91-A423-F20A0B6E9DB0}" type="parTrans" cxnId="{FB8B2F4D-D4F5-4E3F-9A8F-23460220B151}">
      <dgm:prSet/>
      <dgm:spPr/>
      <dgm:t>
        <a:bodyPr/>
        <a:lstStyle/>
        <a:p>
          <a:endParaRPr lang="fr-FR"/>
        </a:p>
      </dgm:t>
    </dgm:pt>
    <dgm:pt modelId="{F2B2466E-0F36-4409-826F-6E2926E00210}" type="sibTrans" cxnId="{FB8B2F4D-D4F5-4E3F-9A8F-23460220B151}">
      <dgm:prSet/>
      <dgm:spPr/>
      <dgm:t>
        <a:bodyPr/>
        <a:lstStyle/>
        <a:p>
          <a:endParaRPr lang="fr-FR"/>
        </a:p>
      </dgm:t>
    </dgm:pt>
    <dgm:pt modelId="{3F9850D9-638D-49A6-B8AA-167053679F11}" type="pres">
      <dgm:prSet presAssocID="{88FD5B0F-C992-4672-A190-067591D2E409}" presName="Name0" presStyleCnt="0">
        <dgm:presLayoutVars>
          <dgm:dir/>
          <dgm:animLvl val="lvl"/>
          <dgm:resizeHandles val="exact"/>
        </dgm:presLayoutVars>
      </dgm:prSet>
      <dgm:spPr/>
    </dgm:pt>
    <dgm:pt modelId="{04E1DA2F-02A7-4CCA-93E6-B50EC45EE875}" type="pres">
      <dgm:prSet presAssocID="{72444028-4732-4F4F-9828-89DA31D23209}" presName="linNode" presStyleCnt="0"/>
      <dgm:spPr/>
    </dgm:pt>
    <dgm:pt modelId="{59540569-BDF0-4927-A996-9F6F308A5CD7}" type="pres">
      <dgm:prSet presAssocID="{72444028-4732-4F4F-9828-89DA31D23209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7A58FADB-BCB3-42C5-A0E0-7B486B6CDF00}" type="pres">
      <dgm:prSet presAssocID="{72444028-4732-4F4F-9828-89DA31D23209}" presName="descendantText" presStyleLbl="alignAccFollowNode1" presStyleIdx="0" presStyleCnt="3" custLinFactNeighborX="0">
        <dgm:presLayoutVars>
          <dgm:bulletEnabled val="1"/>
        </dgm:presLayoutVars>
      </dgm:prSet>
      <dgm:spPr/>
    </dgm:pt>
    <dgm:pt modelId="{A493B06C-155B-43E0-996C-2F925E37C634}" type="pres">
      <dgm:prSet presAssocID="{539F970C-A848-4E52-8B14-07398D910CC4}" presName="sp" presStyleCnt="0"/>
      <dgm:spPr/>
    </dgm:pt>
    <dgm:pt modelId="{4710F6AD-32D8-4E62-8E43-D6BEFEAE7336}" type="pres">
      <dgm:prSet presAssocID="{283DC39B-4C5B-46A1-A3D1-1FC5E59F8537}" presName="linNode" presStyleCnt="0"/>
      <dgm:spPr/>
    </dgm:pt>
    <dgm:pt modelId="{F9046B75-F111-47FE-A207-6CC489611532}" type="pres">
      <dgm:prSet presAssocID="{283DC39B-4C5B-46A1-A3D1-1FC5E59F8537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CD94AE5-0D07-4C14-8331-6268E202F46E}" type="pres">
      <dgm:prSet presAssocID="{283DC39B-4C5B-46A1-A3D1-1FC5E59F8537}" presName="descendantText" presStyleLbl="alignAccFollowNode1" presStyleIdx="1" presStyleCnt="3">
        <dgm:presLayoutVars>
          <dgm:bulletEnabled val="1"/>
        </dgm:presLayoutVars>
      </dgm:prSet>
      <dgm:spPr/>
    </dgm:pt>
    <dgm:pt modelId="{23C39513-F740-4D17-8EC0-090F4336C3D3}" type="pres">
      <dgm:prSet presAssocID="{27395A55-5B22-4670-9907-A4D627A807F7}" presName="sp" presStyleCnt="0"/>
      <dgm:spPr/>
    </dgm:pt>
    <dgm:pt modelId="{4D977421-7583-4610-8312-D9729E44AE11}" type="pres">
      <dgm:prSet presAssocID="{41AB6D1C-3EA5-4A4E-88D4-E6252C8A599A}" presName="linNode" presStyleCnt="0"/>
      <dgm:spPr/>
    </dgm:pt>
    <dgm:pt modelId="{9118C847-1478-415B-88A4-86B78715BF86}" type="pres">
      <dgm:prSet presAssocID="{41AB6D1C-3EA5-4A4E-88D4-E6252C8A599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16AD76C-FE6B-4521-B459-0D1576E294BF}" type="pres">
      <dgm:prSet presAssocID="{41AB6D1C-3EA5-4A4E-88D4-E6252C8A599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078CA611-66FC-4EB4-8E14-5756FD496C8C}" type="presOf" srcId="{72444028-4732-4F4F-9828-89DA31D23209}" destId="{59540569-BDF0-4927-A996-9F6F308A5CD7}" srcOrd="0" destOrd="0" presId="urn:microsoft.com/office/officeart/2005/8/layout/vList5"/>
    <dgm:cxn modelId="{06AA8229-97B9-416D-AFEA-24167BA0E11A}" type="presOf" srcId="{535BBDC6-3BFC-4619-AED8-D8FC02619414}" destId="{7A58FADB-BCB3-42C5-A0E0-7B486B6CDF00}" srcOrd="0" destOrd="1" presId="urn:microsoft.com/office/officeart/2005/8/layout/vList5"/>
    <dgm:cxn modelId="{2FA2BF46-4997-4252-B597-6D6375A06936}" type="presOf" srcId="{FAF94921-66F2-4884-A4B2-391F157B8FBD}" destId="{D16AD76C-FE6B-4521-B459-0D1576E294BF}" srcOrd="0" destOrd="0" presId="urn:microsoft.com/office/officeart/2005/8/layout/vList5"/>
    <dgm:cxn modelId="{F94BC64A-3F1A-4700-BC1B-01E0468F33F8}" type="presOf" srcId="{0A58F813-F1CC-4C3F-9FA1-01F017B1A0F9}" destId="{ACD94AE5-0D07-4C14-8331-6268E202F46E}" srcOrd="0" destOrd="0" presId="urn:microsoft.com/office/officeart/2005/8/layout/vList5"/>
    <dgm:cxn modelId="{FB8B2F4D-D4F5-4E3F-9A8F-23460220B151}" srcId="{72444028-4732-4F4F-9828-89DA31D23209}" destId="{535BBDC6-3BFC-4619-AED8-D8FC02619414}" srcOrd="1" destOrd="0" parTransId="{C5534F37-FBDA-4F91-A423-F20A0B6E9DB0}" sibTransId="{F2B2466E-0F36-4409-826F-6E2926E00210}"/>
    <dgm:cxn modelId="{7EC6E950-4834-42BB-9A4C-E2E5ABB9C104}" type="presOf" srcId="{283DC39B-4C5B-46A1-A3D1-1FC5E59F8537}" destId="{F9046B75-F111-47FE-A207-6CC489611532}" srcOrd="0" destOrd="0" presId="urn:microsoft.com/office/officeart/2005/8/layout/vList5"/>
    <dgm:cxn modelId="{99A44D68-2411-4E9F-80E5-CDF5820A55F6}" srcId="{283DC39B-4C5B-46A1-A3D1-1FC5E59F8537}" destId="{10687FD8-B735-4EE5-9EF5-1F4D52C120FF}" srcOrd="1" destOrd="0" parTransId="{AB89DB27-25F4-4ED4-90AD-6A04D4283F94}" sibTransId="{5E838DE1-D1B1-4D4F-A4FF-2CBBE89C004E}"/>
    <dgm:cxn modelId="{DBCBF86C-E2F6-4582-AA6F-BAF0B0A0BC64}" srcId="{283DC39B-4C5B-46A1-A3D1-1FC5E59F8537}" destId="{0A58F813-F1CC-4C3F-9FA1-01F017B1A0F9}" srcOrd="0" destOrd="0" parTransId="{D4DE0B30-D3DF-4250-AEFA-131E5E77198B}" sibTransId="{9F68A646-FF57-404A-9F8B-1D4BA2DFC831}"/>
    <dgm:cxn modelId="{9A57066D-48AC-4D80-8439-BE2FB39C5796}" type="presOf" srcId="{41AB6D1C-3EA5-4A4E-88D4-E6252C8A599A}" destId="{9118C847-1478-415B-88A4-86B78715BF86}" srcOrd="0" destOrd="0" presId="urn:microsoft.com/office/officeart/2005/8/layout/vList5"/>
    <dgm:cxn modelId="{111D2480-9DEC-48F9-83EE-5CDDA6A3D8FB}" srcId="{88FD5B0F-C992-4672-A190-067591D2E409}" destId="{283DC39B-4C5B-46A1-A3D1-1FC5E59F8537}" srcOrd="1" destOrd="0" parTransId="{996BC8A6-F791-4127-ACD4-41616A4A0EF6}" sibTransId="{27395A55-5B22-4670-9907-A4D627A807F7}"/>
    <dgm:cxn modelId="{C4C93695-BBCF-4028-B30C-69495400D231}" srcId="{88FD5B0F-C992-4672-A190-067591D2E409}" destId="{72444028-4732-4F4F-9828-89DA31D23209}" srcOrd="0" destOrd="0" parTransId="{3D57F11E-BE88-4DDC-9EF3-AD64B12CC905}" sibTransId="{539F970C-A848-4E52-8B14-07398D910CC4}"/>
    <dgm:cxn modelId="{4FAD959C-3BF5-472C-A1ED-1A19F3591550}" type="presOf" srcId="{CF20873F-F12D-4E92-B5B8-98B485EEEFC0}" destId="{7A58FADB-BCB3-42C5-A0E0-7B486B6CDF00}" srcOrd="0" destOrd="0" presId="urn:microsoft.com/office/officeart/2005/8/layout/vList5"/>
    <dgm:cxn modelId="{1288D1BF-4E1C-4676-9D8F-8F09494EFBC7}" srcId="{41AB6D1C-3EA5-4A4E-88D4-E6252C8A599A}" destId="{EF14C962-0AF8-4DD3-8D57-B1DE7D47A509}" srcOrd="1" destOrd="0" parTransId="{77D4501D-A859-4609-BB19-4121143C91F6}" sibTransId="{548E4E47-5468-4D0C-822C-D25E15802156}"/>
    <dgm:cxn modelId="{421ACFD0-4861-44E4-9A88-D2CD9E1F3F68}" srcId="{72444028-4732-4F4F-9828-89DA31D23209}" destId="{CF20873F-F12D-4E92-B5B8-98B485EEEFC0}" srcOrd="0" destOrd="0" parTransId="{20DC0B0A-38B0-4B75-A8C9-2E0ABD5A5D23}" sibTransId="{39E2F4B9-86A4-4829-A2E5-1D1D92C1189F}"/>
    <dgm:cxn modelId="{79FD20D6-5138-4FB4-B369-9E49AD266D09}" type="presOf" srcId="{EF14C962-0AF8-4DD3-8D57-B1DE7D47A509}" destId="{D16AD76C-FE6B-4521-B459-0D1576E294BF}" srcOrd="0" destOrd="1" presId="urn:microsoft.com/office/officeart/2005/8/layout/vList5"/>
    <dgm:cxn modelId="{190FECDC-67E4-42DE-A5F7-1DFA9A080735}" type="presOf" srcId="{10687FD8-B735-4EE5-9EF5-1F4D52C120FF}" destId="{ACD94AE5-0D07-4C14-8331-6268E202F46E}" srcOrd="0" destOrd="1" presId="urn:microsoft.com/office/officeart/2005/8/layout/vList5"/>
    <dgm:cxn modelId="{8417A3F6-EA77-4278-988B-8B4754DF66B6}" type="presOf" srcId="{88FD5B0F-C992-4672-A190-067591D2E409}" destId="{3F9850D9-638D-49A6-B8AA-167053679F11}" srcOrd="0" destOrd="0" presId="urn:microsoft.com/office/officeart/2005/8/layout/vList5"/>
    <dgm:cxn modelId="{7C8FB5F6-604A-4943-9225-47BF4D5482AC}" srcId="{88FD5B0F-C992-4672-A190-067591D2E409}" destId="{41AB6D1C-3EA5-4A4E-88D4-E6252C8A599A}" srcOrd="2" destOrd="0" parTransId="{E7A165D4-81EB-4935-94A2-27585A5CE369}" sibTransId="{D80CA14E-4BD2-4351-BC4F-2DB4EFBD3D49}"/>
    <dgm:cxn modelId="{8931F6F9-E508-4478-B478-C15F8AD2C26C}" srcId="{41AB6D1C-3EA5-4A4E-88D4-E6252C8A599A}" destId="{FAF94921-66F2-4884-A4B2-391F157B8FBD}" srcOrd="0" destOrd="0" parTransId="{B03547A1-D97B-4031-AF78-3DE388DDB5C0}" sibTransId="{5BC837A3-CEEE-4126-BE88-0C9C72BD1E6A}"/>
    <dgm:cxn modelId="{367B1149-57AF-4F8D-80F8-6D4CACA35EB0}" type="presParOf" srcId="{3F9850D9-638D-49A6-B8AA-167053679F11}" destId="{04E1DA2F-02A7-4CCA-93E6-B50EC45EE875}" srcOrd="0" destOrd="0" presId="urn:microsoft.com/office/officeart/2005/8/layout/vList5"/>
    <dgm:cxn modelId="{CFFF9F1B-1734-418B-81D6-FD75CCD866FA}" type="presParOf" srcId="{04E1DA2F-02A7-4CCA-93E6-B50EC45EE875}" destId="{59540569-BDF0-4927-A996-9F6F308A5CD7}" srcOrd="0" destOrd="0" presId="urn:microsoft.com/office/officeart/2005/8/layout/vList5"/>
    <dgm:cxn modelId="{D324C950-F024-455F-B26F-2158584D35B4}" type="presParOf" srcId="{04E1DA2F-02A7-4CCA-93E6-B50EC45EE875}" destId="{7A58FADB-BCB3-42C5-A0E0-7B486B6CDF00}" srcOrd="1" destOrd="0" presId="urn:microsoft.com/office/officeart/2005/8/layout/vList5"/>
    <dgm:cxn modelId="{E2210336-58C3-4A7D-A2E7-496AE3439A21}" type="presParOf" srcId="{3F9850D9-638D-49A6-B8AA-167053679F11}" destId="{A493B06C-155B-43E0-996C-2F925E37C634}" srcOrd="1" destOrd="0" presId="urn:microsoft.com/office/officeart/2005/8/layout/vList5"/>
    <dgm:cxn modelId="{F3849A5F-1A99-401E-B5F0-5B0E5DBF1FB8}" type="presParOf" srcId="{3F9850D9-638D-49A6-B8AA-167053679F11}" destId="{4710F6AD-32D8-4E62-8E43-D6BEFEAE7336}" srcOrd="2" destOrd="0" presId="urn:microsoft.com/office/officeart/2005/8/layout/vList5"/>
    <dgm:cxn modelId="{F5E86C2E-42F6-40FB-84D6-6F028241C804}" type="presParOf" srcId="{4710F6AD-32D8-4E62-8E43-D6BEFEAE7336}" destId="{F9046B75-F111-47FE-A207-6CC489611532}" srcOrd="0" destOrd="0" presId="urn:microsoft.com/office/officeart/2005/8/layout/vList5"/>
    <dgm:cxn modelId="{BF30B5B8-079A-458C-AED0-8CD0114ADD5B}" type="presParOf" srcId="{4710F6AD-32D8-4E62-8E43-D6BEFEAE7336}" destId="{ACD94AE5-0D07-4C14-8331-6268E202F46E}" srcOrd="1" destOrd="0" presId="urn:microsoft.com/office/officeart/2005/8/layout/vList5"/>
    <dgm:cxn modelId="{1CDF6048-14DB-4FE5-88F0-BB91261F550D}" type="presParOf" srcId="{3F9850D9-638D-49A6-B8AA-167053679F11}" destId="{23C39513-F740-4D17-8EC0-090F4336C3D3}" srcOrd="3" destOrd="0" presId="urn:microsoft.com/office/officeart/2005/8/layout/vList5"/>
    <dgm:cxn modelId="{F076C38A-F7AD-425E-9DD6-527940FCA11F}" type="presParOf" srcId="{3F9850D9-638D-49A6-B8AA-167053679F11}" destId="{4D977421-7583-4610-8312-D9729E44AE11}" srcOrd="4" destOrd="0" presId="urn:microsoft.com/office/officeart/2005/8/layout/vList5"/>
    <dgm:cxn modelId="{7D1807D8-46E6-42B4-8996-EEC42C47EEF3}" type="presParOf" srcId="{4D977421-7583-4610-8312-D9729E44AE11}" destId="{9118C847-1478-415B-88A4-86B78715BF86}" srcOrd="0" destOrd="0" presId="urn:microsoft.com/office/officeart/2005/8/layout/vList5"/>
    <dgm:cxn modelId="{099043C0-B0C5-45B6-B13B-A426AD789E76}" type="presParOf" srcId="{4D977421-7583-4610-8312-D9729E44AE11}" destId="{D16AD76C-FE6B-4521-B459-0D1576E294B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8FADB-BCB3-42C5-A0E0-7B486B6CDF00}">
      <dsp:nvSpPr>
        <dsp:cNvPr id="0" name=""/>
        <dsp:cNvSpPr/>
      </dsp:nvSpPr>
      <dsp:spPr>
        <a:xfrm rot="5400000">
          <a:off x="3226223" y="-1269481"/>
          <a:ext cx="635192" cy="3335359"/>
        </a:xfrm>
        <a:prstGeom prst="round2SameRect">
          <a:avLst/>
        </a:prstGeom>
        <a:solidFill>
          <a:srgbClr val="B9E1F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Unités d’enseignement (UE)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Stages </a:t>
          </a:r>
        </a:p>
      </dsp:txBody>
      <dsp:txXfrm rot="-5400000">
        <a:off x="1876140" y="111610"/>
        <a:ext cx="3304351" cy="573176"/>
      </dsp:txXfrm>
    </dsp:sp>
    <dsp:sp modelId="{59540569-BDF0-4927-A996-9F6F308A5CD7}">
      <dsp:nvSpPr>
        <dsp:cNvPr id="0" name=""/>
        <dsp:cNvSpPr/>
      </dsp:nvSpPr>
      <dsp:spPr>
        <a:xfrm>
          <a:off x="0" y="1203"/>
          <a:ext cx="1876139" cy="793990"/>
        </a:xfrm>
        <a:prstGeom prst="roundRect">
          <a:avLst/>
        </a:prstGeom>
        <a:solidFill>
          <a:srgbClr val="99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Année L1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60 crédits</a:t>
          </a:r>
        </a:p>
      </dsp:txBody>
      <dsp:txXfrm>
        <a:off x="38759" y="39962"/>
        <a:ext cx="1798621" cy="716472"/>
      </dsp:txXfrm>
    </dsp:sp>
    <dsp:sp modelId="{ACD94AE5-0D07-4C14-8331-6268E202F46E}">
      <dsp:nvSpPr>
        <dsp:cNvPr id="0" name=""/>
        <dsp:cNvSpPr/>
      </dsp:nvSpPr>
      <dsp:spPr>
        <a:xfrm rot="5400000">
          <a:off x="3226223" y="-435791"/>
          <a:ext cx="635192" cy="3335359"/>
        </a:xfrm>
        <a:prstGeom prst="round2SameRect">
          <a:avLst/>
        </a:prstGeom>
        <a:solidFill>
          <a:srgbClr val="B9E1F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Unités d’enseignement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Stages</a:t>
          </a:r>
        </a:p>
      </dsp:txBody>
      <dsp:txXfrm rot="-5400000">
        <a:off x="1876140" y="945300"/>
        <a:ext cx="3304351" cy="573176"/>
      </dsp:txXfrm>
    </dsp:sp>
    <dsp:sp modelId="{F9046B75-F111-47FE-A207-6CC489611532}">
      <dsp:nvSpPr>
        <dsp:cNvPr id="0" name=""/>
        <dsp:cNvSpPr/>
      </dsp:nvSpPr>
      <dsp:spPr>
        <a:xfrm>
          <a:off x="0" y="834892"/>
          <a:ext cx="1876139" cy="793990"/>
        </a:xfrm>
        <a:prstGeom prst="roundRect">
          <a:avLst/>
        </a:prstGeom>
        <a:solidFill>
          <a:srgbClr val="66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rgbClr val="008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Année L2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rgbClr val="008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60 crédits</a:t>
          </a:r>
        </a:p>
      </dsp:txBody>
      <dsp:txXfrm>
        <a:off x="38759" y="873651"/>
        <a:ext cx="1798621" cy="716472"/>
      </dsp:txXfrm>
    </dsp:sp>
    <dsp:sp modelId="{D16AD76C-FE6B-4521-B459-0D1576E294BF}">
      <dsp:nvSpPr>
        <dsp:cNvPr id="0" name=""/>
        <dsp:cNvSpPr/>
      </dsp:nvSpPr>
      <dsp:spPr>
        <a:xfrm rot="5400000">
          <a:off x="3226223" y="397898"/>
          <a:ext cx="635192" cy="3335359"/>
        </a:xfrm>
        <a:prstGeom prst="round2SameRect">
          <a:avLst/>
        </a:prstGeom>
        <a:solidFill>
          <a:srgbClr val="B9E1F9">
            <a:alpha val="89804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Unités d’enseignement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kern="12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Stages</a:t>
          </a:r>
        </a:p>
      </dsp:txBody>
      <dsp:txXfrm rot="-5400000">
        <a:off x="1876140" y="1778989"/>
        <a:ext cx="3304351" cy="573176"/>
      </dsp:txXfrm>
    </dsp:sp>
    <dsp:sp modelId="{9118C847-1478-415B-88A4-86B78715BF86}">
      <dsp:nvSpPr>
        <dsp:cNvPr id="0" name=""/>
        <dsp:cNvSpPr/>
      </dsp:nvSpPr>
      <dsp:spPr>
        <a:xfrm>
          <a:off x="0" y="1668582"/>
          <a:ext cx="1876139" cy="793990"/>
        </a:xfrm>
        <a:prstGeom prst="roundRect">
          <a:avLst/>
        </a:prstGeom>
        <a:solidFill>
          <a:srgbClr val="3E88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Année L3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60 crédits</a:t>
          </a:r>
        </a:p>
      </dsp:txBody>
      <dsp:txXfrm>
        <a:off x="38759" y="1707341"/>
        <a:ext cx="1798621" cy="7164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0.71072</cdr:x>
      <cdr:y>0.19371</cdr:y>
    </cdr:from>
    <cdr:to>
      <cdr:x>0.97812</cdr:x>
      <cdr:y>0.37137</cdr:y>
    </cdr:to>
    <cdr:sp macro="" textlink="">
      <cdr:nvSpPr>
        <cdr:cNvPr id="3" name="Légende encadrée 1 2"/>
        <cdr:cNvSpPr/>
      </cdr:nvSpPr>
      <cdr:spPr>
        <a:xfrm xmlns:a="http://schemas.openxmlformats.org/drawingml/2006/main">
          <a:off x="5089168" y="762717"/>
          <a:ext cx="1914742" cy="699512"/>
        </a:xfrm>
        <a:prstGeom xmlns:a="http://schemas.openxmlformats.org/drawingml/2006/main" prst="borderCallout1">
          <a:avLst>
            <a:gd name="adj1" fmla="val 63487"/>
            <a:gd name="adj2" fmla="val -261"/>
            <a:gd name="adj3" fmla="val 94079"/>
            <a:gd name="adj4" fmla="val -22189"/>
          </a:avLst>
        </a:prstGeom>
        <a:solidFill xmlns:a="http://schemas.openxmlformats.org/drawingml/2006/main">
          <a:srgbClr val="3394ED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fr-F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Formation théorique IFSI</a:t>
          </a:r>
        </a:p>
      </cdr:txBody>
    </cdr:sp>
  </cdr:relSizeAnchor>
  <cdr:relSizeAnchor xmlns:cdr="http://schemas.openxmlformats.org/drawingml/2006/chartDrawing">
    <cdr:from>
      <cdr:x>0.68239</cdr:x>
      <cdr:y>0.7006</cdr:y>
    </cdr:from>
    <cdr:to>
      <cdr:x>1</cdr:x>
      <cdr:y>0.85354</cdr:y>
    </cdr:to>
    <cdr:sp macro="" textlink="">
      <cdr:nvSpPr>
        <cdr:cNvPr id="4" name="Légende encadrée 1 3"/>
        <cdr:cNvSpPr/>
      </cdr:nvSpPr>
      <cdr:spPr>
        <a:xfrm xmlns:a="http://schemas.openxmlformats.org/drawingml/2006/main">
          <a:off x="4886314" y="2758529"/>
          <a:ext cx="2274275" cy="602165"/>
        </a:xfrm>
        <a:prstGeom xmlns:a="http://schemas.openxmlformats.org/drawingml/2006/main" prst="borderCallout1">
          <a:avLst>
            <a:gd name="adj1" fmla="val 59929"/>
            <a:gd name="adj2" fmla="val -274"/>
            <a:gd name="adj3" fmla="val 6162"/>
            <a:gd name="adj4" fmla="val -13560"/>
          </a:avLst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accent5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fr-F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Formation théorique  universitaire</a:t>
          </a:r>
        </a:p>
      </cdr:txBody>
    </cdr:sp>
  </cdr:relSizeAnchor>
  <cdr:relSizeAnchor xmlns:cdr="http://schemas.openxmlformats.org/drawingml/2006/chartDrawing">
    <cdr:from>
      <cdr:x>0.00934</cdr:x>
      <cdr:y>0.21702</cdr:y>
    </cdr:from>
    <cdr:to>
      <cdr:x>0.28987</cdr:x>
      <cdr:y>0.371</cdr:y>
    </cdr:to>
    <cdr:sp macro="" textlink="">
      <cdr:nvSpPr>
        <cdr:cNvPr id="5" name="Légende encadrée 1 4"/>
        <cdr:cNvSpPr/>
      </cdr:nvSpPr>
      <cdr:spPr>
        <a:xfrm xmlns:a="http://schemas.openxmlformats.org/drawingml/2006/main">
          <a:off x="66907" y="854505"/>
          <a:ext cx="2008760" cy="606275"/>
        </a:xfrm>
        <a:prstGeom xmlns:a="http://schemas.openxmlformats.org/drawingml/2006/main" prst="borderCallout1">
          <a:avLst>
            <a:gd name="adj1" fmla="val 66898"/>
            <a:gd name="adj2" fmla="val 100030"/>
            <a:gd name="adj3" fmla="val 103274"/>
            <a:gd name="adj4" fmla="val 118833"/>
          </a:avLst>
        </a:prstGeom>
        <a:solidFill xmlns:a="http://schemas.openxmlformats.org/drawingml/2006/main">
          <a:schemeClr val="bg1">
            <a:lumMod val="65000"/>
          </a:schemeClr>
        </a:solidFill>
        <a:ln xmlns:a="http://schemas.openxmlformats.org/drawingml/2006/main">
          <a:solidFill>
            <a:schemeClr val="tx2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fr-F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Formation clinique (stage)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5" name="Google Shape;4895;gb3ec08e6cb_0_2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6" name="Google Shape;4896;gb3ec08e6cb_0_2243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" name="Google Shape;5005;g6d13202ad6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6" name="Google Shape;5006;g6d13202ad6_1_97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539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8" name="Google Shape;4948;g6d136aaa59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9" name="Google Shape;4949;g6d136aaa59_1_51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496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" name="Google Shape;5005;g6d13202ad6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6" name="Google Shape;5006;g6d13202ad6_1_97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9095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7" name="Google Shape;4967;g6d13202ad6_1_32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8" name="Google Shape;4968;g6d13202ad6_1_32647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6d13202ad6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6d13202ad6_1_41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" name="Google Shape;5005;g6d13202ad6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6" name="Google Shape;5006;g6d13202ad6_1_97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431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" name="Google Shape;5005;g6d13202ad6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6" name="Google Shape;5006;g6d13202ad6_1_97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3004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4" name="Google Shape;5114;gb3ec08e6cb_0_2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5" name="Google Shape;5115;gb3ec08e6cb_0_2410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8" name="Google Shape;4948;g6d136aaa59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9" name="Google Shape;4949;g6d136aaa59_1_51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55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" name="Google Shape;5005;g6d13202ad6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6" name="Google Shape;5006;g6d13202ad6_1_97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359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6" name="Google Shape;4906;g760f4421e2_0_1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7" name="Google Shape;4907;g760f4421e2_0_1026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" name="Google Shape;5005;g6d13202ad6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6" name="Google Shape;5006;g6d13202ad6_1_97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30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9" name="Google Shape;5209;gb3aab4575c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0" name="Google Shape;5210;gb3aab4575c_0_67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" name="Google Shape;5005;g6d13202ad6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6" name="Google Shape;5006;g6d13202ad6_1_97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1974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4" name="Google Shape;4934;g760f4421e2_0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5" name="Google Shape;4935;g760f4421e2_0_1016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8" name="Google Shape;4948;g6d136aaa59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9" name="Google Shape;4949;g6d136aaa59_1_51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" name="Google Shape;5005;g6d13202ad6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6" name="Google Shape;5006;g6d13202ad6_1_97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1633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" name="Google Shape;5005;g6d13202ad6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6" name="Google Shape;5006;g6d13202ad6_1_97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1459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7" name="Google Shape;5057;g6d13202ad6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8" name="Google Shape;5058;g6d13202ad6_1_58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0373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" name="Google Shape;5005;g6d13202ad6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6" name="Google Shape;5006;g6d13202ad6_1_97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6487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" name="Google Shape;5005;g6d13202ad6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6" name="Google Shape;5006;g6d13202ad6_1_97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1644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 userDrawn="1"/>
        </p:nvGrpSpPr>
        <p:grpSpPr>
          <a:xfrm>
            <a:off x="1" y="0"/>
            <a:ext cx="9146231" cy="5143500"/>
            <a:chOff x="0" y="0"/>
            <a:chExt cx="9146231" cy="6858000"/>
          </a:xfrm>
        </p:grpSpPr>
        <p:grpSp>
          <p:nvGrpSpPr>
            <p:cNvPr id="3085" name="Group 13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sp>
            <p:nvSpPr>
              <p:cNvPr id="3081" name="Rectangle 9"/>
              <p:cNvSpPr>
                <a:spLocks noChangeArrowheads="1"/>
              </p:cNvSpPr>
              <p:nvPr userDrawn="1"/>
            </p:nvSpPr>
            <p:spPr bwMode="gray">
              <a:xfrm>
                <a:off x="0" y="0"/>
                <a:ext cx="5760" cy="43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050"/>
              </a:p>
            </p:txBody>
          </p:sp>
          <p:sp>
            <p:nvSpPr>
              <p:cNvPr id="3084" name="Rectangle 12"/>
              <p:cNvSpPr>
                <a:spLocks noChangeArrowheads="1"/>
              </p:cNvSpPr>
              <p:nvPr userDrawn="1"/>
            </p:nvSpPr>
            <p:spPr bwMode="gray">
              <a:xfrm>
                <a:off x="158" y="158"/>
                <a:ext cx="5441" cy="400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050"/>
              </a:p>
            </p:txBody>
          </p:sp>
        </p:grpSp>
        <p:pic>
          <p:nvPicPr>
            <p:cNvPr id="12" name="Image 11" descr="logo_couv_v2.jp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5482800" y="0"/>
              <a:ext cx="3663431" cy="1393200"/>
            </a:xfrm>
            <a:prstGeom prst="rect">
              <a:avLst/>
            </a:prstGeom>
          </p:spPr>
        </p:pic>
      </p:grpSp>
      <p:sp>
        <p:nvSpPr>
          <p:cNvPr id="3074" name="Rectangle 2"/>
          <p:cNvSpPr>
            <a:spLocks noGrp="1" noChangeArrowheads="1"/>
          </p:cNvSpPr>
          <p:nvPr userDrawn="1">
            <p:ph type="ctrTitle"/>
          </p:nvPr>
        </p:nvSpPr>
        <p:spPr bwMode="white">
          <a:xfrm>
            <a:off x="1114426" y="1044179"/>
            <a:ext cx="7808913" cy="1838325"/>
          </a:xfrm>
        </p:spPr>
        <p:txBody>
          <a:bodyPr anchor="b"/>
          <a:lstStyle>
            <a:lvl1pPr>
              <a:lnSpc>
                <a:spcPct val="85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 userDrawn="1">
            <p:ph type="subTitle" idx="1"/>
          </p:nvPr>
        </p:nvSpPr>
        <p:spPr bwMode="white">
          <a:xfrm>
            <a:off x="1114426" y="2924175"/>
            <a:ext cx="7808913" cy="2024063"/>
          </a:xfrm>
        </p:spPr>
        <p:txBody>
          <a:bodyPr/>
          <a:lstStyle>
            <a:lvl1pPr>
              <a:defRPr sz="1875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9" name="Espace réservé de la date 8"/>
          <p:cNvSpPr>
            <a:spLocks noGrp="1"/>
          </p:cNvSpPr>
          <p:nvPr userDrawn="1">
            <p:ph type="dt" sz="half" idx="10"/>
          </p:nvPr>
        </p:nvSpPr>
        <p:spPr>
          <a:xfrm>
            <a:off x="1331913" y="4894660"/>
            <a:ext cx="1008062" cy="25003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8DA5A4A1-BC9A-4911-8362-36D5D14219DF}" type="datetime1">
              <a:rPr lang="fr-FR" smtClean="0"/>
              <a:t>26/01/2022</a:t>
            </a:fld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 userDrawn="1">
            <p:ph type="sldNum" sz="quarter" idx="11"/>
          </p:nvPr>
        </p:nvSpPr>
        <p:spPr>
          <a:xfrm>
            <a:off x="1085851" y="4893469"/>
            <a:ext cx="246063" cy="25003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6A3A96-33CD-441D-BDBF-847BE42C5B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 userDrawn="1">
            <p:ph type="ftr" sz="quarter" idx="12"/>
          </p:nvPr>
        </p:nvSpPr>
        <p:spPr>
          <a:xfrm>
            <a:off x="2395538" y="4893469"/>
            <a:ext cx="6527800" cy="25122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pic>
        <p:nvPicPr>
          <p:cNvPr id="14" name="Image 13" descr="_logo_UPS_UVSQ_1b_cmj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-761"/>
            <a:ext cx="2235448" cy="10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1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Franklin Gothic Book" pitchFamily="34" charset="0"/>
              </a:defRPr>
            </a:lvl1pPr>
          </a:lstStyle>
          <a:p>
            <a:r>
              <a:rPr lang="fr-FR" noProof="0" dirty="0"/>
              <a:t>Titre de la partie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 hasCustomPrompt="1"/>
          </p:nvPr>
        </p:nvSpPr>
        <p:spPr bwMode="gray">
          <a:xfrm>
            <a:off x="647701" y="1329612"/>
            <a:ext cx="8208963" cy="3186354"/>
          </a:xfrm>
        </p:spPr>
        <p:txBody>
          <a:bodyPr/>
          <a:lstStyle>
            <a:lvl1pPr>
              <a:defRPr>
                <a:latin typeface="Franklin Gothic Book" pitchFamily="34" charset="0"/>
              </a:defRPr>
            </a:lvl1pPr>
            <a:lvl2pPr>
              <a:defRPr>
                <a:latin typeface="Franklin Gothic Book" pitchFamily="34" charset="0"/>
              </a:defRPr>
            </a:lvl2pPr>
            <a:lvl3pPr>
              <a:defRPr>
                <a:latin typeface="Franklin Gothic Book" pitchFamily="34" charset="0"/>
              </a:defRPr>
            </a:lvl3pPr>
            <a:lvl4pPr>
              <a:defRPr>
                <a:latin typeface="Franklin Gothic Book" pitchFamily="34" charset="0"/>
              </a:defRPr>
            </a:lvl4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>
            <a:lvl1pPr>
              <a:defRPr>
                <a:latin typeface="Franklin Gothic Book" pitchFamily="34" charset="0"/>
              </a:defRPr>
            </a:lvl1pPr>
          </a:lstStyle>
          <a:p>
            <a:fld id="{A1C5C16A-9D65-43E1-AD60-7303C152CB13}" type="datetime1">
              <a:rPr lang="fr-FR" smtClean="0"/>
              <a:t>26/01/2022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>
            <a:lvl1pPr>
              <a:defRPr>
                <a:latin typeface="Franklin Gothic Book" pitchFamily="34" charset="0"/>
              </a:defRPr>
            </a:lvl1pPr>
          </a:lstStyle>
          <a:p>
            <a:endParaRPr lang="fr-FR"/>
          </a:p>
        </p:txBody>
      </p:sp>
      <p:cxnSp>
        <p:nvCxnSpPr>
          <p:cNvPr id="16" name="Connecteur droit 15"/>
          <p:cNvCxnSpPr/>
          <p:nvPr/>
        </p:nvCxnSpPr>
        <p:spPr bwMode="gray">
          <a:xfrm>
            <a:off x="0" y="4597004"/>
            <a:ext cx="914197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/>
          <p:cNvSpPr>
            <a:spLocks noGrp="1"/>
          </p:cNvSpPr>
          <p:nvPr>
            <p:ph type="body" sz="quarter" idx="19" hasCustomPrompt="1"/>
          </p:nvPr>
        </p:nvSpPr>
        <p:spPr>
          <a:xfrm>
            <a:off x="647701" y="735805"/>
            <a:ext cx="8208963" cy="539801"/>
          </a:xfrm>
        </p:spPr>
        <p:txBody>
          <a:bodyPr anchor="ctr"/>
          <a:lstStyle>
            <a:lvl1pPr marL="20250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>
                <a:solidFill>
                  <a:srgbClr val="153D8A"/>
                </a:solidFill>
                <a:latin typeface="Franklin Gothic Book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9" name="Espace réservé du numéro de diapositive 5"/>
          <p:cNvSpPr txBox="1">
            <a:spLocks/>
          </p:cNvSpPr>
          <p:nvPr userDrawn="1"/>
        </p:nvSpPr>
        <p:spPr bwMode="gray">
          <a:xfrm>
            <a:off x="8460433" y="4272912"/>
            <a:ext cx="396231" cy="24305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B278F0-CE36-4C5F-9D08-08A05F664120}" type="slidenum">
              <a:rPr lang="fr-FR" sz="750" smtClean="0">
                <a:latin typeface="Franklin Gothic Book" pitchFamily="34" charset="0"/>
              </a:rPr>
              <a:pPr/>
              <a:t>‹N°›</a:t>
            </a:fld>
            <a:endParaRPr lang="fr-FR" sz="75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98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de contenu et enc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6"/>
          <p:cNvSpPr>
            <a:spLocks noGrp="1"/>
          </p:cNvSpPr>
          <p:nvPr>
            <p:ph sz="quarter" idx="13" hasCustomPrompt="1"/>
          </p:nvPr>
        </p:nvSpPr>
        <p:spPr bwMode="gray">
          <a:xfrm>
            <a:off x="647701" y="1329612"/>
            <a:ext cx="8208963" cy="3186354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Titre de la partie</a:t>
            </a:r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35039" y="3993040"/>
            <a:ext cx="7921625" cy="502015"/>
          </a:xfrm>
          <a:solidFill>
            <a:srgbClr val="232E6A"/>
          </a:solidFill>
        </p:spPr>
        <p:txBody>
          <a:bodyPr wrap="square" lIns="252000" tIns="180000" rIns="72000" bIns="180000" anchor="b" anchorCtr="0">
            <a:spAutoFit/>
          </a:bodyPr>
          <a:lstStyle>
            <a:lvl1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optionnel</a:t>
            </a: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fld id="{3C191EF5-FDE9-4BFA-B761-B18EB2072031}" type="datetime1">
              <a:rPr lang="fr-FR" smtClean="0"/>
              <a:t>26/01/2022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83B278F0-CE36-4C5F-9D08-08A05F664120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Connecteur droit 15"/>
          <p:cNvCxnSpPr/>
          <p:nvPr/>
        </p:nvCxnSpPr>
        <p:spPr bwMode="gray">
          <a:xfrm>
            <a:off x="0" y="4597004"/>
            <a:ext cx="914197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3"/>
          <p:cNvSpPr>
            <a:spLocks noGrp="1"/>
          </p:cNvSpPr>
          <p:nvPr>
            <p:ph type="body" sz="quarter" idx="19" hasCustomPrompt="1"/>
          </p:nvPr>
        </p:nvSpPr>
        <p:spPr>
          <a:xfrm>
            <a:off x="647701" y="735805"/>
            <a:ext cx="8208963" cy="539801"/>
          </a:xfrm>
        </p:spPr>
        <p:txBody>
          <a:bodyPr anchor="ctr"/>
          <a:lstStyle>
            <a:lvl1pPr marL="20250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/>
            </a:lvl1pPr>
          </a:lstStyle>
          <a:p>
            <a:pPr lvl="0"/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4079322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iton avec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noProof="0" dirty="0"/>
              <a:t>Titre de la partie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 hasCustomPrompt="1"/>
          </p:nvPr>
        </p:nvSpPr>
        <p:spPr bwMode="gray">
          <a:xfrm>
            <a:off x="647701" y="1303067"/>
            <a:ext cx="8208963" cy="998654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fld id="{22D9B98A-40AE-4381-837F-2949D65210FA}" type="datetime1">
              <a:rPr lang="fr-FR" smtClean="0"/>
              <a:t>26/01/2022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83B278F0-CE36-4C5F-9D08-08A05F664120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quarter" idx="19"/>
          </p:nvPr>
        </p:nvSpPr>
        <p:spPr bwMode="gray">
          <a:xfrm>
            <a:off x="935039" y="1275607"/>
            <a:ext cx="7921625" cy="3321398"/>
          </a:xfrm>
        </p:spPr>
        <p:txBody>
          <a:bodyPr tIns="756000" anchor="ctr" anchorCtr="0"/>
          <a:lstStyle>
            <a:lvl1pPr algn="ctr">
              <a:buFontTx/>
              <a:buNone/>
              <a:defRPr sz="1200" b="0"/>
            </a:lvl1pPr>
          </a:lstStyle>
          <a:p>
            <a:r>
              <a:rPr lang="fr-FR"/>
              <a:t>Cliquez sur l'icône pour ajouter un graphique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119814" y="2409192"/>
            <a:ext cx="2736850" cy="113466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00"/>
            </a:lvl1pPr>
            <a:lvl2pPr marL="0" indent="0">
              <a:buNone/>
              <a:defRPr sz="1200" b="0">
                <a:solidFill>
                  <a:schemeClr val="accent4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+0,0%</a:t>
            </a:r>
          </a:p>
          <a:p>
            <a:pPr lvl="1"/>
            <a:r>
              <a:rPr lang="fr-FR" dirty="0"/>
              <a:t>Texte</a:t>
            </a:r>
          </a:p>
        </p:txBody>
      </p:sp>
      <p:cxnSp>
        <p:nvCxnSpPr>
          <p:cNvPr id="16" name="Connecteur droit 15"/>
          <p:cNvCxnSpPr/>
          <p:nvPr/>
        </p:nvCxnSpPr>
        <p:spPr bwMode="gray">
          <a:xfrm>
            <a:off x="0" y="4597004"/>
            <a:ext cx="914197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3"/>
          <p:cNvSpPr>
            <a:spLocks noGrp="1"/>
          </p:cNvSpPr>
          <p:nvPr>
            <p:ph type="body" sz="quarter" idx="21" hasCustomPrompt="1"/>
          </p:nvPr>
        </p:nvSpPr>
        <p:spPr>
          <a:xfrm>
            <a:off x="647701" y="735805"/>
            <a:ext cx="8208963" cy="539801"/>
          </a:xfrm>
        </p:spPr>
        <p:txBody>
          <a:bodyPr anchor="ctr"/>
          <a:lstStyle>
            <a:lvl1pPr marL="20250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/>
            </a:lvl1pPr>
          </a:lstStyle>
          <a:p>
            <a:pPr lvl="0"/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413733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551E32-06C2-4F8F-9DA4-BF17C021DE97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4B51D-95EE-4254-9283-A78EAEE479C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27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7C47-6CFD-4AFD-BCA4-DC230114EAA1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1D9E-F4BC-42C5-AB4F-98A5F862F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427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E8AD-FE7A-41E2-B90F-A42435A4C4F9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1D9E-F4BC-42C5-AB4F-98A5F862F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757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CA59E-D9FE-4701-876A-BF699793231B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1D9E-F4BC-42C5-AB4F-98A5F862F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32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E2C8-F06F-45FD-9017-EA2BFD07B4C3}" type="datetime1">
              <a:rPr lang="fr-FR" smtClean="0"/>
              <a:t>26/01/2022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1D9E-F4BC-42C5-AB4F-98A5F862F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091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A7FB-8C71-4409-83E0-B3376C8AC5D9}" type="datetime1">
              <a:rPr lang="fr-FR" smtClean="0"/>
              <a:t>26/01/2022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1D9E-F4BC-42C5-AB4F-98A5F862F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072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D1DD-A70E-49B8-93BD-8288AD5A4907}" type="datetime1">
              <a:rPr lang="fr-FR" smtClean="0"/>
              <a:t>26/01/2022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1D9E-F4BC-42C5-AB4F-98A5F862F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82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43608" y="838242"/>
            <a:ext cx="7837488" cy="761400"/>
          </a:xfrm>
        </p:spPr>
        <p:txBody>
          <a:bodyPr anchor="b" anchorCtr="0"/>
          <a:lstStyle>
            <a:lvl1pPr>
              <a:defRPr sz="2325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/>
          <p:cNvSpPr>
            <a:spLocks noGrp="1"/>
          </p:cNvSpPr>
          <p:nvPr userDrawn="1">
            <p:ph idx="1"/>
          </p:nvPr>
        </p:nvSpPr>
        <p:spPr>
          <a:xfrm>
            <a:off x="1043608" y="2238300"/>
            <a:ext cx="7837488" cy="2492100"/>
          </a:xfrm>
        </p:spPr>
        <p:txBody>
          <a:bodyPr/>
          <a:lstStyle>
            <a:lvl1pPr>
              <a:spcBef>
                <a:spcPts val="0"/>
              </a:spcBef>
              <a:spcAft>
                <a:spcPts val="594"/>
              </a:spcAft>
              <a:buFont typeface="Arial" pitchFamily="34" charset="0"/>
              <a:buNone/>
              <a:defRPr sz="1650">
                <a:solidFill>
                  <a:srgbClr val="0092BB"/>
                </a:solidFill>
              </a:defRPr>
            </a:lvl1pPr>
            <a:lvl2pPr>
              <a:spcBef>
                <a:spcPts val="0"/>
              </a:spcBef>
              <a:spcAft>
                <a:spcPts val="594"/>
              </a:spcAft>
              <a:buNone/>
              <a:defRPr sz="1650">
                <a:solidFill>
                  <a:srgbClr val="0092BB"/>
                </a:solidFill>
              </a:defRPr>
            </a:lvl2pPr>
            <a:lvl3pPr marL="0" indent="0">
              <a:spcBef>
                <a:spcPts val="0"/>
              </a:spcBef>
              <a:spcAft>
                <a:spcPts val="594"/>
              </a:spcAft>
              <a:buFont typeface="Arial" pitchFamily="34" charset="0"/>
              <a:buNone/>
              <a:tabLst/>
              <a:defRPr sz="1650" baseline="0">
                <a:solidFill>
                  <a:srgbClr val="0092BB"/>
                </a:solidFill>
              </a:defRPr>
            </a:lvl3pPr>
            <a:lvl4pPr marL="0" indent="0">
              <a:spcBef>
                <a:spcPts val="0"/>
              </a:spcBef>
              <a:spcAft>
                <a:spcPts val="594"/>
              </a:spcAft>
              <a:buFont typeface="Arial" pitchFamily="34" charset="0"/>
              <a:buNone/>
              <a:defRPr sz="1650">
                <a:solidFill>
                  <a:srgbClr val="0092BB"/>
                </a:solidFill>
              </a:defRPr>
            </a:lvl4pPr>
            <a:lvl5pPr marL="0" indent="0">
              <a:spcBef>
                <a:spcPts val="0"/>
              </a:spcBef>
              <a:spcAft>
                <a:spcPts val="594"/>
              </a:spcAft>
              <a:buFont typeface="Arial" pitchFamily="34" charset="0"/>
              <a:buNone/>
              <a:defRPr sz="1650">
                <a:solidFill>
                  <a:srgbClr val="0092BB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2"/>
            <a:r>
              <a:rPr lang="fr-FR" dirty="0"/>
              <a:t>Chapitre 1</a:t>
            </a:r>
          </a:p>
          <a:p>
            <a:pPr lvl="2"/>
            <a:r>
              <a:rPr lang="fr-FR" dirty="0"/>
              <a:t>Chapitre 2</a:t>
            </a:r>
          </a:p>
          <a:p>
            <a:pPr lvl="2"/>
            <a:r>
              <a:rPr lang="fr-FR" dirty="0"/>
              <a:t>Chapitre 3</a:t>
            </a:r>
          </a:p>
          <a:p>
            <a:pPr lvl="2"/>
            <a:r>
              <a:rPr lang="fr-FR" dirty="0"/>
              <a:t>Chapitre 4</a:t>
            </a:r>
          </a:p>
        </p:txBody>
      </p:sp>
      <p:sp>
        <p:nvSpPr>
          <p:cNvPr id="12" name="Espace réservé de la date 1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41CDDAA8-94A2-40E2-A05A-74C3707D9954}" type="datetime1">
              <a:rPr lang="fr-FR" smtClean="0"/>
              <a:t>26/01/2022</a:t>
            </a:fld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6A3A96-33CD-441D-BDBF-847BE42C5B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ZoneTexte 3"/>
          <p:cNvSpPr txBox="1"/>
          <p:nvPr userDrawn="1"/>
        </p:nvSpPr>
        <p:spPr>
          <a:xfrm>
            <a:off x="8853118" y="209209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2934939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6CFA4-835A-4E23-9A21-DFDD91343506}" type="datetime1">
              <a:rPr lang="fr-FR" smtClean="0"/>
              <a:t>26/01/2022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1D9E-F4BC-42C5-AB4F-98A5F862F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845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9CDC-1FD9-40FD-8C93-7F1F1D7A54B7}" type="datetime1">
              <a:rPr lang="fr-FR" smtClean="0"/>
              <a:t>26/01/2022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1D9E-F4BC-42C5-AB4F-98A5F862F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294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628AD-1468-4B2F-8661-FCC8F28E54FE}" type="datetime1">
              <a:rPr lang="fr-FR" smtClean="0"/>
              <a:t>26/01/2022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1D9E-F4BC-42C5-AB4F-98A5F862F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104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FD51A-BA67-4A43-8D7D-1CD0666244DA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1D9E-F4BC-42C5-AB4F-98A5F862F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713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9075-4F24-451E-9427-2155E578871B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1D9E-F4BC-42C5-AB4F-98A5F862F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997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7"/>
          <p:cNvSpPr txBox="1">
            <a:spLocks noGrp="1"/>
          </p:cNvSpPr>
          <p:nvPr>
            <p:ph type="body" idx="1"/>
          </p:nvPr>
        </p:nvSpPr>
        <p:spPr>
          <a:xfrm>
            <a:off x="713950" y="2268300"/>
            <a:ext cx="3350100" cy="20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38" name="Google Shape;1438;p7"/>
          <p:cNvSpPr txBox="1">
            <a:spLocks noGrp="1"/>
          </p:cNvSpPr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727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p15"/>
          <p:cNvSpPr txBox="1">
            <a:spLocks noGrp="1"/>
          </p:cNvSpPr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16" name="Google Shape;2116;p15"/>
          <p:cNvSpPr txBox="1">
            <a:spLocks noGrp="1"/>
          </p:cNvSpPr>
          <p:nvPr>
            <p:ph type="title" idx="2" hasCustomPrompt="1"/>
          </p:nvPr>
        </p:nvSpPr>
        <p:spPr>
          <a:xfrm>
            <a:off x="1185350" y="1231650"/>
            <a:ext cx="3233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17" name="Google Shape;2117;p15"/>
          <p:cNvSpPr txBox="1">
            <a:spLocks noGrp="1"/>
          </p:cNvSpPr>
          <p:nvPr>
            <p:ph type="title" idx="3"/>
          </p:nvPr>
        </p:nvSpPr>
        <p:spPr>
          <a:xfrm>
            <a:off x="1185350" y="1555250"/>
            <a:ext cx="32331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18" name="Google Shape;2118;p15"/>
          <p:cNvSpPr txBox="1">
            <a:spLocks noGrp="1"/>
          </p:cNvSpPr>
          <p:nvPr>
            <p:ph type="subTitle" idx="1"/>
          </p:nvPr>
        </p:nvSpPr>
        <p:spPr>
          <a:xfrm>
            <a:off x="1185350" y="2132900"/>
            <a:ext cx="32331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19" name="Google Shape;2119;p15"/>
          <p:cNvSpPr txBox="1">
            <a:spLocks noGrp="1"/>
          </p:cNvSpPr>
          <p:nvPr>
            <p:ph type="title" idx="4" hasCustomPrompt="1"/>
          </p:nvPr>
        </p:nvSpPr>
        <p:spPr>
          <a:xfrm>
            <a:off x="4725547" y="1231650"/>
            <a:ext cx="3233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20" name="Google Shape;2120;p15"/>
          <p:cNvSpPr txBox="1">
            <a:spLocks noGrp="1"/>
          </p:cNvSpPr>
          <p:nvPr>
            <p:ph type="title" idx="5"/>
          </p:nvPr>
        </p:nvSpPr>
        <p:spPr>
          <a:xfrm>
            <a:off x="4725547" y="1555250"/>
            <a:ext cx="32331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21" name="Google Shape;2121;p15"/>
          <p:cNvSpPr txBox="1">
            <a:spLocks noGrp="1"/>
          </p:cNvSpPr>
          <p:nvPr>
            <p:ph type="subTitle" idx="6"/>
          </p:nvPr>
        </p:nvSpPr>
        <p:spPr>
          <a:xfrm>
            <a:off x="4725549" y="2132900"/>
            <a:ext cx="32331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22" name="Google Shape;2122;p15"/>
          <p:cNvSpPr txBox="1">
            <a:spLocks noGrp="1"/>
          </p:cNvSpPr>
          <p:nvPr>
            <p:ph type="title" idx="7" hasCustomPrompt="1"/>
          </p:nvPr>
        </p:nvSpPr>
        <p:spPr>
          <a:xfrm>
            <a:off x="1185341" y="2923487"/>
            <a:ext cx="3233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23" name="Google Shape;2123;p15"/>
          <p:cNvSpPr txBox="1">
            <a:spLocks noGrp="1"/>
          </p:cNvSpPr>
          <p:nvPr>
            <p:ph type="title" idx="8"/>
          </p:nvPr>
        </p:nvSpPr>
        <p:spPr>
          <a:xfrm>
            <a:off x="1185341" y="3247087"/>
            <a:ext cx="32331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24" name="Google Shape;2124;p15"/>
          <p:cNvSpPr txBox="1">
            <a:spLocks noGrp="1"/>
          </p:cNvSpPr>
          <p:nvPr>
            <p:ph type="subTitle" idx="9"/>
          </p:nvPr>
        </p:nvSpPr>
        <p:spPr>
          <a:xfrm>
            <a:off x="1185350" y="3824737"/>
            <a:ext cx="32331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25" name="Google Shape;2125;p15"/>
          <p:cNvSpPr txBox="1">
            <a:spLocks noGrp="1"/>
          </p:cNvSpPr>
          <p:nvPr>
            <p:ph type="title" idx="13" hasCustomPrompt="1"/>
          </p:nvPr>
        </p:nvSpPr>
        <p:spPr>
          <a:xfrm>
            <a:off x="4725557" y="2923487"/>
            <a:ext cx="3233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26" name="Google Shape;2126;p15"/>
          <p:cNvSpPr txBox="1">
            <a:spLocks noGrp="1"/>
          </p:cNvSpPr>
          <p:nvPr>
            <p:ph type="title" idx="14"/>
          </p:nvPr>
        </p:nvSpPr>
        <p:spPr>
          <a:xfrm>
            <a:off x="4725557" y="3247087"/>
            <a:ext cx="32331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27" name="Google Shape;2127;p15"/>
          <p:cNvSpPr txBox="1">
            <a:spLocks noGrp="1"/>
          </p:cNvSpPr>
          <p:nvPr>
            <p:ph type="subTitle" idx="15"/>
          </p:nvPr>
        </p:nvSpPr>
        <p:spPr>
          <a:xfrm>
            <a:off x="4725550" y="3824737"/>
            <a:ext cx="32331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979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5" name="Google Shape;1005;p3"/>
          <p:cNvSpPr txBox="1">
            <a:spLocks noGrp="1"/>
          </p:cNvSpPr>
          <p:nvPr>
            <p:ph type="subTitle" idx="1"/>
          </p:nvPr>
        </p:nvSpPr>
        <p:spPr>
          <a:xfrm>
            <a:off x="2701811" y="2946925"/>
            <a:ext cx="37404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06" name="Google Shape;1006;p3"/>
          <p:cNvSpPr txBox="1">
            <a:spLocks noGrp="1"/>
          </p:cNvSpPr>
          <p:nvPr>
            <p:ph type="title" idx="2" hasCustomPrompt="1"/>
          </p:nvPr>
        </p:nvSpPr>
        <p:spPr>
          <a:xfrm>
            <a:off x="2458650" y="1123950"/>
            <a:ext cx="4226700" cy="14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66957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2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5" name="Google Shape;2575;p20"/>
          <p:cNvSpPr txBox="1">
            <a:spLocks noGrp="1"/>
          </p:cNvSpPr>
          <p:nvPr>
            <p:ph type="subTitle" idx="1"/>
          </p:nvPr>
        </p:nvSpPr>
        <p:spPr>
          <a:xfrm>
            <a:off x="720540" y="3634700"/>
            <a:ext cx="17811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76" name="Google Shape;2576;p20"/>
          <p:cNvSpPr txBox="1">
            <a:spLocks noGrp="1"/>
          </p:cNvSpPr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59" name="Google Shape;2759;p20"/>
          <p:cNvSpPr txBox="1">
            <a:spLocks noGrp="1"/>
          </p:cNvSpPr>
          <p:nvPr>
            <p:ph type="subTitle" idx="2"/>
          </p:nvPr>
        </p:nvSpPr>
        <p:spPr>
          <a:xfrm>
            <a:off x="2694484" y="3634700"/>
            <a:ext cx="17811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60" name="Google Shape;2760;p20"/>
          <p:cNvSpPr txBox="1">
            <a:spLocks noGrp="1"/>
          </p:cNvSpPr>
          <p:nvPr>
            <p:ph type="subTitle" idx="3"/>
          </p:nvPr>
        </p:nvSpPr>
        <p:spPr>
          <a:xfrm>
            <a:off x="4668429" y="3634700"/>
            <a:ext cx="17811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61" name="Google Shape;2761;p20"/>
          <p:cNvSpPr txBox="1">
            <a:spLocks noGrp="1"/>
          </p:cNvSpPr>
          <p:nvPr>
            <p:ph type="subTitle" idx="4"/>
          </p:nvPr>
        </p:nvSpPr>
        <p:spPr>
          <a:xfrm>
            <a:off x="6642374" y="3634700"/>
            <a:ext cx="17811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62" name="Google Shape;2762;p20"/>
          <p:cNvSpPr txBox="1">
            <a:spLocks noGrp="1"/>
          </p:cNvSpPr>
          <p:nvPr>
            <p:ph type="title" idx="5" hasCustomPrompt="1"/>
          </p:nvPr>
        </p:nvSpPr>
        <p:spPr>
          <a:xfrm>
            <a:off x="778750" y="3100850"/>
            <a:ext cx="16647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3" name="Google Shape;2763;p20"/>
          <p:cNvSpPr txBox="1">
            <a:spLocks noGrp="1"/>
          </p:cNvSpPr>
          <p:nvPr>
            <p:ph type="title" idx="6" hasCustomPrompt="1"/>
          </p:nvPr>
        </p:nvSpPr>
        <p:spPr>
          <a:xfrm>
            <a:off x="2752675" y="3100850"/>
            <a:ext cx="16647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4" name="Google Shape;2764;p20"/>
          <p:cNvSpPr txBox="1">
            <a:spLocks noGrp="1"/>
          </p:cNvSpPr>
          <p:nvPr>
            <p:ph type="title" idx="7" hasCustomPrompt="1"/>
          </p:nvPr>
        </p:nvSpPr>
        <p:spPr>
          <a:xfrm>
            <a:off x="4726600" y="3100850"/>
            <a:ext cx="16647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5" name="Google Shape;2765;p20"/>
          <p:cNvSpPr txBox="1">
            <a:spLocks noGrp="1"/>
          </p:cNvSpPr>
          <p:nvPr>
            <p:ph type="title" idx="8" hasCustomPrompt="1"/>
          </p:nvPr>
        </p:nvSpPr>
        <p:spPr>
          <a:xfrm>
            <a:off x="6700525" y="3100850"/>
            <a:ext cx="16647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2356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10"/>
          <p:cNvSpPr txBox="1">
            <a:spLocks noGrp="1"/>
          </p:cNvSpPr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23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 userDrawn="1"/>
        </p:nvGrpSpPr>
        <p:grpSpPr>
          <a:xfrm>
            <a:off x="0" y="0"/>
            <a:ext cx="9147772" cy="5143500"/>
            <a:chOff x="0" y="0"/>
            <a:chExt cx="9147772" cy="6858000"/>
          </a:xfrm>
        </p:grpSpPr>
        <p:grpSp>
          <p:nvGrpSpPr>
            <p:cNvPr id="16" name="Group 14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sp>
            <p:nvSpPr>
              <p:cNvPr id="18" name="Rectangle 3"/>
              <p:cNvSpPr>
                <a:spLocks noChangeArrowheads="1"/>
              </p:cNvSpPr>
              <p:nvPr userDrawn="1"/>
            </p:nvSpPr>
            <p:spPr bwMode="gray">
              <a:xfrm>
                <a:off x="0" y="0"/>
                <a:ext cx="5760" cy="43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050"/>
              </a:p>
            </p:txBody>
          </p:sp>
          <p:sp>
            <p:nvSpPr>
              <p:cNvPr id="19" name="Rectangle 6"/>
              <p:cNvSpPr>
                <a:spLocks noChangeArrowheads="1"/>
              </p:cNvSpPr>
              <p:nvPr userDrawn="1"/>
            </p:nvSpPr>
            <p:spPr bwMode="gray">
              <a:xfrm>
                <a:off x="158" y="158"/>
                <a:ext cx="5441" cy="4001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050"/>
              </a:p>
            </p:txBody>
          </p:sp>
        </p:grpSp>
        <p:pic>
          <p:nvPicPr>
            <p:cNvPr id="20" name="Image 19" descr="logo_sommaire_v2.jp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545600" y="10800"/>
              <a:ext cx="1602172" cy="954000"/>
            </a:xfrm>
            <a:prstGeom prst="rect">
              <a:avLst/>
            </a:prstGeom>
          </p:spPr>
        </p:pic>
      </p:grpSp>
      <p:sp>
        <p:nvSpPr>
          <p:cNvPr id="3074" name="Rectangle 2"/>
          <p:cNvSpPr>
            <a:spLocks noGrp="1" noChangeArrowheads="1"/>
          </p:cNvSpPr>
          <p:nvPr userDrawn="1">
            <p:ph type="ctrTitle"/>
          </p:nvPr>
        </p:nvSpPr>
        <p:spPr bwMode="white">
          <a:xfrm>
            <a:off x="1087200" y="1436400"/>
            <a:ext cx="7840800" cy="642600"/>
          </a:xfrm>
        </p:spPr>
        <p:txBody>
          <a:bodyPr anchor="b"/>
          <a:lstStyle>
            <a:lvl1pPr>
              <a:lnSpc>
                <a:spcPct val="85000"/>
              </a:lnSpc>
              <a:defRPr sz="2325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 userDrawn="1">
            <p:ph type="subTitle" idx="1"/>
          </p:nvPr>
        </p:nvSpPr>
        <p:spPr bwMode="white">
          <a:xfrm>
            <a:off x="1087200" y="2116800"/>
            <a:ext cx="7840800" cy="2616300"/>
          </a:xfrm>
        </p:spPr>
        <p:txBody>
          <a:bodyPr/>
          <a:lstStyle>
            <a:lvl1pPr>
              <a:defRPr sz="165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12" name="Espace réservé de la date 1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4112004-A560-41A4-9834-624E5147FE66}" type="datetime1">
              <a:rPr lang="fr-FR" smtClean="0"/>
              <a:t>26/01/2022</a:t>
            </a:fld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6A3A96-33CD-441D-BDBF-847BE42C5B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texte 20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87200" y="461700"/>
            <a:ext cx="7840800" cy="1142100"/>
          </a:xfrm>
        </p:spPr>
        <p:txBody>
          <a:bodyPr anchor="b" anchorCtr="0"/>
          <a:lstStyle>
            <a:lvl1pPr>
              <a:defRPr sz="705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15" name="Image 14" descr="_logo_UPS_UVSQ_1b_cmj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248" y="91345"/>
            <a:ext cx="1418241" cy="64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07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" name="Google Shape;3895;p26"/>
          <p:cNvSpPr txBox="1">
            <a:spLocks noGrp="1"/>
          </p:cNvSpPr>
          <p:nvPr>
            <p:ph type="title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22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p19"/>
          <p:cNvSpPr txBox="1">
            <a:spLocks noGrp="1"/>
          </p:cNvSpPr>
          <p:nvPr>
            <p:ph type="title" hasCustomPrompt="1"/>
          </p:nvPr>
        </p:nvSpPr>
        <p:spPr>
          <a:xfrm>
            <a:off x="1075500" y="1696704"/>
            <a:ext cx="2004000" cy="8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64" name="Google Shape;2464;p19"/>
          <p:cNvSpPr txBox="1">
            <a:spLocks noGrp="1"/>
          </p:cNvSpPr>
          <p:nvPr>
            <p:ph type="title" idx="2"/>
          </p:nvPr>
        </p:nvSpPr>
        <p:spPr>
          <a:xfrm>
            <a:off x="939450" y="2535236"/>
            <a:ext cx="22761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65" name="Google Shape;2465;p19"/>
          <p:cNvSpPr txBox="1">
            <a:spLocks noGrp="1"/>
          </p:cNvSpPr>
          <p:nvPr>
            <p:ph type="subTitle" idx="1"/>
          </p:nvPr>
        </p:nvSpPr>
        <p:spPr>
          <a:xfrm>
            <a:off x="939450" y="3106100"/>
            <a:ext cx="22761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66" name="Google Shape;2466;p19"/>
          <p:cNvSpPr txBox="1">
            <a:spLocks noGrp="1"/>
          </p:cNvSpPr>
          <p:nvPr>
            <p:ph type="title" idx="3" hasCustomPrompt="1"/>
          </p:nvPr>
        </p:nvSpPr>
        <p:spPr>
          <a:xfrm>
            <a:off x="3570000" y="1087104"/>
            <a:ext cx="2004000" cy="8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67" name="Google Shape;2467;p19"/>
          <p:cNvSpPr txBox="1">
            <a:spLocks noGrp="1"/>
          </p:cNvSpPr>
          <p:nvPr>
            <p:ph type="title" idx="4"/>
          </p:nvPr>
        </p:nvSpPr>
        <p:spPr>
          <a:xfrm>
            <a:off x="3433950" y="1918904"/>
            <a:ext cx="22761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68" name="Google Shape;2468;p19"/>
          <p:cNvSpPr txBox="1">
            <a:spLocks noGrp="1"/>
          </p:cNvSpPr>
          <p:nvPr>
            <p:ph type="subTitle" idx="5"/>
          </p:nvPr>
        </p:nvSpPr>
        <p:spPr>
          <a:xfrm>
            <a:off x="3433950" y="2496554"/>
            <a:ext cx="22761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69" name="Google Shape;2469;p19"/>
          <p:cNvSpPr txBox="1">
            <a:spLocks noGrp="1"/>
          </p:cNvSpPr>
          <p:nvPr>
            <p:ph type="title" idx="6" hasCustomPrompt="1"/>
          </p:nvPr>
        </p:nvSpPr>
        <p:spPr>
          <a:xfrm>
            <a:off x="6064500" y="1696704"/>
            <a:ext cx="2004000" cy="8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70" name="Google Shape;2470;p19"/>
          <p:cNvSpPr txBox="1">
            <a:spLocks noGrp="1"/>
          </p:cNvSpPr>
          <p:nvPr>
            <p:ph type="title" idx="7"/>
          </p:nvPr>
        </p:nvSpPr>
        <p:spPr>
          <a:xfrm>
            <a:off x="5928450" y="2535236"/>
            <a:ext cx="22761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71" name="Google Shape;2471;p19"/>
          <p:cNvSpPr txBox="1">
            <a:spLocks noGrp="1"/>
          </p:cNvSpPr>
          <p:nvPr>
            <p:ph type="subTitle" idx="8"/>
          </p:nvPr>
        </p:nvSpPr>
        <p:spPr>
          <a:xfrm>
            <a:off x="5928450" y="3106100"/>
            <a:ext cx="22761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72" name="Google Shape;2472;p19"/>
          <p:cNvSpPr txBox="1">
            <a:spLocks noGrp="1"/>
          </p:cNvSpPr>
          <p:nvPr>
            <p:ph type="title" idx="9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4724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17"/>
          <p:cNvSpPr txBox="1">
            <a:spLocks noGrp="1"/>
          </p:cNvSpPr>
          <p:nvPr>
            <p:ph type="title"/>
          </p:nvPr>
        </p:nvSpPr>
        <p:spPr>
          <a:xfrm>
            <a:off x="1679750" y="1002425"/>
            <a:ext cx="2617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35" name="Google Shape;2235;p17"/>
          <p:cNvSpPr txBox="1">
            <a:spLocks noGrp="1"/>
          </p:cNvSpPr>
          <p:nvPr>
            <p:ph type="subTitle" idx="1"/>
          </p:nvPr>
        </p:nvSpPr>
        <p:spPr>
          <a:xfrm>
            <a:off x="1679750" y="1653400"/>
            <a:ext cx="2617800" cy="1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36" name="Google Shape;2236;p17"/>
          <p:cNvSpPr txBox="1">
            <a:spLocks noGrp="1"/>
          </p:cNvSpPr>
          <p:nvPr>
            <p:ph type="title" idx="2"/>
          </p:nvPr>
        </p:nvSpPr>
        <p:spPr>
          <a:xfrm>
            <a:off x="5560450" y="1002425"/>
            <a:ext cx="2617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37" name="Google Shape;2237;p17"/>
          <p:cNvSpPr txBox="1">
            <a:spLocks noGrp="1"/>
          </p:cNvSpPr>
          <p:nvPr>
            <p:ph type="subTitle" idx="3"/>
          </p:nvPr>
        </p:nvSpPr>
        <p:spPr>
          <a:xfrm>
            <a:off x="5560450" y="1653400"/>
            <a:ext cx="2617800" cy="1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563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  1">
  <p:cSld name="Title + Two Columns   1">
    <p:spTree>
      <p:nvGrpSpPr>
        <p:cNvPr id="1" name="Shape 3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6" name="Google Shape;3816;p25"/>
          <p:cNvSpPr txBox="1">
            <a:spLocks noGrp="1"/>
          </p:cNvSpPr>
          <p:nvPr>
            <p:ph type="title"/>
          </p:nvPr>
        </p:nvSpPr>
        <p:spPr>
          <a:xfrm>
            <a:off x="1582100" y="3565970"/>
            <a:ext cx="229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817" name="Google Shape;3817;p25"/>
          <p:cNvSpPr txBox="1">
            <a:spLocks noGrp="1"/>
          </p:cNvSpPr>
          <p:nvPr>
            <p:ph type="subTitle" idx="1"/>
          </p:nvPr>
        </p:nvSpPr>
        <p:spPr>
          <a:xfrm>
            <a:off x="1582100" y="2370995"/>
            <a:ext cx="2290800" cy="126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18" name="Google Shape;3818;p25"/>
          <p:cNvSpPr txBox="1">
            <a:spLocks noGrp="1"/>
          </p:cNvSpPr>
          <p:nvPr>
            <p:ph type="title" idx="2"/>
          </p:nvPr>
        </p:nvSpPr>
        <p:spPr>
          <a:xfrm>
            <a:off x="713950" y="371800"/>
            <a:ext cx="803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0" name="Google Shape;3820;p25"/>
          <p:cNvSpPr txBox="1">
            <a:spLocks noGrp="1"/>
          </p:cNvSpPr>
          <p:nvPr>
            <p:ph type="title" idx="3"/>
          </p:nvPr>
        </p:nvSpPr>
        <p:spPr>
          <a:xfrm>
            <a:off x="5271100" y="2484726"/>
            <a:ext cx="229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821" name="Google Shape;3821;p25"/>
          <p:cNvSpPr txBox="1">
            <a:spLocks noGrp="1"/>
          </p:cNvSpPr>
          <p:nvPr>
            <p:ph type="subTitle" idx="4"/>
          </p:nvPr>
        </p:nvSpPr>
        <p:spPr>
          <a:xfrm>
            <a:off x="5271100" y="1289751"/>
            <a:ext cx="2290800" cy="126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627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erni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 userDrawn="1"/>
        </p:nvGrpSpPr>
        <p:grpSpPr>
          <a:xfrm>
            <a:off x="1" y="0"/>
            <a:ext cx="9146231" cy="5143500"/>
            <a:chOff x="0" y="0"/>
            <a:chExt cx="9146231" cy="6858000"/>
          </a:xfrm>
        </p:grpSpPr>
        <p:grpSp>
          <p:nvGrpSpPr>
            <p:cNvPr id="3" name="Group 13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sp>
            <p:nvSpPr>
              <p:cNvPr id="3081" name="Rectangle 9"/>
              <p:cNvSpPr>
                <a:spLocks noChangeArrowheads="1"/>
              </p:cNvSpPr>
              <p:nvPr userDrawn="1"/>
            </p:nvSpPr>
            <p:spPr bwMode="gray">
              <a:xfrm>
                <a:off x="0" y="0"/>
                <a:ext cx="5760" cy="43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050"/>
              </a:p>
            </p:txBody>
          </p:sp>
          <p:sp>
            <p:nvSpPr>
              <p:cNvPr id="3084" name="Rectangle 12"/>
              <p:cNvSpPr>
                <a:spLocks noChangeArrowheads="1"/>
              </p:cNvSpPr>
              <p:nvPr userDrawn="1"/>
            </p:nvSpPr>
            <p:spPr bwMode="gray">
              <a:xfrm>
                <a:off x="158" y="158"/>
                <a:ext cx="5441" cy="400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1050"/>
              </a:p>
            </p:txBody>
          </p:sp>
        </p:grpSp>
        <p:pic>
          <p:nvPicPr>
            <p:cNvPr id="15" name="Image 14" descr="logo_couv_v2.jp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5482800" y="0"/>
              <a:ext cx="3663431" cy="1393200"/>
            </a:xfrm>
            <a:prstGeom prst="rect">
              <a:avLst/>
            </a:prstGeom>
          </p:spPr>
        </p:pic>
      </p:grpSp>
      <p:sp>
        <p:nvSpPr>
          <p:cNvPr id="3074" name="Rectangle 2"/>
          <p:cNvSpPr>
            <a:spLocks noGrp="1" noChangeArrowheads="1"/>
          </p:cNvSpPr>
          <p:nvPr userDrawn="1">
            <p:ph type="ctrTitle"/>
          </p:nvPr>
        </p:nvSpPr>
        <p:spPr bwMode="white">
          <a:xfrm>
            <a:off x="252000" y="1047600"/>
            <a:ext cx="8676000" cy="3037500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 userDrawn="1">
            <p:ph type="subTitle" idx="1"/>
          </p:nvPr>
        </p:nvSpPr>
        <p:spPr bwMode="white">
          <a:xfrm>
            <a:off x="252000" y="4607733"/>
            <a:ext cx="8637618" cy="340505"/>
          </a:xfrm>
        </p:spPr>
        <p:txBody>
          <a:bodyPr/>
          <a:lstStyle>
            <a:lvl1pPr algn="ctr"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12" name="Espace réservé de la date 11"/>
          <p:cNvSpPr>
            <a:spLocks noGrp="1"/>
          </p:cNvSpPr>
          <p:nvPr userDrawn="1">
            <p:ph type="dt" sz="half" idx="10"/>
          </p:nvPr>
        </p:nvSpPr>
        <p:spPr>
          <a:xfrm>
            <a:off x="1331913" y="4893469"/>
            <a:ext cx="1008062" cy="25003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FC93174-089A-48D4-9C93-C7EFEC8941AA}" type="datetime1">
              <a:rPr lang="fr-FR" smtClean="0"/>
              <a:t>26/01/2022</a:t>
            </a:fld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 userDrawn="1">
            <p:ph type="sldNum" sz="quarter" idx="11"/>
          </p:nvPr>
        </p:nvSpPr>
        <p:spPr>
          <a:xfrm>
            <a:off x="1085851" y="4892279"/>
            <a:ext cx="246063" cy="25003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6A3A96-33CD-441D-BDBF-847BE42C5BE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 userDrawn="1">
            <p:ph type="ftr" sz="quarter" idx="12"/>
          </p:nvPr>
        </p:nvSpPr>
        <p:spPr>
          <a:xfrm>
            <a:off x="2395538" y="4892278"/>
            <a:ext cx="6527800" cy="25122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pic>
        <p:nvPicPr>
          <p:cNvPr id="2" name="Image 1" descr="_logo_UPS_UVSQ_1b_cmjn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-761"/>
            <a:ext cx="2235448" cy="10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7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5850" y="1599642"/>
            <a:ext cx="7837488" cy="647700"/>
          </a:xfrm>
        </p:spPr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135731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lvl3pPr>
            <a:lvl4pPr marL="136922" indent="0">
              <a:buFont typeface="Arial"/>
              <a:buNone/>
              <a:defRPr/>
            </a:lvl4pPr>
            <a:lvl5pPr marL="352425" indent="-214313">
              <a:buFont typeface="Arial"/>
              <a:buChar char="•"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Premier niveau de puces</a:t>
            </a:r>
          </a:p>
          <a:p>
            <a:pPr marL="350044" marR="0" lvl="2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FR" dirty="0"/>
              <a:t>Second niveau de puces</a:t>
            </a:r>
          </a:p>
          <a:p>
            <a:pPr lvl="3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C64399-6D64-44DB-B5E1-3F33A6605FB4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FA586-79D9-493E-9ED4-6B80D611E5F8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>
          <a:xfrm>
            <a:off x="1076880" y="789552"/>
            <a:ext cx="7822800" cy="704700"/>
          </a:xfrm>
          <a:solidFill>
            <a:schemeClr val="accent5"/>
          </a:solidFill>
        </p:spPr>
        <p:txBody>
          <a:bodyPr/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280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5850" y="314358"/>
            <a:ext cx="5216400" cy="529200"/>
          </a:xfrm>
        </p:spPr>
        <p:txBody>
          <a:bodyPr anchor="b" anchorCtr="0"/>
          <a:lstStyle>
            <a:lvl1pPr>
              <a:lnSpc>
                <a:spcPts val="2025"/>
              </a:lnSpc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85850" y="945000"/>
            <a:ext cx="3992400" cy="3785400"/>
          </a:xfrm>
        </p:spPr>
        <p:txBody>
          <a:bodyPr/>
          <a:lstStyle>
            <a:lvl3pPr marL="350044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Premier niveau de puces</a:t>
            </a:r>
          </a:p>
          <a:p>
            <a:pPr marL="350044" marR="0" lvl="2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FR" dirty="0"/>
              <a:t>Second niveau de puces</a:t>
            </a:r>
          </a:p>
          <a:p>
            <a:pPr lvl="3"/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05A227-3353-4393-90C8-A0DFDBAF1820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FA586-79D9-493E-9ED4-6B80D611E5F8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pour une image  7"/>
          <p:cNvSpPr>
            <a:spLocks noGrp="1"/>
          </p:cNvSpPr>
          <p:nvPr>
            <p:ph type="pic" sz="quarter" idx="13" hasCustomPrompt="1"/>
          </p:nvPr>
        </p:nvSpPr>
        <p:spPr>
          <a:xfrm>
            <a:off x="5364000" y="1420200"/>
            <a:ext cx="3524400" cy="1298700"/>
          </a:xfrm>
          <a:solidFill>
            <a:schemeClr val="accent5"/>
          </a:solidFill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4" hasCustomPrompt="1"/>
          </p:nvPr>
        </p:nvSpPr>
        <p:spPr>
          <a:xfrm>
            <a:off x="5364000" y="2856600"/>
            <a:ext cx="3524400" cy="1298700"/>
          </a:xfrm>
          <a:solidFill>
            <a:schemeClr val="accent5"/>
          </a:solidFill>
        </p:spPr>
        <p:txBody>
          <a:bodyPr/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4204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gray">
          <a:xfrm>
            <a:off x="2028" y="465516"/>
            <a:ext cx="9141972" cy="4131488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Franklin Gothic Book" pitchFamily="34" charset="0"/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47701" y="735546"/>
            <a:ext cx="8208962" cy="2240952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500" b="0">
                <a:solidFill>
                  <a:schemeClr val="bg1"/>
                </a:solidFill>
                <a:latin typeface="Franklin Gothic Book" pitchFamily="34" charset="0"/>
                <a:ea typeface="Verdana" pitchFamily="34" charset="0"/>
                <a:cs typeface="Verdana" pitchFamily="34" charset="0"/>
              </a:defRPr>
            </a:lvl1pPr>
            <a:lvl2pPr marL="0" algn="ctr">
              <a:lnSpc>
                <a:spcPct val="100000"/>
              </a:lnSpc>
              <a:spcBef>
                <a:spcPts val="5175"/>
              </a:spcBef>
              <a:defRPr sz="15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fr-FR" noProof="0" dirty="0"/>
              <a:t>Titre de la présentation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47701" y="3057804"/>
            <a:ext cx="8208962" cy="15392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Franklin Gothic Book" pitchFamily="34" charset="0"/>
                <a:ea typeface="Verdana" pitchFamily="34" charset="0"/>
                <a:cs typeface="Verdana" pitchFamily="34" charset="0"/>
              </a:defRPr>
            </a:lvl1pPr>
            <a:lvl2pPr marL="0" algn="ctr">
              <a:lnSpc>
                <a:spcPct val="100000"/>
              </a:lnSpc>
              <a:spcBef>
                <a:spcPts val="5175"/>
              </a:spcBef>
              <a:defRPr sz="15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fr-FR" noProof="0" dirty="0"/>
              <a:t>Sous-titre</a:t>
            </a:r>
          </a:p>
          <a:p>
            <a:pPr lvl="0"/>
            <a:r>
              <a:rPr lang="fr-FR" noProof="0" dirty="0"/>
              <a:t>Date</a:t>
            </a:r>
          </a:p>
        </p:txBody>
      </p:sp>
      <p:sp>
        <p:nvSpPr>
          <p:cNvPr id="2" name="Rectangle 1"/>
          <p:cNvSpPr/>
          <p:nvPr/>
        </p:nvSpPr>
        <p:spPr bwMode="gray">
          <a:xfrm>
            <a:off x="0" y="0"/>
            <a:ext cx="9141972" cy="465516"/>
          </a:xfrm>
          <a:prstGeom prst="rect">
            <a:avLst/>
          </a:prstGeom>
          <a:solidFill>
            <a:srgbClr val="153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Franklin Gothic Book" pitchFamily="34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5"/>
          </p:nvPr>
        </p:nvSpPr>
        <p:spPr bwMode="gray">
          <a:xfrm>
            <a:off x="8893175" y="0"/>
            <a:ext cx="250825" cy="195263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  <a:latin typeface="Franklin Gothic Book" pitchFamily="34" charset="0"/>
              </a:defRPr>
            </a:lvl1pPr>
          </a:lstStyle>
          <a:p>
            <a:fld id="{8B571B84-5CFF-4255-BCE8-27A9FFDC96DE}" type="datetime1">
              <a:rPr lang="fr-FR" smtClean="0"/>
              <a:t>26/01/2022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6"/>
          </p:nvPr>
        </p:nvSpPr>
        <p:spPr bwMode="gray">
          <a:xfrm>
            <a:off x="8893176" y="0"/>
            <a:ext cx="248797" cy="195263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  <a:latin typeface="Franklin Gothic Book" pitchFamily="34" charset="0"/>
              </a:defRPr>
            </a:lvl1pPr>
          </a:lstStyle>
          <a:p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>
          <a:xfrm>
            <a:off x="8893176" y="1"/>
            <a:ext cx="248798" cy="195263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  <a:latin typeface="Franklin Gothic Book" pitchFamily="34" charset="0"/>
              </a:defRPr>
            </a:lvl1pPr>
          </a:lstStyle>
          <a:p>
            <a:fld id="{83B278F0-CE36-4C5F-9D08-08A05F6641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090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pour impr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gray">
          <a:xfrm>
            <a:off x="2028" y="0"/>
            <a:ext cx="9141972" cy="45970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Franklin Gothic Book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 bwMode="gray">
          <a:xfrm>
            <a:off x="2028" y="0"/>
            <a:ext cx="9141972" cy="5670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Franklin Gothic Book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0" y="0"/>
            <a:ext cx="9141972" cy="135000"/>
          </a:xfrm>
          <a:prstGeom prst="rect">
            <a:avLst/>
          </a:prstGeom>
          <a:solidFill>
            <a:srgbClr val="153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Franklin Gothic Book" pitchFamily="34" charset="0"/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47701" y="735546"/>
            <a:ext cx="8208962" cy="2240952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500" b="0">
                <a:solidFill>
                  <a:srgbClr val="00A2E0"/>
                </a:solidFill>
                <a:latin typeface="Franklin Gothic Book" pitchFamily="34" charset="0"/>
              </a:defRPr>
            </a:lvl1pPr>
            <a:lvl2pPr marL="0" algn="ctr">
              <a:lnSpc>
                <a:spcPct val="100000"/>
              </a:lnSpc>
              <a:spcBef>
                <a:spcPts val="5175"/>
              </a:spcBef>
              <a:defRPr sz="15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fr-FR" noProof="0" dirty="0"/>
              <a:t>Titre de la présentation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47701" y="3057804"/>
            <a:ext cx="8208962" cy="1539200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rgbClr val="00A2E0"/>
                </a:solidFill>
                <a:latin typeface="Franklin Gothic Book" pitchFamily="34" charset="0"/>
              </a:defRPr>
            </a:lvl1pPr>
            <a:lvl2pPr marL="0" algn="ctr">
              <a:lnSpc>
                <a:spcPct val="100000"/>
              </a:lnSpc>
              <a:spcBef>
                <a:spcPts val="5175"/>
              </a:spcBef>
              <a:defRPr sz="15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fr-FR" noProof="0" dirty="0"/>
              <a:t>Sous-titre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5"/>
          </p:nvPr>
        </p:nvSpPr>
        <p:spPr bwMode="gray">
          <a:xfrm>
            <a:off x="8893175" y="0"/>
            <a:ext cx="250825" cy="195263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  <a:latin typeface="Franklin Gothic Book" pitchFamily="34" charset="0"/>
              </a:defRPr>
            </a:lvl1pPr>
          </a:lstStyle>
          <a:p>
            <a:fld id="{79BE700E-D1A1-434B-B08D-620F65C71934}" type="datetime1">
              <a:rPr lang="fr-FR" smtClean="0"/>
              <a:t>26/01/2022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6"/>
          </p:nvPr>
        </p:nvSpPr>
        <p:spPr bwMode="gray">
          <a:xfrm>
            <a:off x="8893176" y="0"/>
            <a:ext cx="248797" cy="195263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  <a:latin typeface="Franklin Gothic Book" pitchFamily="34" charset="0"/>
              </a:defRPr>
            </a:lvl1pPr>
          </a:lstStyle>
          <a:p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 bwMode="gray">
          <a:xfrm>
            <a:off x="8893176" y="1"/>
            <a:ext cx="248798" cy="195263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  <a:latin typeface="Franklin Gothic Book" pitchFamily="34" charset="0"/>
              </a:defRPr>
            </a:lvl1pPr>
          </a:lstStyle>
          <a:p>
            <a:fld id="{83B278F0-CE36-4C5F-9D08-08A05F6641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846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gray">
          <a:xfrm>
            <a:off x="2028" y="0"/>
            <a:ext cx="9141972" cy="45970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Franklin Gothic Book" pitchFamily="34" charset="0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 bwMode="gray">
          <a:xfrm>
            <a:off x="935040" y="627534"/>
            <a:ext cx="7921624" cy="1971000"/>
          </a:xfrm>
        </p:spPr>
        <p:txBody>
          <a:bodyPr anchor="b" anchorCtr="0"/>
          <a:lstStyle>
            <a:lvl1pPr algn="l">
              <a:defRPr sz="11250" b="0">
                <a:solidFill>
                  <a:srgbClr val="153D8A"/>
                </a:solidFill>
                <a:latin typeface="Franklin Gothic Book" pitchFamily="34" charset="0"/>
              </a:defRPr>
            </a:lvl1pPr>
          </a:lstStyle>
          <a:p>
            <a:r>
              <a:rPr lang="fr-FR" dirty="0"/>
              <a:t>0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35039" y="2437004"/>
            <a:ext cx="7921625" cy="2160000"/>
          </a:xfrm>
        </p:spPr>
        <p:txBody>
          <a:bodyPr lIns="36000"/>
          <a:lstStyle>
            <a:lvl1pPr mar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>
                <a:solidFill>
                  <a:srgbClr val="00A2E0"/>
                </a:solidFill>
                <a:latin typeface="Franklin Gothic Book" pitchFamily="34" charset="0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4"/>
          </p:nvPr>
        </p:nvSpPr>
        <p:spPr bwMode="gray">
          <a:xfrm>
            <a:off x="8893176" y="0"/>
            <a:ext cx="245537" cy="195263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  <a:latin typeface="Franklin Gothic Book" pitchFamily="34" charset="0"/>
              </a:defRPr>
            </a:lvl1pPr>
          </a:lstStyle>
          <a:p>
            <a:fld id="{F06E462B-DF6C-492B-8DBB-345147F2FBAF}" type="datetime1">
              <a:rPr lang="fr-FR" smtClean="0"/>
              <a:t>26/01/2022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5"/>
          </p:nvPr>
        </p:nvSpPr>
        <p:spPr bwMode="gray">
          <a:xfrm>
            <a:off x="8893176" y="0"/>
            <a:ext cx="235412" cy="195263"/>
          </a:xfrm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  <a:latin typeface="Franklin Gothic Book" pitchFamily="34" charset="0"/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6"/>
          </p:nvPr>
        </p:nvSpPr>
        <p:spPr bwMode="gray">
          <a:xfrm>
            <a:off x="8170401" y="4245769"/>
            <a:ext cx="686262" cy="351235"/>
          </a:xfrm>
        </p:spPr>
        <p:txBody>
          <a:bodyPr/>
          <a:lstStyle>
            <a:lvl1pPr algn="r">
              <a:defRPr sz="1313">
                <a:solidFill>
                  <a:schemeClr val="accent4"/>
                </a:solidFill>
                <a:latin typeface="Franklin Gothic Book" pitchFamily="34" charset="0"/>
              </a:defRPr>
            </a:lvl1pPr>
          </a:lstStyle>
          <a:p>
            <a:fld id="{83B278F0-CE36-4C5F-9D08-08A05F66412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" name="Rectangle 18"/>
          <p:cNvSpPr/>
          <p:nvPr/>
        </p:nvSpPr>
        <p:spPr bwMode="gray">
          <a:xfrm>
            <a:off x="2028" y="0"/>
            <a:ext cx="9141972" cy="5670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Franklin Gothic Book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gray">
          <a:xfrm>
            <a:off x="0" y="0"/>
            <a:ext cx="9141972" cy="135000"/>
          </a:xfrm>
          <a:prstGeom prst="rect">
            <a:avLst/>
          </a:prstGeom>
          <a:solidFill>
            <a:srgbClr val="153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63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085850" y="1600200"/>
            <a:ext cx="78374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085850" y="2247900"/>
            <a:ext cx="7837488" cy="248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331913" y="4729163"/>
            <a:ext cx="1008062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600" b="1">
                <a:solidFill>
                  <a:schemeClr val="accent1"/>
                </a:solidFill>
              </a:defRPr>
            </a:lvl1pPr>
          </a:lstStyle>
          <a:p>
            <a:fld id="{5B361DFC-D01E-432F-B4D9-634181F130E8}" type="datetime1">
              <a:rPr lang="fr-FR" smtClean="0"/>
              <a:t>26/01/2022</a:t>
            </a:fld>
            <a:endParaRPr lang="fr-FR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395538" y="4727972"/>
            <a:ext cx="6527800" cy="25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600" b="1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085851" y="4727973"/>
            <a:ext cx="246063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600" b="1">
                <a:solidFill>
                  <a:schemeClr val="accent1"/>
                </a:solidFill>
              </a:defRPr>
            </a:lvl1pPr>
          </a:lstStyle>
          <a:p>
            <a:fld id="{036A3A96-33CD-441D-BDBF-847BE42C5BE6}" type="slidenum">
              <a:rPr lang="fr-FR"/>
              <a:pPr/>
              <a:t>‹N°›</a:t>
            </a:fld>
            <a:endParaRPr lang="fr-FR"/>
          </a:p>
        </p:txBody>
      </p:sp>
      <p:pic>
        <p:nvPicPr>
          <p:cNvPr id="3" name="Image 2" descr="pourfond_PPT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7231"/>
            <a:ext cx="9180511" cy="518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8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hf hdr="0" ftr="0" dt="0"/>
  <p:txStyles>
    <p:titleStyle>
      <a:lvl1pPr algn="l" rtl="0" fontAlgn="base">
        <a:lnSpc>
          <a:spcPct val="100000"/>
        </a:lnSpc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defRPr sz="1200">
          <a:solidFill>
            <a:schemeClr val="bg2"/>
          </a:solidFill>
          <a:latin typeface="+mn-lt"/>
          <a:ea typeface="+mn-ea"/>
          <a:cs typeface="+mn-cs"/>
        </a:defRPr>
      </a:lvl1pPr>
      <a:lvl2pPr marL="134541" indent="-13335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1200">
          <a:solidFill>
            <a:schemeClr val="bg2"/>
          </a:solidFill>
          <a:latin typeface="+mn-lt"/>
        </a:defRPr>
      </a:lvl2pPr>
      <a:lvl3pPr marL="135731" algn="l" rtl="0" fontAlgn="base">
        <a:spcBef>
          <a:spcPct val="20000"/>
        </a:spcBef>
        <a:spcAft>
          <a:spcPct val="0"/>
        </a:spcAft>
        <a:defRPr sz="1200">
          <a:solidFill>
            <a:schemeClr val="bg2"/>
          </a:solidFill>
          <a:latin typeface="+mn-lt"/>
        </a:defRPr>
      </a:lvl3pPr>
      <a:lvl4pPr marL="136922" algn="l" rtl="0" fontAlgn="base">
        <a:spcBef>
          <a:spcPct val="20000"/>
        </a:spcBef>
        <a:spcAft>
          <a:spcPct val="0"/>
        </a:spcAft>
        <a:defRPr sz="1200">
          <a:solidFill>
            <a:schemeClr val="bg2"/>
          </a:solidFill>
          <a:latin typeface="+mn-lt"/>
        </a:defRPr>
      </a:lvl4pPr>
      <a:lvl5pPr marL="138113" algn="l" rtl="0" fontAlgn="base">
        <a:spcBef>
          <a:spcPct val="20000"/>
        </a:spcBef>
        <a:spcAft>
          <a:spcPct val="0"/>
        </a:spcAft>
        <a:defRPr sz="1200">
          <a:solidFill>
            <a:schemeClr val="bg2"/>
          </a:solidFill>
          <a:latin typeface="+mn-lt"/>
        </a:defRPr>
      </a:lvl5pPr>
      <a:lvl6pPr marL="481013" algn="l" rtl="0" fontAlgn="base">
        <a:spcBef>
          <a:spcPct val="20000"/>
        </a:spcBef>
        <a:spcAft>
          <a:spcPct val="0"/>
        </a:spcAft>
        <a:defRPr sz="1200">
          <a:solidFill>
            <a:schemeClr val="bg2"/>
          </a:solidFill>
          <a:latin typeface="+mn-lt"/>
        </a:defRPr>
      </a:lvl6pPr>
      <a:lvl7pPr marL="823913" algn="l" rtl="0" fontAlgn="base">
        <a:spcBef>
          <a:spcPct val="20000"/>
        </a:spcBef>
        <a:spcAft>
          <a:spcPct val="0"/>
        </a:spcAft>
        <a:defRPr sz="1200">
          <a:solidFill>
            <a:schemeClr val="bg2"/>
          </a:solidFill>
          <a:latin typeface="+mn-lt"/>
        </a:defRPr>
      </a:lvl7pPr>
      <a:lvl8pPr marL="1166813" algn="l" rtl="0" fontAlgn="base">
        <a:spcBef>
          <a:spcPct val="20000"/>
        </a:spcBef>
        <a:spcAft>
          <a:spcPct val="0"/>
        </a:spcAft>
        <a:defRPr sz="1200">
          <a:solidFill>
            <a:schemeClr val="bg2"/>
          </a:solidFill>
          <a:latin typeface="+mn-lt"/>
        </a:defRPr>
      </a:lvl8pPr>
      <a:lvl9pPr marL="1509713" algn="l" rtl="0" fontAlgn="base">
        <a:spcBef>
          <a:spcPct val="20000"/>
        </a:spcBef>
        <a:spcAft>
          <a:spcPct val="0"/>
        </a:spcAft>
        <a:defRPr sz="1200">
          <a:solidFill>
            <a:schemeClr val="bg2"/>
          </a:solidFill>
          <a:latin typeface="+mn-lt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gray">
          <a:xfrm>
            <a:off x="2" y="195264"/>
            <a:ext cx="935038" cy="270272"/>
          </a:xfrm>
          <a:prstGeom prst="rect">
            <a:avLst/>
          </a:prstGeom>
          <a:solidFill>
            <a:srgbClr val="153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Franklin Gothic Book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gray">
          <a:xfrm>
            <a:off x="935040" y="195264"/>
            <a:ext cx="8206934" cy="270272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b="0" i="0" u="none">
              <a:latin typeface="Franklin Gothic Book" pitchFamily="34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1008064" y="195263"/>
            <a:ext cx="7848600" cy="2702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noProof="0" dirty="0"/>
              <a:t>Titre de la partie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647701" y="1087041"/>
            <a:ext cx="8208963" cy="3509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8893175" y="1"/>
            <a:ext cx="248797" cy="1952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100000"/>
              </a:lnSpc>
              <a:defRPr sz="100">
                <a:solidFill>
                  <a:schemeClr val="bg1">
                    <a:alpha val="0"/>
                  </a:schemeClr>
                </a:solidFill>
                <a:latin typeface="Franklin Gothic Book" pitchFamily="34" charset="0"/>
              </a:defRPr>
            </a:lvl1pPr>
          </a:lstStyle>
          <a:p>
            <a:fld id="{7EF11DA4-BF79-45A5-B49E-81AED94B91C4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8893175" y="1"/>
            <a:ext cx="250824" cy="1952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">
                <a:solidFill>
                  <a:schemeClr val="bg1">
                    <a:alpha val="0"/>
                  </a:schemeClr>
                </a:solidFill>
                <a:latin typeface="Franklin Gothic Book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460433" y="4353949"/>
            <a:ext cx="396231" cy="24305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>
                <a:solidFill>
                  <a:schemeClr val="accent5"/>
                </a:solidFill>
                <a:latin typeface="Franklin Gothic Book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3B278F0-CE36-4C5F-9D08-08A05F66412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10040" r="9817" b="23706"/>
          <a:stretch/>
        </p:blipFill>
        <p:spPr bwMode="gray">
          <a:xfrm>
            <a:off x="6336784" y="4627486"/>
            <a:ext cx="2627705" cy="4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4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hf hdr="0" ftr="0" dt="0"/>
  <p:txStyles>
    <p:titleStyle>
      <a:lvl1pPr algn="r" defTabSz="685800" rtl="0" eaLnBrk="1" latinLnBrk="0" hangingPunct="1">
        <a:lnSpc>
          <a:spcPct val="100000"/>
        </a:lnSpc>
        <a:spcBef>
          <a:spcPct val="0"/>
        </a:spcBef>
        <a:buNone/>
        <a:defRPr sz="900" b="1" i="0" u="none" kern="1200">
          <a:solidFill>
            <a:schemeClr val="bg1"/>
          </a:solidFill>
          <a:latin typeface="Franklin Gothic Book" pitchFamily="34" charset="0"/>
          <a:ea typeface="Verdana" pitchFamily="34" charset="0"/>
          <a:cs typeface="Verdana" pitchFamily="34" charset="0"/>
        </a:defRPr>
      </a:lvl1pPr>
    </p:titleStyle>
    <p:bodyStyle>
      <a:lvl1pPr marL="216000" indent="-216000" algn="l" defTabSz="685800" rtl="0" eaLnBrk="1" latinLnBrk="0" hangingPunct="1">
        <a:lnSpc>
          <a:spcPct val="100000"/>
        </a:lnSpc>
        <a:spcBef>
          <a:spcPts val="1125"/>
        </a:spcBef>
        <a:spcAft>
          <a:spcPts val="750"/>
        </a:spcAft>
        <a:buClr>
          <a:srgbClr val="153D8A"/>
        </a:buClr>
        <a:buSzPct val="110000"/>
        <a:buFont typeface="Wingdings" panose="05000000000000000000" pitchFamily="2" charset="2"/>
        <a:buChar char=""/>
        <a:defRPr sz="1350" b="1" kern="1200">
          <a:solidFill>
            <a:srgbClr val="153D8A"/>
          </a:solidFill>
          <a:latin typeface="Franklin Gothic Book" pitchFamily="34" charset="0"/>
          <a:ea typeface="Verdana" pitchFamily="34" charset="0"/>
          <a:cs typeface="Verdana" pitchFamily="34" charset="0"/>
        </a:defRPr>
      </a:lvl1pPr>
      <a:lvl2pPr marL="324000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00A2E0"/>
        </a:buClr>
        <a:buSzPct val="85000"/>
        <a:buFont typeface="Wingdings 3" panose="05040102010807070707" pitchFamily="18" charset="2"/>
        <a:buChar char=""/>
        <a:defRPr sz="1200" b="0" kern="1200">
          <a:solidFill>
            <a:schemeClr val="tx1"/>
          </a:solidFill>
          <a:latin typeface="Franklin Gothic Book" pitchFamily="34" charset="0"/>
          <a:ea typeface="Verdana" pitchFamily="34" charset="0"/>
          <a:cs typeface="Verdana" pitchFamily="34" charset="0"/>
        </a:defRPr>
      </a:lvl2pPr>
      <a:lvl3pPr marL="592313" indent="-108000" algn="l" defTabSz="6858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rgbClr val="00A2E0"/>
        </a:buClr>
        <a:buSzPct val="120000"/>
        <a:buFont typeface="Arial" pitchFamily="34" charset="0"/>
        <a:buChar char="•"/>
        <a:defRPr sz="1050" b="0" i="1" kern="1200">
          <a:solidFill>
            <a:srgbClr val="00A2E0"/>
          </a:solidFill>
          <a:latin typeface="Franklin Gothic Book" pitchFamily="34" charset="0"/>
          <a:ea typeface="Verdana" pitchFamily="34" charset="0"/>
          <a:cs typeface="Verdana" pitchFamily="34" charset="0"/>
        </a:defRPr>
      </a:lvl3pPr>
      <a:lvl4pPr marL="324000" indent="0" algn="l" defTabSz="685800" rtl="0" eaLnBrk="1" latinLnBrk="0" hangingPunct="1">
        <a:lnSpc>
          <a:spcPct val="100000"/>
        </a:lnSpc>
        <a:spcBef>
          <a:spcPts val="0"/>
        </a:spcBef>
        <a:buSzPct val="25000"/>
        <a:buFontTx/>
        <a:buBlip>
          <a:blip r:embed="rId10"/>
        </a:buBlip>
        <a:defRPr sz="900" kern="1200">
          <a:solidFill>
            <a:schemeClr val="tx1"/>
          </a:solidFill>
          <a:latin typeface="Franklin Gothic Book" pitchFamily="34" charset="0"/>
          <a:ea typeface="Verdana" pitchFamily="34" charset="0"/>
          <a:cs typeface="Verdana" pitchFamily="34" charset="0"/>
        </a:defRPr>
      </a:lvl4pPr>
      <a:lvl5pPr marL="324000" indent="-108000" algn="l" defTabSz="685800" rtl="0" eaLnBrk="1" latinLnBrk="0" hangingPunct="1">
        <a:lnSpc>
          <a:spcPct val="100000"/>
        </a:lnSpc>
        <a:spcBef>
          <a:spcPts val="1125"/>
        </a:spcBef>
        <a:spcAft>
          <a:spcPts val="450"/>
        </a:spcAft>
        <a:buClr>
          <a:schemeClr val="accent4"/>
        </a:buClr>
        <a:buSzPct val="85000"/>
        <a:buFont typeface="Wingdings 3" panose="05040102010807070707" pitchFamily="18" charset="2"/>
        <a:buChar char=""/>
        <a:defRPr sz="900" i="1" kern="1200">
          <a:solidFill>
            <a:schemeClr val="accent4"/>
          </a:solidFill>
          <a:latin typeface="+mn-lt"/>
          <a:ea typeface="+mn-ea"/>
          <a:cs typeface="+mn-cs"/>
        </a:defRPr>
      </a:lvl5pPr>
      <a:lvl6pPr marL="324000" indent="0" algn="l" defTabSz="685800" rtl="0" eaLnBrk="1" latinLnBrk="0" hangingPunct="1">
        <a:spcBef>
          <a:spcPts val="0"/>
        </a:spcBef>
        <a:buFontTx/>
        <a:buBlip>
          <a:blip r:embed="rId10"/>
        </a:buBlip>
        <a:defRPr sz="900" kern="1200">
          <a:solidFill>
            <a:srgbClr val="444F57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FD72D-0B31-4639-BA48-292AD6EF4DFF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A1D9E-F4BC-42C5-AB4F-98A5F862F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66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6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2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6.jp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5.png"/><Relationship Id="rId5" Type="http://schemas.openxmlformats.org/officeDocument/2006/relationships/hyperlink" Target="https://uvsq.fr/" TargetMode="External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1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8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8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3AF"/>
        </a:solidFill>
        <a:effectLst/>
      </p:bgPr>
    </p:bg>
    <p:spTree>
      <p:nvGrpSpPr>
        <p:cNvPr id="1" name="Shape 4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8" name="Google Shape;4898;p29"/>
          <p:cNvSpPr/>
          <p:nvPr/>
        </p:nvSpPr>
        <p:spPr>
          <a:xfrm>
            <a:off x="-41400" y="-128750"/>
            <a:ext cx="9226800" cy="7320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9" name="Google Shape;4899;p29"/>
          <p:cNvSpPr/>
          <p:nvPr/>
        </p:nvSpPr>
        <p:spPr>
          <a:xfrm>
            <a:off x="-41400" y="4483275"/>
            <a:ext cx="9226800" cy="90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00" name="Google Shape;490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3350" y="4582200"/>
            <a:ext cx="2697587" cy="5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1" name="Google Shape;4901;p29"/>
          <p:cNvSpPr txBox="1"/>
          <p:nvPr/>
        </p:nvSpPr>
        <p:spPr>
          <a:xfrm>
            <a:off x="193288" y="0"/>
            <a:ext cx="34719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DECOUVRIR</a:t>
            </a:r>
            <a:endParaRPr sz="2600" dirty="0">
              <a:solidFill>
                <a:srgbClr val="FFFFFF"/>
              </a:solidFill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02" name="Google Shape;4902;p29"/>
          <p:cNvSpPr/>
          <p:nvPr/>
        </p:nvSpPr>
        <p:spPr>
          <a:xfrm>
            <a:off x="-106475" y="517900"/>
            <a:ext cx="9368700" cy="3965400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3" name="Google Shape;4903;p29"/>
          <p:cNvSpPr txBox="1"/>
          <p:nvPr/>
        </p:nvSpPr>
        <p:spPr>
          <a:xfrm>
            <a:off x="193288" y="952275"/>
            <a:ext cx="88484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 err="1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J</a:t>
            </a:r>
            <a:r>
              <a:rPr lang="en" sz="4800" b="1" dirty="0" err="1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ournées</a:t>
            </a:r>
            <a:r>
              <a:rPr lang="en" sz="4800" b="1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" sz="4800" b="1" dirty="0" err="1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portes</a:t>
            </a:r>
            <a:r>
              <a:rPr lang="en" sz="4800" b="1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 ouvertes </a:t>
            </a:r>
            <a:r>
              <a:rPr lang="en" sz="4800" b="1" dirty="0" err="1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en</a:t>
            </a:r>
            <a:r>
              <a:rPr lang="en" sz="4800" b="1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" sz="4800" b="1" dirty="0" err="1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ligne</a:t>
            </a:r>
            <a:endParaRPr lang="en" sz="4800" b="1" dirty="0">
              <a:solidFill>
                <a:srgbClr val="FFFFFF"/>
              </a:solidFill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2000" b="1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</a:br>
            <a:r>
              <a:rPr lang="en" sz="2400" b="1" dirty="0" err="1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Bienvenue</a:t>
            </a:r>
            <a:r>
              <a:rPr lang="en" sz="2400" b="1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" sz="2400" b="1" dirty="0" err="1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à</a:t>
            </a:r>
            <a:r>
              <a:rPr lang="en" sz="2400" b="1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 l’IFSI </a:t>
            </a:r>
            <a:r>
              <a:rPr lang="en" sz="2400" b="1" dirty="0" err="1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Ambroise</a:t>
            </a:r>
            <a:r>
              <a:rPr lang="en" sz="2400" b="1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" sz="2400" b="1" dirty="0" err="1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Paré</a:t>
            </a:r>
            <a:r>
              <a:rPr lang="en" sz="2400" b="1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 : </a:t>
            </a:r>
            <a:r>
              <a:rPr lang="en" sz="2400" b="1" dirty="0" err="1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présentation</a:t>
            </a:r>
            <a:r>
              <a:rPr lang="en" sz="2400" b="1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 </a:t>
            </a:r>
            <a:br>
              <a:rPr lang="en" sz="2400" b="1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</a:br>
            <a:r>
              <a:rPr lang="en" sz="2400" b="1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de la formation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1D9E-F4BC-42C5-AB4F-98A5F862F1EF}" type="slidenum">
              <a:rPr lang="fr-FR" smtClean="0"/>
              <a:t>1</a:t>
            </a:fld>
            <a:endParaRPr lang="fr-FR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9"/>
    </mc:Choice>
    <mc:Fallback xmlns="">
      <p:transition spd="slow" advTm="8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 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232443" y="1268016"/>
            <a:ext cx="8282907" cy="33829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1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ne s’agit pas de présenter de façon exhaustive l’ensemble du champ des possibles mais de donner un aperçu des débouchés.</a:t>
            </a:r>
          </a:p>
        </p:txBody>
      </p:sp>
      <p:sp>
        <p:nvSpPr>
          <p:cNvPr id="5012" name="Google Shape;5012;p37"/>
          <p:cNvSpPr txBox="1">
            <a:spLocks noGrp="1"/>
          </p:cNvSpPr>
          <p:nvPr>
            <p:ph type="title" idx="4294967295"/>
          </p:nvPr>
        </p:nvSpPr>
        <p:spPr>
          <a:xfrm>
            <a:off x="232443" y="791508"/>
            <a:ext cx="7299325" cy="346075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buClrTx/>
              <a:buSzTx/>
              <a:defRPr/>
            </a:pPr>
            <a:r>
              <a:rPr lang="fr-FR" sz="2400" kern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Perspectives professionnelles</a:t>
            </a:r>
            <a:endParaRPr lang="fr-FR" sz="3200" kern="12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54" name="Google Shape;5054;p37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5" name="Google Shape;5055;p37"/>
          <p:cNvSpPr txBox="1"/>
          <p:nvPr/>
        </p:nvSpPr>
        <p:spPr>
          <a:xfrm>
            <a:off x="56641" y="-82392"/>
            <a:ext cx="9018888" cy="76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3600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FORMATION en SOINS INFIRMIERS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08;p37"/>
          <p:cNvSpPr txBox="1">
            <a:spLocks/>
          </p:cNvSpPr>
          <p:nvPr/>
        </p:nvSpPr>
        <p:spPr>
          <a:xfrm>
            <a:off x="1426815" y="4091803"/>
            <a:ext cx="2013927" cy="67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96956" y="4579873"/>
            <a:ext cx="1326500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Encadrement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4645" y="1790882"/>
            <a:ext cx="1205666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Ecoles spécialisées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770601" y="4380965"/>
            <a:ext cx="110833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Pratiques avancées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12039" y="2989879"/>
            <a:ext cx="126538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Parcours universitaire : master, doctorat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788417" y="2674181"/>
            <a:ext cx="1396465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Dans le libéral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026031" y="3617006"/>
            <a:ext cx="1138990" cy="523220"/>
          </a:xfrm>
          <a:prstGeom prst="rect">
            <a:avLst/>
          </a:prstGeom>
          <a:solidFill>
            <a:srgbClr val="FF9999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Chez les pompiers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772723" y="3635340"/>
            <a:ext cx="144965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milieu carcéral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063504" y="4447410"/>
            <a:ext cx="153202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Dans le milieu du travail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035570" y="2172083"/>
            <a:ext cx="1211179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Dans un laboratoire d’analyses médicales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536369" y="1851505"/>
            <a:ext cx="157196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Dans l’éducation nationale (sur concours)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799265" y="3519256"/>
            <a:ext cx="2197769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Dans un service de soins infirmiers à domicile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486362" y="2724427"/>
            <a:ext cx="1647724" cy="5309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établissement médico-social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5614907" y="1823691"/>
            <a:ext cx="254363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établissement de santé : hôpitaux, cliniques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1D9E-F4BC-42C5-AB4F-98A5F862F1EF}" type="slidenum">
              <a:rPr lang="fr-FR" smtClean="0"/>
              <a:t>10</a:t>
            </a:fld>
            <a:endParaRPr lang="fr-FR" dirty="0"/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59"/>
    </mc:Choice>
    <mc:Fallback xmlns="">
      <p:transition spd="slow" advTm="5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1" name="Google Shape;4951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Découvrir l’IFSI AMBROISE PAR</a:t>
            </a:r>
            <a:r>
              <a:rPr lang="fr-FR" b="1" dirty="0"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É</a:t>
            </a:r>
            <a:endParaRPr b="1" dirty="0"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52" name="Google Shape;4952;p3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A2E0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02</a:t>
            </a:r>
            <a:endParaRPr b="1" dirty="0">
              <a:solidFill>
                <a:srgbClr val="00A2E0"/>
              </a:solidFill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53" name="Google Shape;4953;p32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4954" name="Google Shape;4954;p32"/>
          <p:cNvGrpSpPr/>
          <p:nvPr/>
        </p:nvGrpSpPr>
        <p:grpSpPr>
          <a:xfrm>
            <a:off x="2965958" y="3147145"/>
            <a:ext cx="3212105" cy="1231429"/>
            <a:chOff x="240475" y="1485750"/>
            <a:chExt cx="7136425" cy="2735900"/>
          </a:xfrm>
        </p:grpSpPr>
        <p:sp>
          <p:nvSpPr>
            <p:cNvPr id="4955" name="Google Shape;4955;p32"/>
            <p:cNvSpPr/>
            <p:nvPr/>
          </p:nvSpPr>
          <p:spPr>
            <a:xfrm>
              <a:off x="240475" y="1485750"/>
              <a:ext cx="1517875" cy="2010525"/>
            </a:xfrm>
            <a:custGeom>
              <a:avLst/>
              <a:gdLst/>
              <a:ahLst/>
              <a:cxnLst/>
              <a:rect l="l" t="t" r="r" b="b"/>
              <a:pathLst>
                <a:path w="60715" h="80421" extrusionOk="0">
                  <a:moveTo>
                    <a:pt x="6227" y="0"/>
                  </a:moveTo>
                  <a:cubicBezTo>
                    <a:pt x="2789" y="0"/>
                    <a:pt x="0" y="2967"/>
                    <a:pt x="0" y="6636"/>
                  </a:cubicBezTo>
                  <a:cubicBezTo>
                    <a:pt x="0" y="9162"/>
                    <a:pt x="1342" y="11363"/>
                    <a:pt x="3302" y="12485"/>
                  </a:cubicBezTo>
                  <a:lnTo>
                    <a:pt x="3302" y="51018"/>
                  </a:lnTo>
                  <a:cubicBezTo>
                    <a:pt x="3302" y="67223"/>
                    <a:pt x="15430" y="80410"/>
                    <a:pt x="30357" y="80421"/>
                  </a:cubicBezTo>
                  <a:lnTo>
                    <a:pt x="30368" y="80421"/>
                  </a:lnTo>
                  <a:cubicBezTo>
                    <a:pt x="45284" y="80410"/>
                    <a:pt x="57423" y="67223"/>
                    <a:pt x="57423" y="51018"/>
                  </a:cubicBezTo>
                  <a:lnTo>
                    <a:pt x="57423" y="12485"/>
                  </a:lnTo>
                  <a:cubicBezTo>
                    <a:pt x="59383" y="11374"/>
                    <a:pt x="60714" y="9172"/>
                    <a:pt x="60714" y="6636"/>
                  </a:cubicBezTo>
                  <a:cubicBezTo>
                    <a:pt x="60714" y="2977"/>
                    <a:pt x="57937" y="11"/>
                    <a:pt x="54498" y="11"/>
                  </a:cubicBezTo>
                  <a:cubicBezTo>
                    <a:pt x="51060" y="11"/>
                    <a:pt x="48282" y="2977"/>
                    <a:pt x="48282" y="6636"/>
                  </a:cubicBezTo>
                  <a:cubicBezTo>
                    <a:pt x="48282" y="9330"/>
                    <a:pt x="49792" y="11636"/>
                    <a:pt x="51951" y="12673"/>
                  </a:cubicBezTo>
                  <a:lnTo>
                    <a:pt x="51951" y="51018"/>
                  </a:lnTo>
                  <a:cubicBezTo>
                    <a:pt x="51951" y="64016"/>
                    <a:pt x="42265" y="74582"/>
                    <a:pt x="30368" y="74582"/>
                  </a:cubicBezTo>
                  <a:cubicBezTo>
                    <a:pt x="30362" y="74582"/>
                    <a:pt x="30356" y="74582"/>
                    <a:pt x="30350" y="74582"/>
                  </a:cubicBezTo>
                  <a:cubicBezTo>
                    <a:pt x="18450" y="74582"/>
                    <a:pt x="8774" y="64009"/>
                    <a:pt x="8774" y="51018"/>
                  </a:cubicBezTo>
                  <a:lnTo>
                    <a:pt x="8774" y="12673"/>
                  </a:lnTo>
                  <a:cubicBezTo>
                    <a:pt x="10933" y="11625"/>
                    <a:pt x="12443" y="9319"/>
                    <a:pt x="12443" y="6636"/>
                  </a:cubicBezTo>
                  <a:cubicBezTo>
                    <a:pt x="12443" y="2967"/>
                    <a:pt x="9655" y="0"/>
                    <a:pt x="6227" y="0"/>
                  </a:cubicBezTo>
                  <a:close/>
                </a:path>
              </a:pathLst>
            </a:custGeom>
            <a:solidFill>
              <a:srgbClr val="0063AF"/>
            </a:solidFill>
            <a:ln w="4975" cap="flat" cmpd="sng">
              <a:solidFill>
                <a:schemeClr val="accent1"/>
              </a:solidFill>
              <a:prstDash val="solid"/>
              <a:miter lim="1048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956" name="Google Shape;4956;p32"/>
            <p:cNvSpPr/>
            <p:nvPr/>
          </p:nvSpPr>
          <p:spPr>
            <a:xfrm>
              <a:off x="926550" y="1823025"/>
              <a:ext cx="6450350" cy="2398625"/>
            </a:xfrm>
            <a:custGeom>
              <a:avLst/>
              <a:gdLst/>
              <a:ahLst/>
              <a:cxnLst/>
              <a:rect l="l" t="t" r="r" b="b"/>
              <a:pathLst>
                <a:path w="258014" h="95945" extrusionOk="0">
                  <a:moveTo>
                    <a:pt x="75956" y="0"/>
                  </a:moveTo>
                  <a:cubicBezTo>
                    <a:pt x="61039" y="11"/>
                    <a:pt x="48901" y="13197"/>
                    <a:pt x="48901" y="29403"/>
                  </a:cubicBezTo>
                  <a:lnTo>
                    <a:pt x="48901" y="66930"/>
                  </a:lnTo>
                  <a:cubicBezTo>
                    <a:pt x="48901" y="79708"/>
                    <a:pt x="39173" y="90117"/>
                    <a:pt x="27223" y="90117"/>
                  </a:cubicBezTo>
                  <a:cubicBezTo>
                    <a:pt x="15231" y="90117"/>
                    <a:pt x="5472" y="79708"/>
                    <a:pt x="5472" y="66930"/>
                  </a:cubicBezTo>
                  <a:lnTo>
                    <a:pt x="0" y="66930"/>
                  </a:lnTo>
                  <a:cubicBezTo>
                    <a:pt x="0" y="82926"/>
                    <a:pt x="12212" y="95945"/>
                    <a:pt x="27233" y="95945"/>
                  </a:cubicBezTo>
                  <a:cubicBezTo>
                    <a:pt x="42202" y="95945"/>
                    <a:pt x="54372" y="82926"/>
                    <a:pt x="54372" y="66930"/>
                  </a:cubicBezTo>
                  <a:lnTo>
                    <a:pt x="54372" y="29403"/>
                  </a:lnTo>
                  <a:cubicBezTo>
                    <a:pt x="54372" y="16415"/>
                    <a:pt x="64058" y="5839"/>
                    <a:pt x="75966" y="5839"/>
                  </a:cubicBezTo>
                  <a:cubicBezTo>
                    <a:pt x="75972" y="5839"/>
                    <a:pt x="75978" y="5839"/>
                    <a:pt x="75984" y="5839"/>
                  </a:cubicBezTo>
                  <a:cubicBezTo>
                    <a:pt x="87873" y="5839"/>
                    <a:pt x="97549" y="16411"/>
                    <a:pt x="97549" y="29403"/>
                  </a:cubicBezTo>
                  <a:lnTo>
                    <a:pt x="97549" y="66930"/>
                  </a:lnTo>
                  <a:cubicBezTo>
                    <a:pt x="97549" y="82926"/>
                    <a:pt x="109730" y="95945"/>
                    <a:pt x="124699" y="95945"/>
                  </a:cubicBezTo>
                  <a:lnTo>
                    <a:pt x="124887" y="95945"/>
                  </a:lnTo>
                  <a:cubicBezTo>
                    <a:pt x="139856" y="95945"/>
                    <a:pt x="152037" y="82926"/>
                    <a:pt x="152037" y="66930"/>
                  </a:cubicBezTo>
                  <a:lnTo>
                    <a:pt x="152037" y="29403"/>
                  </a:lnTo>
                  <a:cubicBezTo>
                    <a:pt x="152037" y="16415"/>
                    <a:pt x="161723" y="5839"/>
                    <a:pt x="173620" y="5839"/>
                  </a:cubicBezTo>
                  <a:cubicBezTo>
                    <a:pt x="173626" y="5839"/>
                    <a:pt x="173632" y="5839"/>
                    <a:pt x="173638" y="5839"/>
                  </a:cubicBezTo>
                  <a:cubicBezTo>
                    <a:pt x="185538" y="5839"/>
                    <a:pt x="195214" y="16422"/>
                    <a:pt x="195214" y="29403"/>
                  </a:cubicBezTo>
                  <a:lnTo>
                    <a:pt x="195214" y="66930"/>
                  </a:lnTo>
                  <a:cubicBezTo>
                    <a:pt x="195214" y="82926"/>
                    <a:pt x="207394" y="95945"/>
                    <a:pt x="222363" y="95945"/>
                  </a:cubicBezTo>
                  <a:cubicBezTo>
                    <a:pt x="237374" y="95945"/>
                    <a:pt x="249586" y="82926"/>
                    <a:pt x="249586" y="66930"/>
                  </a:cubicBezTo>
                  <a:lnTo>
                    <a:pt x="249586" y="31468"/>
                  </a:lnTo>
                  <a:cubicBezTo>
                    <a:pt x="254439" y="30095"/>
                    <a:pt x="258014" y="25399"/>
                    <a:pt x="258014" y="19801"/>
                  </a:cubicBezTo>
                  <a:cubicBezTo>
                    <a:pt x="258003" y="13134"/>
                    <a:pt x="252930" y="7715"/>
                    <a:pt x="246661" y="7715"/>
                  </a:cubicBezTo>
                  <a:cubicBezTo>
                    <a:pt x="240403" y="7715"/>
                    <a:pt x="235330" y="13134"/>
                    <a:pt x="235330" y="19801"/>
                  </a:cubicBezTo>
                  <a:cubicBezTo>
                    <a:pt x="235330" y="25535"/>
                    <a:pt x="239083" y="30325"/>
                    <a:pt x="244104" y="31562"/>
                  </a:cubicBezTo>
                  <a:lnTo>
                    <a:pt x="244104" y="66930"/>
                  </a:lnTo>
                  <a:cubicBezTo>
                    <a:pt x="244104" y="79708"/>
                    <a:pt x="234345" y="90117"/>
                    <a:pt x="222353" y="90117"/>
                  </a:cubicBezTo>
                  <a:cubicBezTo>
                    <a:pt x="210403" y="90117"/>
                    <a:pt x="200686" y="79708"/>
                    <a:pt x="200686" y="66930"/>
                  </a:cubicBezTo>
                  <a:lnTo>
                    <a:pt x="200686" y="29403"/>
                  </a:lnTo>
                  <a:cubicBezTo>
                    <a:pt x="200686" y="13197"/>
                    <a:pt x="188547" y="11"/>
                    <a:pt x="173631" y="0"/>
                  </a:cubicBezTo>
                  <a:lnTo>
                    <a:pt x="173610" y="0"/>
                  </a:lnTo>
                  <a:cubicBezTo>
                    <a:pt x="158693" y="11"/>
                    <a:pt x="146565" y="13197"/>
                    <a:pt x="146565" y="29403"/>
                  </a:cubicBezTo>
                  <a:lnTo>
                    <a:pt x="146565" y="39204"/>
                  </a:lnTo>
                  <a:lnTo>
                    <a:pt x="146450" y="39204"/>
                  </a:lnTo>
                  <a:lnTo>
                    <a:pt x="146450" y="66930"/>
                  </a:lnTo>
                  <a:cubicBezTo>
                    <a:pt x="146450" y="79676"/>
                    <a:pt x="136743" y="90054"/>
                    <a:pt x="124793" y="90106"/>
                  </a:cubicBezTo>
                  <a:cubicBezTo>
                    <a:pt x="112843" y="90054"/>
                    <a:pt x="103137" y="79676"/>
                    <a:pt x="103137" y="66930"/>
                  </a:cubicBezTo>
                  <a:lnTo>
                    <a:pt x="103021" y="66930"/>
                  </a:lnTo>
                  <a:lnTo>
                    <a:pt x="103021" y="29403"/>
                  </a:lnTo>
                  <a:cubicBezTo>
                    <a:pt x="103021" y="13197"/>
                    <a:pt x="90883" y="11"/>
                    <a:pt x="75966" y="0"/>
                  </a:cubicBezTo>
                  <a:close/>
                </a:path>
              </a:pathLst>
            </a:custGeom>
            <a:solidFill>
              <a:srgbClr val="0063AF"/>
            </a:solidFill>
            <a:ln w="4975" cap="flat" cmpd="sng">
              <a:solidFill>
                <a:schemeClr val="accent1"/>
              </a:solidFill>
              <a:prstDash val="solid"/>
              <a:miter lim="1048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E6D7A5E-5168-4072-8632-AF3887B59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332" y="2885163"/>
            <a:ext cx="2736708" cy="121088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46AA93E-B4D4-45A4-9093-8FE50AEA2757}"/>
              </a:ext>
            </a:extLst>
          </p:cNvPr>
          <p:cNvSpPr txBox="1"/>
          <p:nvPr/>
        </p:nvSpPr>
        <p:spPr>
          <a:xfrm>
            <a:off x="6178063" y="4257707"/>
            <a:ext cx="3079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>
                <a:solidFill>
                  <a:srgbClr val="2E74B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L’AP-HP, au travers du CFDC, a obtenu la marque Qualiopi pour ses actions de formation et est référencée </a:t>
            </a:r>
            <a:r>
              <a:rPr lang="fr-FR" sz="800" i="1" dirty="0" err="1">
                <a:solidFill>
                  <a:srgbClr val="2E74B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Datadock</a:t>
            </a:r>
            <a:r>
              <a:rPr lang="fr-FR" sz="800" i="1" dirty="0">
                <a:solidFill>
                  <a:srgbClr val="2E74B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800" i="1" dirty="0">
                <a:solidFill>
                  <a:srgbClr val="2E74B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CFDC, dont l’IFSI Ambroise Paré, est</a:t>
            </a:r>
            <a:r>
              <a:rPr lang="fr-FR" sz="800" i="1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800" i="1" dirty="0">
                <a:solidFill>
                  <a:srgbClr val="2E74B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également engagé dans une démarche continue d’amélioration de la qualité, sur la base de la norme ISO 9001 : 2015.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5E22FC-CD97-4B0B-9F5F-7E1F7C698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00" y="2992650"/>
            <a:ext cx="1374382" cy="146418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4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2"/>
    </mc:Choice>
    <mc:Fallback xmlns="">
      <p:transition spd="slow" advTm="17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8" name="Google Shape;5008;p37"/>
          <p:cNvSpPr txBox="1">
            <a:spLocks noGrp="1"/>
          </p:cNvSpPr>
          <p:nvPr>
            <p:ph type="subTitle" idx="1"/>
          </p:nvPr>
        </p:nvSpPr>
        <p:spPr>
          <a:xfrm>
            <a:off x="190942" y="1484502"/>
            <a:ext cx="2013927" cy="13805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Une directrice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Une adjointe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Une coordination pédagogique et clinique</a:t>
            </a:r>
            <a:endParaRPr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5009" name="Google Shape;5009;p37"/>
          <p:cNvSpPr txBox="1">
            <a:spLocks noGrp="1"/>
          </p:cNvSpPr>
          <p:nvPr>
            <p:ph type="subTitle" idx="2"/>
          </p:nvPr>
        </p:nvSpPr>
        <p:spPr>
          <a:xfrm>
            <a:off x="2350406" y="1479530"/>
            <a:ext cx="2235524" cy="11659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13 formateurs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cadres paramédicaux de santé</a:t>
            </a:r>
            <a:endParaRPr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5010" name="Google Shape;5010;p37"/>
          <p:cNvSpPr txBox="1">
            <a:spLocks noGrp="1"/>
          </p:cNvSpPr>
          <p:nvPr>
            <p:ph type="subTitle" idx="3"/>
          </p:nvPr>
        </p:nvSpPr>
        <p:spPr>
          <a:xfrm>
            <a:off x="4943955" y="1484502"/>
            <a:ext cx="192939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2 secrétaires</a:t>
            </a:r>
          </a:p>
        </p:txBody>
      </p:sp>
      <p:sp>
        <p:nvSpPr>
          <p:cNvPr id="5012" name="Google Shape;5012;p37"/>
          <p:cNvSpPr txBox="1">
            <a:spLocks noGrp="1"/>
          </p:cNvSpPr>
          <p:nvPr>
            <p:ph type="title" idx="5"/>
          </p:nvPr>
        </p:nvSpPr>
        <p:spPr>
          <a:xfrm>
            <a:off x="190943" y="954078"/>
            <a:ext cx="2013927" cy="473525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 équipe de direction</a:t>
            </a:r>
            <a:endParaRPr sz="16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13" name="Google Shape;5013;p37"/>
          <p:cNvSpPr txBox="1">
            <a:spLocks noGrp="1"/>
          </p:cNvSpPr>
          <p:nvPr>
            <p:ph type="title" idx="6"/>
          </p:nvPr>
        </p:nvSpPr>
        <p:spPr>
          <a:xfrm>
            <a:off x="2428144" y="954078"/>
            <a:ext cx="2146717" cy="465820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63AF"/>
                </a:solidFill>
                <a:latin typeface="Montserrat" panose="02000505000000020004" pitchFamily="2" charset="0"/>
              </a:rPr>
              <a:t>Une équipe pédagogique</a:t>
            </a:r>
            <a:endParaRPr sz="1600" b="1" dirty="0">
              <a:solidFill>
                <a:srgbClr val="0063AF"/>
              </a:solidFill>
              <a:latin typeface="Montserrat" panose="02000505000000020004" pitchFamily="2" charset="0"/>
            </a:endParaRPr>
          </a:p>
        </p:txBody>
      </p:sp>
      <p:sp>
        <p:nvSpPr>
          <p:cNvPr id="5014" name="Google Shape;5014;p37"/>
          <p:cNvSpPr txBox="1">
            <a:spLocks noGrp="1"/>
          </p:cNvSpPr>
          <p:nvPr>
            <p:ph type="title" idx="7"/>
          </p:nvPr>
        </p:nvSpPr>
        <p:spPr>
          <a:xfrm>
            <a:off x="4723016" y="947240"/>
            <a:ext cx="2268897" cy="487200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 équipe administrative</a:t>
            </a:r>
            <a:endParaRPr sz="16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Google Shape;5014;p37"/>
          <p:cNvSpPr txBox="1">
            <a:spLocks noGrp="1"/>
          </p:cNvSpPr>
          <p:nvPr>
            <p:ph type="title" idx="4294967295"/>
          </p:nvPr>
        </p:nvSpPr>
        <p:spPr>
          <a:xfrm>
            <a:off x="7215188" y="954078"/>
            <a:ext cx="1825625" cy="448747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Documentation</a:t>
            </a:r>
            <a:endParaRPr sz="16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Google Shape;5010;p37"/>
          <p:cNvSpPr txBox="1">
            <a:spLocks noGrp="1"/>
          </p:cNvSpPr>
          <p:nvPr>
            <p:ph type="subTitle" idx="4294967295"/>
          </p:nvPr>
        </p:nvSpPr>
        <p:spPr>
          <a:xfrm>
            <a:off x="7215188" y="1479550"/>
            <a:ext cx="1928812" cy="92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1 documentaliste</a:t>
            </a:r>
            <a:endParaRPr sz="18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16" name="Google Shape;5009;p37"/>
          <p:cNvSpPr txBox="1">
            <a:spLocks noGrp="1"/>
          </p:cNvSpPr>
          <p:nvPr>
            <p:ph type="subTitle" idx="4294967295"/>
          </p:nvPr>
        </p:nvSpPr>
        <p:spPr>
          <a:xfrm>
            <a:off x="6908800" y="3275013"/>
            <a:ext cx="2235200" cy="1165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</a:t>
            </a:r>
            <a:endParaRPr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Google Shape;5009;p37"/>
          <p:cNvSpPr txBox="1">
            <a:spLocks noGrp="1"/>
          </p:cNvSpPr>
          <p:nvPr>
            <p:ph type="subTitle" idx="4294967295"/>
          </p:nvPr>
        </p:nvSpPr>
        <p:spPr>
          <a:xfrm>
            <a:off x="0" y="3379788"/>
            <a:ext cx="2235200" cy="1166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5008;p37"/>
          <p:cNvSpPr txBox="1">
            <a:spLocks noGrp="1"/>
          </p:cNvSpPr>
          <p:nvPr>
            <p:ph type="subTitle" idx="4294967295"/>
          </p:nvPr>
        </p:nvSpPr>
        <p:spPr>
          <a:xfrm>
            <a:off x="238471" y="3113547"/>
            <a:ext cx="1851025" cy="1381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000" b="1" dirty="0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Quota de rentrée :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000" b="1" dirty="0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105 étudiants</a:t>
            </a:r>
            <a:endParaRPr lang="fr-FR" b="1" dirty="0">
              <a:solidFill>
                <a:srgbClr val="00B0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54" name="Google Shape;5054;p37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5" name="Google Shape;5055;p37"/>
          <p:cNvSpPr txBox="1"/>
          <p:nvPr/>
        </p:nvSpPr>
        <p:spPr>
          <a:xfrm>
            <a:off x="56641" y="-82391"/>
            <a:ext cx="8158086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IFSI AMBROISE</a:t>
            </a:r>
            <a:r>
              <a:rPr kumimoji="0" lang="en" sz="40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 PAR</a:t>
            </a:r>
            <a:r>
              <a:rPr kumimoji="0" lang="fr-FR" sz="40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É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08;p37"/>
          <p:cNvSpPr txBox="1">
            <a:spLocks/>
          </p:cNvSpPr>
          <p:nvPr/>
        </p:nvSpPr>
        <p:spPr>
          <a:xfrm>
            <a:off x="551981" y="4108239"/>
            <a:ext cx="2013927" cy="67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46139" y="2938922"/>
            <a:ext cx="1886755" cy="14150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25" y="2562501"/>
            <a:ext cx="2679197" cy="200939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61" y="2938922"/>
            <a:ext cx="1893197" cy="141989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90"/>
    </mc:Choice>
    <mc:Fallback xmlns="">
      <p:transition spd="slow" advTm="30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1" name="Google Shape;4971;p34"/>
          <p:cNvSpPr/>
          <p:nvPr/>
        </p:nvSpPr>
        <p:spPr>
          <a:xfrm>
            <a:off x="1209975" y="2040075"/>
            <a:ext cx="156000" cy="15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2" name="Google Shape;4972;p34"/>
          <p:cNvSpPr/>
          <p:nvPr/>
        </p:nvSpPr>
        <p:spPr>
          <a:xfrm>
            <a:off x="2305825" y="2353375"/>
            <a:ext cx="156000" cy="15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3" name="Google Shape;4973;p34"/>
          <p:cNvSpPr/>
          <p:nvPr/>
        </p:nvSpPr>
        <p:spPr>
          <a:xfrm>
            <a:off x="3659800" y="3471075"/>
            <a:ext cx="156000" cy="15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4" name="Google Shape;4974;p34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5" name="Google Shape;4975;p34"/>
          <p:cNvSpPr txBox="1"/>
          <p:nvPr/>
        </p:nvSpPr>
        <p:spPr>
          <a:xfrm>
            <a:off x="65075" y="27550"/>
            <a:ext cx="5929998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L’EQUIPE PEDAGOGIQUE</a:t>
            </a:r>
            <a:endParaRPr sz="2600" dirty="0">
              <a:solidFill>
                <a:srgbClr val="FFFFFF"/>
              </a:solidFill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5090;p40"/>
          <p:cNvSpPr/>
          <p:nvPr/>
        </p:nvSpPr>
        <p:spPr>
          <a:xfrm>
            <a:off x="129392" y="934332"/>
            <a:ext cx="3138011" cy="2838085"/>
          </a:xfrm>
          <a:prstGeom prst="ellipse">
            <a:avLst/>
          </a:prstGeom>
          <a:solidFill>
            <a:srgbClr val="0063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F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formateurs ont tous exercé la profession d’infirmier(e)</a:t>
            </a:r>
          </a:p>
          <a:p>
            <a:pPr lvl="0"/>
            <a:r>
              <a:rPr lang="fr-F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ils possèdent une expérience professionnelle variée dans le domaine de la santé et de la formation professionnelle.</a:t>
            </a:r>
          </a:p>
          <a:p>
            <a:pPr lvl="0"/>
            <a:endParaRPr lang="fr-FR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fr-FR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Chaque formateur est référent d’un groupe d’étudiants</a:t>
            </a:r>
            <a:endParaRPr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Google Shape;5090;p40"/>
          <p:cNvSpPr/>
          <p:nvPr/>
        </p:nvSpPr>
        <p:spPr>
          <a:xfrm>
            <a:off x="5995073" y="1839862"/>
            <a:ext cx="3024900" cy="3024900"/>
          </a:xfrm>
          <a:prstGeom prst="ellipse">
            <a:avLst/>
          </a:prstGeom>
          <a:solidFill>
            <a:srgbClr val="0063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</a:rPr>
              <a:t>Chaque étudiant est accompagné individuellement dans son parcours de formation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50" y="3205613"/>
            <a:ext cx="2450899" cy="183817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027" y="870918"/>
            <a:ext cx="2583849" cy="193788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7"/>
    </mc:Choice>
    <mc:Fallback xmlns="">
      <p:transition spd="slow" advTm="26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91" name="Google Shape;4991;p36"/>
          <p:cNvCxnSpPr/>
          <p:nvPr/>
        </p:nvCxnSpPr>
        <p:spPr>
          <a:xfrm>
            <a:off x="1923901" y="3168950"/>
            <a:ext cx="0" cy="1301700"/>
          </a:xfrm>
          <a:prstGeom prst="straightConnector1">
            <a:avLst/>
          </a:prstGeom>
          <a:noFill/>
          <a:ln w="28575" cap="flat" cmpd="sng">
            <a:solidFill>
              <a:srgbClr val="0063AF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4992" name="Google Shape;4992;p36"/>
          <p:cNvSpPr txBox="1">
            <a:spLocks noGrp="1"/>
          </p:cNvSpPr>
          <p:nvPr>
            <p:ph type="title"/>
          </p:nvPr>
        </p:nvSpPr>
        <p:spPr>
          <a:xfrm>
            <a:off x="939450" y="1152790"/>
            <a:ext cx="2004000" cy="8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63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95%</a:t>
            </a:r>
            <a:endParaRPr b="1" dirty="0">
              <a:solidFill>
                <a:srgbClr val="0063A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93" name="Google Shape;4993;p36"/>
          <p:cNvSpPr txBox="1">
            <a:spLocks noGrp="1"/>
          </p:cNvSpPr>
          <p:nvPr>
            <p:ph type="subTitle" idx="1"/>
          </p:nvPr>
        </p:nvSpPr>
        <p:spPr>
          <a:xfrm>
            <a:off x="803400" y="1996886"/>
            <a:ext cx="22761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Des étudiants ont obtenu leur Diplôme d’Etat Infirmier en juillet 2021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4995" name="Google Shape;4995;p36"/>
          <p:cNvSpPr txBox="1">
            <a:spLocks noGrp="1"/>
          </p:cNvSpPr>
          <p:nvPr>
            <p:ph type="title" idx="4"/>
          </p:nvPr>
        </p:nvSpPr>
        <p:spPr>
          <a:xfrm>
            <a:off x="3433950" y="865669"/>
            <a:ext cx="22761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16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fr-FR" sz="4800" b="1" dirty="0">
                <a:solidFill>
                  <a:srgbClr val="0063A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fr-FR" sz="4800" b="1" dirty="0">
                <a:solidFill>
                  <a:srgbClr val="0063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98 %</a:t>
            </a:r>
            <a:endParaRPr sz="48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96" name="Google Shape;4996;p36"/>
          <p:cNvSpPr txBox="1">
            <a:spLocks noGrp="1"/>
          </p:cNvSpPr>
          <p:nvPr>
            <p:ph type="subTitle" idx="5"/>
          </p:nvPr>
        </p:nvSpPr>
        <p:spPr>
          <a:xfrm>
            <a:off x="3493200" y="1431752"/>
            <a:ext cx="22761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S</a:t>
            </a: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ont satisfaits de leur formation et 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recommandent l’institut de formation à des candidats à l’admission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97" name="Google Shape;4997;p36"/>
          <p:cNvSpPr txBox="1">
            <a:spLocks noGrp="1"/>
          </p:cNvSpPr>
          <p:nvPr>
            <p:ph type="title" idx="6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63A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999" name="Google Shape;4999;p36"/>
          <p:cNvSpPr txBox="1">
            <a:spLocks noGrp="1"/>
          </p:cNvSpPr>
          <p:nvPr>
            <p:ph type="subTitle" idx="8"/>
          </p:nvPr>
        </p:nvSpPr>
        <p:spPr>
          <a:xfrm>
            <a:off x="5928450" y="3106100"/>
            <a:ext cx="2276100" cy="7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000" name="Google Shape;5000;p36"/>
          <p:cNvCxnSpPr/>
          <p:nvPr/>
        </p:nvCxnSpPr>
        <p:spPr>
          <a:xfrm>
            <a:off x="4619762" y="3231396"/>
            <a:ext cx="11488" cy="1176807"/>
          </a:xfrm>
          <a:prstGeom prst="straightConnector1">
            <a:avLst/>
          </a:prstGeom>
          <a:noFill/>
          <a:ln w="28575" cap="flat" cmpd="sng">
            <a:solidFill>
              <a:srgbClr val="0063AF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5001" name="Google Shape;5001;p36"/>
          <p:cNvCxnSpPr/>
          <p:nvPr/>
        </p:nvCxnSpPr>
        <p:spPr>
          <a:xfrm flipH="1">
            <a:off x="7543800" y="3938115"/>
            <a:ext cx="12097" cy="973519"/>
          </a:xfrm>
          <a:prstGeom prst="straightConnector1">
            <a:avLst/>
          </a:prstGeom>
          <a:noFill/>
          <a:ln w="28575" cap="flat" cmpd="sng">
            <a:solidFill>
              <a:srgbClr val="0063AF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5002" name="Google Shape;5002;p36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3" name="Google Shape;5003;p36"/>
          <p:cNvSpPr txBox="1"/>
          <p:nvPr/>
        </p:nvSpPr>
        <p:spPr>
          <a:xfrm>
            <a:off x="65075" y="27550"/>
            <a:ext cx="34719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NOS CHIFFRES</a:t>
            </a:r>
            <a:endParaRPr sz="2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50" y="1657758"/>
            <a:ext cx="2882721" cy="216204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8"/>
    </mc:Choice>
    <mc:Fallback xmlns="">
      <p:transition spd="slow" advTm="16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8" name="Google Shape;5008;p37"/>
          <p:cNvSpPr txBox="1">
            <a:spLocks noGrp="1"/>
          </p:cNvSpPr>
          <p:nvPr>
            <p:ph type="subTitle" idx="1"/>
          </p:nvPr>
        </p:nvSpPr>
        <p:spPr>
          <a:xfrm>
            <a:off x="131710" y="1713171"/>
            <a:ext cx="2013927" cy="6754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Alternance de cours en présentiel et  en distanciel</a:t>
            </a:r>
          </a:p>
        </p:txBody>
      </p:sp>
      <p:sp>
        <p:nvSpPr>
          <p:cNvPr id="5009" name="Google Shape;5009;p37"/>
          <p:cNvSpPr txBox="1">
            <a:spLocks noGrp="1"/>
          </p:cNvSpPr>
          <p:nvPr>
            <p:ph type="subTitle" idx="2"/>
          </p:nvPr>
        </p:nvSpPr>
        <p:spPr>
          <a:xfrm>
            <a:off x="2145637" y="1754782"/>
            <a:ext cx="1973945" cy="11135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Périodes de cours de 5 à 10 semaines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Périodes de stage de 5 à 10 semaines</a:t>
            </a:r>
          </a:p>
        </p:txBody>
      </p:sp>
      <p:sp>
        <p:nvSpPr>
          <p:cNvPr id="5010" name="Google Shape;5010;p37"/>
          <p:cNvSpPr txBox="1">
            <a:spLocks noGrp="1"/>
          </p:cNvSpPr>
          <p:nvPr>
            <p:ph type="subTitle" idx="3"/>
          </p:nvPr>
        </p:nvSpPr>
        <p:spPr>
          <a:xfrm>
            <a:off x="4424572" y="1713171"/>
            <a:ext cx="2143352" cy="12322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20 unités d’enseignement et 20 évaluations chaque année</a:t>
            </a:r>
            <a:endParaRPr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5012" name="Google Shape;5012;p37"/>
          <p:cNvSpPr txBox="1">
            <a:spLocks noGrp="1"/>
          </p:cNvSpPr>
          <p:nvPr>
            <p:ph type="title" idx="5"/>
          </p:nvPr>
        </p:nvSpPr>
        <p:spPr>
          <a:xfrm>
            <a:off x="131710" y="1073192"/>
            <a:ext cx="1730708" cy="473525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Formation hybride</a:t>
            </a:r>
            <a:endParaRPr sz="16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13" name="Google Shape;5013;p37"/>
          <p:cNvSpPr txBox="1">
            <a:spLocks noGrp="1"/>
          </p:cNvSpPr>
          <p:nvPr>
            <p:ph type="title" idx="6"/>
          </p:nvPr>
        </p:nvSpPr>
        <p:spPr>
          <a:xfrm>
            <a:off x="1932055" y="1072559"/>
            <a:ext cx="2221838" cy="487200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Alternance de cours et de stages</a:t>
            </a:r>
            <a:endParaRPr sz="16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14" name="Google Shape;5014;p37"/>
          <p:cNvSpPr txBox="1">
            <a:spLocks noGrp="1"/>
          </p:cNvSpPr>
          <p:nvPr>
            <p:ph type="title" idx="7"/>
          </p:nvPr>
        </p:nvSpPr>
        <p:spPr>
          <a:xfrm>
            <a:off x="4299027" y="1072559"/>
            <a:ext cx="2268897" cy="487200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Formation très dense et variée</a:t>
            </a:r>
            <a:endParaRPr sz="16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Google Shape;5014;p37"/>
          <p:cNvSpPr txBox="1">
            <a:spLocks noGrp="1"/>
          </p:cNvSpPr>
          <p:nvPr>
            <p:ph type="title" idx="4294967295"/>
          </p:nvPr>
        </p:nvSpPr>
        <p:spPr>
          <a:xfrm>
            <a:off x="6795253" y="1059355"/>
            <a:ext cx="2268537" cy="487362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Méthodes d’apprentissage</a:t>
            </a:r>
            <a:endParaRPr sz="16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Google Shape;5010;p37"/>
          <p:cNvSpPr txBox="1">
            <a:spLocks noGrp="1"/>
          </p:cNvSpPr>
          <p:nvPr>
            <p:ph type="subTitle" idx="4294967295"/>
          </p:nvPr>
        </p:nvSpPr>
        <p:spPr>
          <a:xfrm>
            <a:off x="6965115" y="1754782"/>
            <a:ext cx="1928812" cy="1196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Travaux dirigés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Plateforme Moodle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Cours magistraux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Simulation / jeux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Travaux pratiques</a:t>
            </a:r>
            <a:endParaRPr sz="16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5054" name="Google Shape;5054;p37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5" name="Google Shape;5055;p37"/>
          <p:cNvSpPr txBox="1"/>
          <p:nvPr/>
        </p:nvSpPr>
        <p:spPr>
          <a:xfrm>
            <a:off x="65075" y="27550"/>
            <a:ext cx="5955798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UNE ANNEE A l’IFSI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08;p37"/>
          <p:cNvSpPr txBox="1">
            <a:spLocks/>
          </p:cNvSpPr>
          <p:nvPr/>
        </p:nvSpPr>
        <p:spPr>
          <a:xfrm>
            <a:off x="2448440" y="3544526"/>
            <a:ext cx="2013927" cy="67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7" y="3031228"/>
            <a:ext cx="2309195" cy="173189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108" y="3098820"/>
            <a:ext cx="2363552" cy="17726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8296" y="3376641"/>
            <a:ext cx="1734550" cy="130091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6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45"/>
    </mc:Choice>
    <mc:Fallback xmlns="">
      <p:transition spd="slow" advTm="49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8" name="Google Shape;5008;p37"/>
          <p:cNvSpPr txBox="1">
            <a:spLocks noGrp="1"/>
          </p:cNvSpPr>
          <p:nvPr>
            <p:ph type="subTitle" idx="1"/>
          </p:nvPr>
        </p:nvSpPr>
        <p:spPr>
          <a:xfrm>
            <a:off x="131710" y="1684487"/>
            <a:ext cx="2013927" cy="6754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Écrit ou oral individuel ou en groupe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QCM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Simulation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Compétences en stage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sz="1800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09" name="Google Shape;5009;p37"/>
          <p:cNvSpPr txBox="1">
            <a:spLocks noGrp="1"/>
          </p:cNvSpPr>
          <p:nvPr>
            <p:ph type="subTitle" idx="2"/>
          </p:nvPr>
        </p:nvSpPr>
        <p:spPr>
          <a:xfrm>
            <a:off x="2145637" y="1803170"/>
            <a:ext cx="1973945" cy="11135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Entretiens réguliers avec un formateur référent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10" name="Google Shape;5010;p37"/>
          <p:cNvSpPr txBox="1">
            <a:spLocks noGrp="1"/>
          </p:cNvSpPr>
          <p:nvPr>
            <p:ph type="subTitle" idx="3"/>
          </p:nvPr>
        </p:nvSpPr>
        <p:spPr>
          <a:xfrm>
            <a:off x="4534015" y="1698162"/>
            <a:ext cx="2219879" cy="18761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Travaux de groupe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Analyses de pratiques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Simulation et Travaux Pratiques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5012" name="Google Shape;5012;p37"/>
          <p:cNvSpPr txBox="1">
            <a:spLocks noGrp="1"/>
          </p:cNvSpPr>
          <p:nvPr>
            <p:ph type="title" idx="5"/>
          </p:nvPr>
        </p:nvSpPr>
        <p:spPr>
          <a:xfrm>
            <a:off x="131710" y="978056"/>
            <a:ext cx="1730708" cy="473525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Evaluations variées</a:t>
            </a:r>
            <a:endParaRPr sz="16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13" name="Google Shape;5013;p37"/>
          <p:cNvSpPr txBox="1">
            <a:spLocks noGrp="1"/>
          </p:cNvSpPr>
          <p:nvPr>
            <p:ph type="title" idx="6"/>
          </p:nvPr>
        </p:nvSpPr>
        <p:spPr>
          <a:xfrm>
            <a:off x="2021690" y="978056"/>
            <a:ext cx="2221838" cy="487200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Suivi individualisé</a:t>
            </a:r>
            <a:endParaRPr sz="16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14" name="Google Shape;5014;p37"/>
          <p:cNvSpPr txBox="1">
            <a:spLocks noGrp="1"/>
          </p:cNvSpPr>
          <p:nvPr>
            <p:ph type="title" idx="7"/>
          </p:nvPr>
        </p:nvSpPr>
        <p:spPr>
          <a:xfrm>
            <a:off x="4364263" y="978056"/>
            <a:ext cx="2268897" cy="487200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Travail collaboratif</a:t>
            </a:r>
            <a:endParaRPr sz="16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Google Shape;5014;p37"/>
          <p:cNvSpPr txBox="1">
            <a:spLocks noGrp="1"/>
          </p:cNvSpPr>
          <p:nvPr>
            <p:ph type="title" idx="4294967295"/>
          </p:nvPr>
        </p:nvSpPr>
        <p:spPr>
          <a:xfrm>
            <a:off x="6753895" y="978056"/>
            <a:ext cx="2268537" cy="487363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Initiation à la recherche</a:t>
            </a:r>
            <a:endParaRPr sz="16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Google Shape;5010;p37"/>
          <p:cNvSpPr txBox="1">
            <a:spLocks noGrp="1"/>
          </p:cNvSpPr>
          <p:nvPr>
            <p:ph type="subTitle" idx="4294967295"/>
          </p:nvPr>
        </p:nvSpPr>
        <p:spPr>
          <a:xfrm>
            <a:off x="6988627" y="1684487"/>
            <a:ext cx="1928812" cy="92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Rédaction et soutenance d’un mémoire de fin d’études</a:t>
            </a:r>
            <a:endParaRPr sz="16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5054" name="Google Shape;5054;p37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5" name="Google Shape;5055;p37"/>
          <p:cNvSpPr txBox="1"/>
          <p:nvPr/>
        </p:nvSpPr>
        <p:spPr>
          <a:xfrm>
            <a:off x="65075" y="27550"/>
            <a:ext cx="5955798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UNE ANNEE A l’IFSI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" name="Google Shape;532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7510" y="3400023"/>
            <a:ext cx="2421228" cy="1512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06" y="3072062"/>
            <a:ext cx="2639996" cy="197999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92"/>
    </mc:Choice>
    <mc:Fallback xmlns="">
      <p:transition spd="slow" advTm="46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8" name="Google Shape;5118;p42"/>
          <p:cNvSpPr txBox="1">
            <a:spLocks noGrp="1"/>
          </p:cNvSpPr>
          <p:nvPr>
            <p:ph type="subTitle" idx="1"/>
          </p:nvPr>
        </p:nvSpPr>
        <p:spPr>
          <a:xfrm>
            <a:off x="367050" y="1554770"/>
            <a:ext cx="2290800" cy="12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Votre texte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22" name="Google Shape;5122;p42"/>
          <p:cNvSpPr txBox="1">
            <a:spLocks noGrp="1"/>
          </p:cNvSpPr>
          <p:nvPr>
            <p:ph type="subTitle" idx="4"/>
          </p:nvPr>
        </p:nvSpPr>
        <p:spPr>
          <a:xfrm>
            <a:off x="3812147" y="2014062"/>
            <a:ext cx="5093594" cy="29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Université de Versailles Saint Quentin en Yvelines</a:t>
            </a:r>
            <a:endParaRPr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UFR des sciences de la santé Simone Veil</a:t>
            </a:r>
            <a:endParaRPr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4000 étudiants en santé</a:t>
            </a:r>
            <a:endParaRPr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Helvetica Neue"/>
              <a:buChar char="●"/>
            </a:pPr>
            <a:r>
              <a:rPr lang="en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1850 étudiants en soins infirmiers inscrits dans 8 IFSI du territoire</a:t>
            </a:r>
            <a:endParaRPr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Font typeface="Helvetica Neue"/>
              <a:buChar char="●"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  <a:hlinkClick r:id="rId5"/>
              </a:rPr>
              <a:t>https://uvsq.fr</a:t>
            </a:r>
            <a:endParaRPr lang="fr-FR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Font typeface="Helvetica Neue"/>
              <a:buChar char="●"/>
            </a:pPr>
            <a:endParaRPr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20" name="Google Shape;5120;p42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1" name="Google Shape;5121;p42"/>
          <p:cNvSpPr txBox="1"/>
          <p:nvPr/>
        </p:nvSpPr>
        <p:spPr>
          <a:xfrm>
            <a:off x="0" y="0"/>
            <a:ext cx="86649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PRESENTATION DE L’UNIVERSITE PARTENAIRE</a:t>
            </a:r>
            <a:endParaRPr sz="2600" dirty="0">
              <a:solidFill>
                <a:srgbClr val="FFFFFF"/>
              </a:solidFill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07" y="860493"/>
            <a:ext cx="4251369" cy="10382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5" y="858982"/>
            <a:ext cx="2866364" cy="1961948"/>
          </a:xfrm>
          <a:prstGeom prst="rect">
            <a:avLst/>
          </a:prstGeom>
        </p:spPr>
      </p:pic>
      <p:sp>
        <p:nvSpPr>
          <p:cNvPr id="8" name="Google Shape;5122;p42"/>
          <p:cNvSpPr txBox="1">
            <a:spLocks/>
          </p:cNvSpPr>
          <p:nvPr/>
        </p:nvSpPr>
        <p:spPr>
          <a:xfrm>
            <a:off x="221802" y="2820930"/>
            <a:ext cx="3626090" cy="1266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uli"/>
              <a:buChar char="●"/>
              <a:defRPr sz="1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114300" indent="0">
              <a:buNone/>
            </a:pPr>
            <a:r>
              <a:rPr lang="fr-FR" sz="16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Cours magistraux dématérialisés sur plateforme d’apprentissage Moodle</a:t>
            </a:r>
          </a:p>
          <a:p>
            <a:pPr marL="114300" indent="0">
              <a:spcBef>
                <a:spcPts val="1000"/>
              </a:spcBef>
              <a:buNone/>
            </a:pPr>
            <a:r>
              <a:rPr lang="fr-FR" sz="16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Evaluations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60" y="4004807"/>
            <a:ext cx="1593887" cy="91232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09"/>
    </mc:Choice>
    <mc:Fallback xmlns="">
      <p:transition spd="slow" advTm="2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1" name="Google Shape;4951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Offre de stages</a:t>
            </a:r>
            <a:endParaRPr b="1" dirty="0"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52" name="Google Shape;4952;p3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A2E0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03</a:t>
            </a:r>
            <a:endParaRPr b="1" dirty="0">
              <a:solidFill>
                <a:srgbClr val="00A2E0"/>
              </a:solidFill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53" name="Google Shape;4953;p32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Image 9"/>
          <p:cNvPicPr/>
          <p:nvPr/>
        </p:nvPicPr>
        <p:blipFill rotWithShape="1">
          <a:blip r:embed="rId5"/>
          <a:srcRect l="68125"/>
          <a:stretch/>
        </p:blipFill>
        <p:spPr bwMode="auto">
          <a:xfrm rot="5400000">
            <a:off x="3890046" y="2422195"/>
            <a:ext cx="1523203" cy="26641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8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1"/>
    </mc:Choice>
    <mc:Fallback xmlns="">
      <p:transition spd="slow" advTm="5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8" name="Google Shape;5008;p37"/>
          <p:cNvSpPr txBox="1">
            <a:spLocks noGrp="1"/>
          </p:cNvSpPr>
          <p:nvPr>
            <p:ph type="subTitle" idx="1"/>
          </p:nvPr>
        </p:nvSpPr>
        <p:spPr>
          <a:xfrm>
            <a:off x="1177707" y="3507361"/>
            <a:ext cx="2013927" cy="6754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 dirty="0">
                <a:latin typeface="Helvetica Neue"/>
                <a:ea typeface="Helvetica Neue"/>
                <a:cs typeface="Helvetica Neue"/>
                <a:sym typeface="Helvetica Neue"/>
              </a:rPr>
              <a:t>15 semaines</a:t>
            </a: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09" name="Google Shape;5009;p37"/>
          <p:cNvSpPr txBox="1">
            <a:spLocks noGrp="1"/>
          </p:cNvSpPr>
          <p:nvPr>
            <p:ph type="subTitle" idx="2"/>
          </p:nvPr>
        </p:nvSpPr>
        <p:spPr>
          <a:xfrm>
            <a:off x="3722869" y="3524669"/>
            <a:ext cx="1973945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 dirty="0">
                <a:latin typeface="Helvetica Neue"/>
                <a:ea typeface="Helvetica Neue"/>
                <a:cs typeface="Helvetica Neue"/>
                <a:sym typeface="Helvetica Neue"/>
              </a:rPr>
              <a:t>20 semaines</a:t>
            </a: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10" name="Google Shape;5010;p37"/>
          <p:cNvSpPr txBox="1">
            <a:spLocks noGrp="1"/>
          </p:cNvSpPr>
          <p:nvPr>
            <p:ph type="subTitle" idx="3"/>
          </p:nvPr>
        </p:nvSpPr>
        <p:spPr>
          <a:xfrm>
            <a:off x="6498665" y="3542744"/>
            <a:ext cx="192939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Helvetica Neue"/>
                <a:ea typeface="Helvetica Neue"/>
                <a:cs typeface="Helvetica Neue"/>
                <a:sym typeface="Helvetica Neue"/>
              </a:rPr>
              <a:t>25 semaines</a:t>
            </a: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12" name="Google Shape;5012;p37"/>
          <p:cNvSpPr txBox="1">
            <a:spLocks noGrp="1"/>
          </p:cNvSpPr>
          <p:nvPr>
            <p:ph type="title" idx="5"/>
          </p:nvPr>
        </p:nvSpPr>
        <p:spPr>
          <a:xfrm>
            <a:off x="1128752" y="2984260"/>
            <a:ext cx="2111839" cy="473525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63AF"/>
                </a:solidFill>
              </a:rPr>
              <a:t>1</a:t>
            </a:r>
            <a:r>
              <a:rPr lang="fr-FR" baseline="30000" dirty="0">
                <a:solidFill>
                  <a:srgbClr val="0063AF"/>
                </a:solidFill>
              </a:rPr>
              <a:t>ère</a:t>
            </a:r>
            <a:r>
              <a:rPr lang="fr-FR" dirty="0">
                <a:solidFill>
                  <a:srgbClr val="0063AF"/>
                </a:solidFill>
              </a:rPr>
              <a:t> année</a:t>
            </a:r>
            <a:endParaRPr dirty="0">
              <a:solidFill>
                <a:srgbClr val="0063AF"/>
              </a:solidFill>
            </a:endParaRPr>
          </a:p>
        </p:txBody>
      </p:sp>
      <p:sp>
        <p:nvSpPr>
          <p:cNvPr id="5013" name="Google Shape;5013;p37"/>
          <p:cNvSpPr txBox="1">
            <a:spLocks noGrp="1"/>
          </p:cNvSpPr>
          <p:nvPr>
            <p:ph type="title" idx="6"/>
          </p:nvPr>
        </p:nvSpPr>
        <p:spPr>
          <a:xfrm>
            <a:off x="3722869" y="2984260"/>
            <a:ext cx="1895297" cy="487200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63AF"/>
                </a:solidFill>
              </a:rPr>
              <a:t>2è année</a:t>
            </a:r>
            <a:endParaRPr dirty="0">
              <a:solidFill>
                <a:srgbClr val="0063AF"/>
              </a:solidFill>
            </a:endParaRPr>
          </a:p>
        </p:txBody>
      </p:sp>
      <p:sp>
        <p:nvSpPr>
          <p:cNvPr id="5014" name="Google Shape;5014;p37"/>
          <p:cNvSpPr txBox="1">
            <a:spLocks noGrp="1"/>
          </p:cNvSpPr>
          <p:nvPr>
            <p:ph type="title" idx="7"/>
          </p:nvPr>
        </p:nvSpPr>
        <p:spPr>
          <a:xfrm>
            <a:off x="6532201" y="2984260"/>
            <a:ext cx="1862319" cy="487200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63AF"/>
                </a:solidFill>
              </a:rPr>
              <a:t>3è année</a:t>
            </a:r>
            <a:endParaRPr dirty="0">
              <a:solidFill>
                <a:srgbClr val="0063AF"/>
              </a:solidFill>
            </a:endParaRPr>
          </a:p>
        </p:txBody>
      </p:sp>
      <p:sp>
        <p:nvSpPr>
          <p:cNvPr id="5016" name="Google Shape;5016;p37"/>
          <p:cNvSpPr/>
          <p:nvPr/>
        </p:nvSpPr>
        <p:spPr>
          <a:xfrm>
            <a:off x="1839779" y="2121566"/>
            <a:ext cx="761395" cy="761395"/>
          </a:xfrm>
          <a:custGeom>
            <a:avLst/>
            <a:gdLst/>
            <a:ahLst/>
            <a:cxnLst/>
            <a:rect l="l" t="t" r="r" b="b"/>
            <a:pathLst>
              <a:path w="42769" h="42769" extrusionOk="0">
                <a:moveTo>
                  <a:pt x="21385" y="1"/>
                </a:moveTo>
                <a:cubicBezTo>
                  <a:pt x="15714" y="1"/>
                  <a:pt x="10275" y="2254"/>
                  <a:pt x="6264" y="6264"/>
                </a:cubicBezTo>
                <a:cubicBezTo>
                  <a:pt x="2254" y="10275"/>
                  <a:pt x="1" y="15714"/>
                  <a:pt x="1" y="21385"/>
                </a:cubicBezTo>
                <a:cubicBezTo>
                  <a:pt x="1" y="27057"/>
                  <a:pt x="2254" y="32496"/>
                  <a:pt x="6264" y="36507"/>
                </a:cubicBezTo>
                <a:cubicBezTo>
                  <a:pt x="10275" y="40516"/>
                  <a:pt x="15714" y="42769"/>
                  <a:pt x="21385" y="42769"/>
                </a:cubicBezTo>
                <a:cubicBezTo>
                  <a:pt x="27056" y="42769"/>
                  <a:pt x="32495" y="40516"/>
                  <a:pt x="36505" y="36507"/>
                </a:cubicBezTo>
                <a:cubicBezTo>
                  <a:pt x="40516" y="32496"/>
                  <a:pt x="42769" y="27057"/>
                  <a:pt x="42769" y="21385"/>
                </a:cubicBezTo>
                <a:cubicBezTo>
                  <a:pt x="42769" y="15714"/>
                  <a:pt x="40516" y="10275"/>
                  <a:pt x="36505" y="6264"/>
                </a:cubicBezTo>
                <a:cubicBezTo>
                  <a:pt x="32495" y="2254"/>
                  <a:pt x="27056" y="1"/>
                  <a:pt x="21385" y="1"/>
                </a:cubicBezTo>
                <a:close/>
              </a:path>
            </a:pathLst>
          </a:custGeom>
          <a:solidFill>
            <a:srgbClr val="0063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17" name="Google Shape;5017;p37"/>
          <p:cNvGrpSpPr/>
          <p:nvPr/>
        </p:nvGrpSpPr>
        <p:grpSpPr>
          <a:xfrm>
            <a:off x="1923563" y="2318335"/>
            <a:ext cx="522219" cy="328799"/>
            <a:chOff x="1992000" y="1004500"/>
            <a:chExt cx="733350" cy="597500"/>
          </a:xfrm>
        </p:grpSpPr>
        <p:sp>
          <p:nvSpPr>
            <p:cNvPr id="5018" name="Google Shape;5018;p37"/>
            <p:cNvSpPr/>
            <p:nvPr/>
          </p:nvSpPr>
          <p:spPr>
            <a:xfrm>
              <a:off x="1992000" y="1062000"/>
              <a:ext cx="733350" cy="478250"/>
            </a:xfrm>
            <a:custGeom>
              <a:avLst/>
              <a:gdLst/>
              <a:ahLst/>
              <a:cxnLst/>
              <a:rect l="l" t="t" r="r" b="b"/>
              <a:pathLst>
                <a:path w="29334" h="19130" extrusionOk="0">
                  <a:moveTo>
                    <a:pt x="10760" y="0"/>
                  </a:moveTo>
                  <a:cubicBezTo>
                    <a:pt x="9135" y="0"/>
                    <a:pt x="7597" y="729"/>
                    <a:pt x="6567" y="1984"/>
                  </a:cubicBezTo>
                  <a:lnTo>
                    <a:pt x="1233" y="8482"/>
                  </a:lnTo>
                  <a:cubicBezTo>
                    <a:pt x="436" y="9452"/>
                    <a:pt x="0" y="10668"/>
                    <a:pt x="0" y="11923"/>
                  </a:cubicBezTo>
                  <a:lnTo>
                    <a:pt x="0" y="15473"/>
                  </a:lnTo>
                  <a:cubicBezTo>
                    <a:pt x="0" y="17492"/>
                    <a:pt x="1638" y="19129"/>
                    <a:pt x="3658" y="19129"/>
                  </a:cubicBezTo>
                  <a:lnTo>
                    <a:pt x="25359" y="19129"/>
                  </a:lnTo>
                  <a:cubicBezTo>
                    <a:pt x="27554" y="19129"/>
                    <a:pt x="29334" y="17349"/>
                    <a:pt x="29334" y="15155"/>
                  </a:cubicBezTo>
                  <a:lnTo>
                    <a:pt x="29334" y="5426"/>
                  </a:lnTo>
                  <a:cubicBezTo>
                    <a:pt x="29334" y="2429"/>
                    <a:pt x="26905" y="0"/>
                    <a:pt x="239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7"/>
            <p:cNvSpPr/>
            <p:nvPr/>
          </p:nvSpPr>
          <p:spPr>
            <a:xfrm>
              <a:off x="2256375" y="1004500"/>
              <a:ext cx="62525" cy="57525"/>
            </a:xfrm>
            <a:custGeom>
              <a:avLst/>
              <a:gdLst/>
              <a:ahLst/>
              <a:cxnLst/>
              <a:rect l="l" t="t" r="r" b="b"/>
              <a:pathLst>
                <a:path w="2501" h="2301" extrusionOk="0">
                  <a:moveTo>
                    <a:pt x="0" y="1"/>
                  </a:moveTo>
                  <a:lnTo>
                    <a:pt x="0" y="2300"/>
                  </a:lnTo>
                  <a:lnTo>
                    <a:pt x="2501" y="2300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7"/>
            <p:cNvSpPr/>
            <p:nvPr/>
          </p:nvSpPr>
          <p:spPr>
            <a:xfrm>
              <a:off x="2404475" y="1162250"/>
              <a:ext cx="155200" cy="155175"/>
            </a:xfrm>
            <a:custGeom>
              <a:avLst/>
              <a:gdLst/>
              <a:ahLst/>
              <a:cxnLst/>
              <a:rect l="l" t="t" r="r" b="b"/>
              <a:pathLst>
                <a:path w="6208" h="6207" extrusionOk="0">
                  <a:moveTo>
                    <a:pt x="2111" y="1"/>
                  </a:moveTo>
                  <a:lnTo>
                    <a:pt x="2111" y="2112"/>
                  </a:lnTo>
                  <a:lnTo>
                    <a:pt x="0" y="2112"/>
                  </a:lnTo>
                  <a:lnTo>
                    <a:pt x="0" y="4096"/>
                  </a:lnTo>
                  <a:lnTo>
                    <a:pt x="2111" y="4096"/>
                  </a:lnTo>
                  <a:lnTo>
                    <a:pt x="2111" y="6207"/>
                  </a:lnTo>
                  <a:lnTo>
                    <a:pt x="4096" y="6207"/>
                  </a:lnTo>
                  <a:lnTo>
                    <a:pt x="4096" y="4096"/>
                  </a:lnTo>
                  <a:lnTo>
                    <a:pt x="6207" y="4096"/>
                  </a:lnTo>
                  <a:lnTo>
                    <a:pt x="6207" y="2112"/>
                  </a:lnTo>
                  <a:lnTo>
                    <a:pt x="4096" y="2112"/>
                  </a:lnTo>
                  <a:lnTo>
                    <a:pt x="40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37"/>
            <p:cNvSpPr/>
            <p:nvPr/>
          </p:nvSpPr>
          <p:spPr>
            <a:xfrm>
              <a:off x="2071525" y="1130200"/>
              <a:ext cx="150150" cy="169925"/>
            </a:xfrm>
            <a:custGeom>
              <a:avLst/>
              <a:gdLst/>
              <a:ahLst/>
              <a:cxnLst/>
              <a:rect l="l" t="t" r="r" b="b"/>
              <a:pathLst>
                <a:path w="6006" h="6797" extrusionOk="0">
                  <a:moveTo>
                    <a:pt x="5054" y="0"/>
                  </a:moveTo>
                  <a:cubicBezTo>
                    <a:pt x="4788" y="0"/>
                    <a:pt x="4518" y="113"/>
                    <a:pt x="4321" y="364"/>
                  </a:cubicBezTo>
                  <a:lnTo>
                    <a:pt x="483" y="5274"/>
                  </a:lnTo>
                  <a:cubicBezTo>
                    <a:pt x="1" y="5893"/>
                    <a:pt x="442" y="6796"/>
                    <a:pt x="1226" y="6796"/>
                  </a:cubicBezTo>
                  <a:lnTo>
                    <a:pt x="5064" y="6796"/>
                  </a:lnTo>
                  <a:cubicBezTo>
                    <a:pt x="5584" y="6796"/>
                    <a:pt x="6005" y="6375"/>
                    <a:pt x="6005" y="5855"/>
                  </a:cubicBezTo>
                  <a:lnTo>
                    <a:pt x="6005" y="944"/>
                  </a:lnTo>
                  <a:cubicBezTo>
                    <a:pt x="6005" y="367"/>
                    <a:pt x="5536" y="0"/>
                    <a:pt x="5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37"/>
            <p:cNvSpPr/>
            <p:nvPr/>
          </p:nvSpPr>
          <p:spPr>
            <a:xfrm>
              <a:off x="1992000" y="1487525"/>
              <a:ext cx="733350" cy="60525"/>
            </a:xfrm>
            <a:custGeom>
              <a:avLst/>
              <a:gdLst/>
              <a:ahLst/>
              <a:cxnLst/>
              <a:rect l="l" t="t" r="r" b="b"/>
              <a:pathLst>
                <a:path w="29334" h="2421" extrusionOk="0">
                  <a:moveTo>
                    <a:pt x="37" y="0"/>
                  </a:moveTo>
                  <a:cubicBezTo>
                    <a:pt x="17" y="0"/>
                    <a:pt x="0" y="17"/>
                    <a:pt x="0" y="38"/>
                  </a:cubicBezTo>
                  <a:lnTo>
                    <a:pt x="0" y="2383"/>
                  </a:lnTo>
                  <a:cubicBezTo>
                    <a:pt x="0" y="2404"/>
                    <a:pt x="17" y="2421"/>
                    <a:pt x="37" y="2421"/>
                  </a:cubicBezTo>
                  <a:lnTo>
                    <a:pt x="29296" y="2421"/>
                  </a:lnTo>
                  <a:cubicBezTo>
                    <a:pt x="29317" y="2421"/>
                    <a:pt x="29334" y="2404"/>
                    <a:pt x="29334" y="2383"/>
                  </a:cubicBezTo>
                  <a:lnTo>
                    <a:pt x="29334" y="38"/>
                  </a:lnTo>
                  <a:cubicBezTo>
                    <a:pt x="29334" y="17"/>
                    <a:pt x="29317" y="0"/>
                    <a:pt x="29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7"/>
            <p:cNvSpPr/>
            <p:nvPr/>
          </p:nvSpPr>
          <p:spPr>
            <a:xfrm>
              <a:off x="2078025" y="1457850"/>
              <a:ext cx="144175" cy="144150"/>
            </a:xfrm>
            <a:custGeom>
              <a:avLst/>
              <a:gdLst/>
              <a:ahLst/>
              <a:cxnLst/>
              <a:rect l="l" t="t" r="r" b="b"/>
              <a:pathLst>
                <a:path w="5767" h="5766" extrusionOk="0">
                  <a:moveTo>
                    <a:pt x="2883" y="1"/>
                  </a:moveTo>
                  <a:cubicBezTo>
                    <a:pt x="1292" y="1"/>
                    <a:pt x="1" y="1291"/>
                    <a:pt x="1" y="2883"/>
                  </a:cubicBezTo>
                  <a:cubicBezTo>
                    <a:pt x="1" y="4476"/>
                    <a:pt x="1292" y="5766"/>
                    <a:pt x="2883" y="5766"/>
                  </a:cubicBezTo>
                  <a:cubicBezTo>
                    <a:pt x="4476" y="5766"/>
                    <a:pt x="5767" y="4476"/>
                    <a:pt x="5767" y="2883"/>
                  </a:cubicBezTo>
                  <a:cubicBezTo>
                    <a:pt x="5767" y="1291"/>
                    <a:pt x="4476" y="1"/>
                    <a:pt x="2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7"/>
            <p:cNvSpPr/>
            <p:nvPr/>
          </p:nvSpPr>
          <p:spPr>
            <a:xfrm>
              <a:off x="2110575" y="1490400"/>
              <a:ext cx="79100" cy="79050"/>
            </a:xfrm>
            <a:custGeom>
              <a:avLst/>
              <a:gdLst/>
              <a:ahLst/>
              <a:cxnLst/>
              <a:rect l="l" t="t" r="r" b="b"/>
              <a:pathLst>
                <a:path w="3164" h="3162" extrusionOk="0">
                  <a:moveTo>
                    <a:pt x="1581" y="0"/>
                  </a:moveTo>
                  <a:cubicBezTo>
                    <a:pt x="709" y="0"/>
                    <a:pt x="0" y="708"/>
                    <a:pt x="0" y="1581"/>
                  </a:cubicBezTo>
                  <a:cubicBezTo>
                    <a:pt x="0" y="2455"/>
                    <a:pt x="709" y="3162"/>
                    <a:pt x="1581" y="3162"/>
                  </a:cubicBezTo>
                  <a:cubicBezTo>
                    <a:pt x="2455" y="3162"/>
                    <a:pt x="3163" y="2455"/>
                    <a:pt x="3163" y="1581"/>
                  </a:cubicBezTo>
                  <a:cubicBezTo>
                    <a:pt x="3163" y="708"/>
                    <a:pt x="2455" y="0"/>
                    <a:pt x="15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37"/>
            <p:cNvSpPr/>
            <p:nvPr/>
          </p:nvSpPr>
          <p:spPr>
            <a:xfrm>
              <a:off x="2529700" y="1457850"/>
              <a:ext cx="144175" cy="144150"/>
            </a:xfrm>
            <a:custGeom>
              <a:avLst/>
              <a:gdLst/>
              <a:ahLst/>
              <a:cxnLst/>
              <a:rect l="l" t="t" r="r" b="b"/>
              <a:pathLst>
                <a:path w="5767" h="5766" extrusionOk="0">
                  <a:moveTo>
                    <a:pt x="2884" y="1"/>
                  </a:moveTo>
                  <a:cubicBezTo>
                    <a:pt x="1292" y="1"/>
                    <a:pt x="1" y="1291"/>
                    <a:pt x="1" y="2883"/>
                  </a:cubicBezTo>
                  <a:cubicBezTo>
                    <a:pt x="1" y="4476"/>
                    <a:pt x="1292" y="5766"/>
                    <a:pt x="2884" y="5766"/>
                  </a:cubicBezTo>
                  <a:cubicBezTo>
                    <a:pt x="4476" y="5766"/>
                    <a:pt x="5767" y="4476"/>
                    <a:pt x="5767" y="2883"/>
                  </a:cubicBezTo>
                  <a:cubicBezTo>
                    <a:pt x="5767" y="1291"/>
                    <a:pt x="4476" y="1"/>
                    <a:pt x="2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37"/>
            <p:cNvSpPr/>
            <p:nvPr/>
          </p:nvSpPr>
          <p:spPr>
            <a:xfrm>
              <a:off x="2562275" y="1490400"/>
              <a:ext cx="79075" cy="79050"/>
            </a:xfrm>
            <a:custGeom>
              <a:avLst/>
              <a:gdLst/>
              <a:ahLst/>
              <a:cxnLst/>
              <a:rect l="l" t="t" r="r" b="b"/>
              <a:pathLst>
                <a:path w="3163" h="3162" extrusionOk="0">
                  <a:moveTo>
                    <a:pt x="1581" y="0"/>
                  </a:moveTo>
                  <a:cubicBezTo>
                    <a:pt x="708" y="0"/>
                    <a:pt x="0" y="708"/>
                    <a:pt x="0" y="1581"/>
                  </a:cubicBezTo>
                  <a:cubicBezTo>
                    <a:pt x="0" y="2455"/>
                    <a:pt x="708" y="3162"/>
                    <a:pt x="1581" y="3162"/>
                  </a:cubicBezTo>
                  <a:cubicBezTo>
                    <a:pt x="2454" y="3162"/>
                    <a:pt x="3162" y="2455"/>
                    <a:pt x="3162" y="1581"/>
                  </a:cubicBezTo>
                  <a:cubicBezTo>
                    <a:pt x="3162" y="708"/>
                    <a:pt x="2454" y="0"/>
                    <a:pt x="15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7" name="Google Shape;5027;p37"/>
          <p:cNvSpPr/>
          <p:nvPr/>
        </p:nvSpPr>
        <p:spPr>
          <a:xfrm>
            <a:off x="4289839" y="2124023"/>
            <a:ext cx="761395" cy="761395"/>
          </a:xfrm>
          <a:custGeom>
            <a:avLst/>
            <a:gdLst/>
            <a:ahLst/>
            <a:cxnLst/>
            <a:rect l="l" t="t" r="r" b="b"/>
            <a:pathLst>
              <a:path w="42769" h="42769" extrusionOk="0">
                <a:moveTo>
                  <a:pt x="21384" y="0"/>
                </a:moveTo>
                <a:cubicBezTo>
                  <a:pt x="15713" y="0"/>
                  <a:pt x="10274" y="2253"/>
                  <a:pt x="6264" y="6263"/>
                </a:cubicBezTo>
                <a:cubicBezTo>
                  <a:pt x="2253" y="10274"/>
                  <a:pt x="0" y="15713"/>
                  <a:pt x="0" y="21384"/>
                </a:cubicBezTo>
                <a:cubicBezTo>
                  <a:pt x="0" y="27055"/>
                  <a:pt x="2253" y="32495"/>
                  <a:pt x="6264" y="36505"/>
                </a:cubicBezTo>
                <a:cubicBezTo>
                  <a:pt x="10274" y="40515"/>
                  <a:pt x="15713" y="42768"/>
                  <a:pt x="21384" y="42768"/>
                </a:cubicBezTo>
                <a:cubicBezTo>
                  <a:pt x="27056" y="42768"/>
                  <a:pt x="32495" y="40515"/>
                  <a:pt x="36506" y="36505"/>
                </a:cubicBezTo>
                <a:cubicBezTo>
                  <a:pt x="40515" y="32495"/>
                  <a:pt x="42768" y="27055"/>
                  <a:pt x="42768" y="21384"/>
                </a:cubicBezTo>
                <a:cubicBezTo>
                  <a:pt x="42768" y="15713"/>
                  <a:pt x="40515" y="10274"/>
                  <a:pt x="36506" y="6263"/>
                </a:cubicBezTo>
                <a:cubicBezTo>
                  <a:pt x="32495" y="2253"/>
                  <a:pt x="27056" y="0"/>
                  <a:pt x="21384" y="0"/>
                </a:cubicBezTo>
                <a:close/>
              </a:path>
            </a:pathLst>
          </a:custGeom>
          <a:solidFill>
            <a:srgbClr val="0063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28" name="Google Shape;5028;p37"/>
          <p:cNvGrpSpPr/>
          <p:nvPr/>
        </p:nvGrpSpPr>
        <p:grpSpPr>
          <a:xfrm>
            <a:off x="4370199" y="2216819"/>
            <a:ext cx="600674" cy="602668"/>
            <a:chOff x="3388125" y="456200"/>
            <a:chExt cx="843525" cy="846325"/>
          </a:xfrm>
        </p:grpSpPr>
        <p:sp>
          <p:nvSpPr>
            <p:cNvPr id="5029" name="Google Shape;5029;p37"/>
            <p:cNvSpPr/>
            <p:nvPr/>
          </p:nvSpPr>
          <p:spPr>
            <a:xfrm>
              <a:off x="3388125" y="764800"/>
              <a:ext cx="350850" cy="537725"/>
            </a:xfrm>
            <a:custGeom>
              <a:avLst/>
              <a:gdLst/>
              <a:ahLst/>
              <a:cxnLst/>
              <a:rect l="l" t="t" r="r" b="b"/>
              <a:pathLst>
                <a:path w="14034" h="21509" extrusionOk="0">
                  <a:moveTo>
                    <a:pt x="1895" y="1"/>
                  </a:moveTo>
                  <a:cubicBezTo>
                    <a:pt x="853" y="1"/>
                    <a:pt x="1" y="853"/>
                    <a:pt x="1" y="1895"/>
                  </a:cubicBezTo>
                  <a:lnTo>
                    <a:pt x="1" y="8920"/>
                  </a:lnTo>
                  <a:cubicBezTo>
                    <a:pt x="1" y="9618"/>
                    <a:pt x="388" y="10225"/>
                    <a:pt x="956" y="10554"/>
                  </a:cubicBezTo>
                  <a:lnTo>
                    <a:pt x="8685" y="18283"/>
                  </a:lnTo>
                  <a:cubicBezTo>
                    <a:pt x="8756" y="18353"/>
                    <a:pt x="8833" y="18411"/>
                    <a:pt x="8911" y="18467"/>
                  </a:cubicBezTo>
                  <a:lnTo>
                    <a:pt x="8911" y="20164"/>
                  </a:lnTo>
                  <a:cubicBezTo>
                    <a:pt x="10556" y="20824"/>
                    <a:pt x="12277" y="21276"/>
                    <a:pt x="14034" y="21508"/>
                  </a:cubicBezTo>
                  <a:lnTo>
                    <a:pt x="14034" y="14398"/>
                  </a:lnTo>
                  <a:lnTo>
                    <a:pt x="13943" y="14398"/>
                  </a:lnTo>
                  <a:cubicBezTo>
                    <a:pt x="13856" y="14110"/>
                    <a:pt x="13708" y="13838"/>
                    <a:pt x="13482" y="13612"/>
                  </a:cubicBezTo>
                  <a:lnTo>
                    <a:pt x="8074" y="8204"/>
                  </a:lnTo>
                  <a:cubicBezTo>
                    <a:pt x="7705" y="7835"/>
                    <a:pt x="7220" y="7651"/>
                    <a:pt x="6734" y="7651"/>
                  </a:cubicBezTo>
                  <a:cubicBezTo>
                    <a:pt x="6249" y="7651"/>
                    <a:pt x="5763" y="7835"/>
                    <a:pt x="5395" y="8204"/>
                  </a:cubicBezTo>
                  <a:cubicBezTo>
                    <a:pt x="5141" y="8458"/>
                    <a:pt x="4967" y="8780"/>
                    <a:pt x="4891" y="9132"/>
                  </a:cubicBezTo>
                  <a:lnTo>
                    <a:pt x="3788" y="8029"/>
                  </a:lnTo>
                  <a:lnTo>
                    <a:pt x="3788" y="1895"/>
                  </a:lnTo>
                  <a:cubicBezTo>
                    <a:pt x="3788" y="853"/>
                    <a:pt x="2936" y="1"/>
                    <a:pt x="1895" y="1"/>
                  </a:cubicBezTo>
                  <a:close/>
                </a:path>
              </a:pathLst>
            </a:custGeom>
            <a:solidFill>
              <a:srgbClr val="F6BC9F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37"/>
            <p:cNvSpPr/>
            <p:nvPr/>
          </p:nvSpPr>
          <p:spPr>
            <a:xfrm>
              <a:off x="3880800" y="764800"/>
              <a:ext cx="350850" cy="537725"/>
            </a:xfrm>
            <a:custGeom>
              <a:avLst/>
              <a:gdLst/>
              <a:ahLst/>
              <a:cxnLst/>
              <a:rect l="l" t="t" r="r" b="b"/>
              <a:pathLst>
                <a:path w="14034" h="21509" extrusionOk="0">
                  <a:moveTo>
                    <a:pt x="12140" y="1"/>
                  </a:moveTo>
                  <a:cubicBezTo>
                    <a:pt x="11098" y="1"/>
                    <a:pt x="10246" y="853"/>
                    <a:pt x="10246" y="1895"/>
                  </a:cubicBezTo>
                  <a:lnTo>
                    <a:pt x="10246" y="8029"/>
                  </a:lnTo>
                  <a:lnTo>
                    <a:pt x="9143" y="9132"/>
                  </a:lnTo>
                  <a:cubicBezTo>
                    <a:pt x="9068" y="8780"/>
                    <a:pt x="8893" y="8458"/>
                    <a:pt x="8640" y="8204"/>
                  </a:cubicBezTo>
                  <a:cubicBezTo>
                    <a:pt x="8272" y="7835"/>
                    <a:pt x="7786" y="7651"/>
                    <a:pt x="7301" y="7651"/>
                  </a:cubicBezTo>
                  <a:cubicBezTo>
                    <a:pt x="6815" y="7651"/>
                    <a:pt x="6330" y="7835"/>
                    <a:pt x="5962" y="8204"/>
                  </a:cubicBezTo>
                  <a:lnTo>
                    <a:pt x="553" y="13612"/>
                  </a:lnTo>
                  <a:cubicBezTo>
                    <a:pt x="327" y="13839"/>
                    <a:pt x="179" y="14110"/>
                    <a:pt x="91" y="14398"/>
                  </a:cubicBezTo>
                  <a:lnTo>
                    <a:pt x="1" y="14398"/>
                  </a:lnTo>
                  <a:lnTo>
                    <a:pt x="1" y="21508"/>
                  </a:lnTo>
                  <a:cubicBezTo>
                    <a:pt x="1757" y="21276"/>
                    <a:pt x="3479" y="20824"/>
                    <a:pt x="5124" y="20165"/>
                  </a:cubicBezTo>
                  <a:lnTo>
                    <a:pt x="5124" y="18467"/>
                  </a:lnTo>
                  <a:cubicBezTo>
                    <a:pt x="5201" y="18411"/>
                    <a:pt x="5279" y="18353"/>
                    <a:pt x="5349" y="18283"/>
                  </a:cubicBezTo>
                  <a:lnTo>
                    <a:pt x="13078" y="10554"/>
                  </a:lnTo>
                  <a:cubicBezTo>
                    <a:pt x="13646" y="10226"/>
                    <a:pt x="14034" y="9618"/>
                    <a:pt x="14034" y="8920"/>
                  </a:cubicBezTo>
                  <a:lnTo>
                    <a:pt x="14034" y="1895"/>
                  </a:lnTo>
                  <a:cubicBezTo>
                    <a:pt x="14034" y="853"/>
                    <a:pt x="13182" y="1"/>
                    <a:pt x="12140" y="1"/>
                  </a:cubicBezTo>
                  <a:close/>
                </a:path>
              </a:pathLst>
            </a:custGeom>
            <a:solidFill>
              <a:srgbClr val="F6BC9F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37"/>
            <p:cNvSpPr/>
            <p:nvPr/>
          </p:nvSpPr>
          <p:spPr>
            <a:xfrm>
              <a:off x="3597275" y="708075"/>
              <a:ext cx="426275" cy="319575"/>
            </a:xfrm>
            <a:custGeom>
              <a:avLst/>
              <a:gdLst/>
              <a:ahLst/>
              <a:cxnLst/>
              <a:rect l="l" t="t" r="r" b="b"/>
              <a:pathLst>
                <a:path w="17051" h="12783" extrusionOk="0">
                  <a:moveTo>
                    <a:pt x="10613" y="1"/>
                  </a:moveTo>
                  <a:lnTo>
                    <a:pt x="8990" y="7307"/>
                  </a:lnTo>
                  <a:cubicBezTo>
                    <a:pt x="8942" y="7523"/>
                    <a:pt x="8756" y="7682"/>
                    <a:pt x="8534" y="7696"/>
                  </a:cubicBezTo>
                  <a:cubicBezTo>
                    <a:pt x="8523" y="7696"/>
                    <a:pt x="8514" y="7697"/>
                    <a:pt x="8503" y="7697"/>
                  </a:cubicBezTo>
                  <a:cubicBezTo>
                    <a:pt x="8292" y="7697"/>
                    <a:pt x="8105" y="7564"/>
                    <a:pt x="8034" y="7366"/>
                  </a:cubicBezTo>
                  <a:lnTo>
                    <a:pt x="5795" y="1084"/>
                  </a:lnTo>
                  <a:lnTo>
                    <a:pt x="4393" y="4018"/>
                  </a:lnTo>
                  <a:cubicBezTo>
                    <a:pt x="4311" y="4191"/>
                    <a:pt x="4135" y="4301"/>
                    <a:pt x="3943" y="4301"/>
                  </a:cubicBezTo>
                  <a:lnTo>
                    <a:pt x="1" y="4301"/>
                  </a:lnTo>
                  <a:lnTo>
                    <a:pt x="8487" y="12782"/>
                  </a:lnTo>
                  <a:lnTo>
                    <a:pt x="8530" y="12741"/>
                  </a:lnTo>
                  <a:lnTo>
                    <a:pt x="8569" y="12780"/>
                  </a:lnTo>
                  <a:lnTo>
                    <a:pt x="17050" y="4302"/>
                  </a:lnTo>
                  <a:lnTo>
                    <a:pt x="12033" y="4302"/>
                  </a:lnTo>
                  <a:cubicBezTo>
                    <a:pt x="11803" y="4302"/>
                    <a:pt x="11602" y="4143"/>
                    <a:pt x="11549" y="3919"/>
                  </a:cubicBezTo>
                  <a:lnTo>
                    <a:pt x="106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7"/>
            <p:cNvSpPr/>
            <p:nvPr/>
          </p:nvSpPr>
          <p:spPr>
            <a:xfrm>
              <a:off x="3459825" y="456200"/>
              <a:ext cx="700075" cy="386950"/>
            </a:xfrm>
            <a:custGeom>
              <a:avLst/>
              <a:gdLst/>
              <a:ahLst/>
              <a:cxnLst/>
              <a:rect l="l" t="t" r="r" b="b"/>
              <a:pathLst>
                <a:path w="28003" h="15478" extrusionOk="0">
                  <a:moveTo>
                    <a:pt x="7406" y="1"/>
                  </a:moveTo>
                  <a:cubicBezTo>
                    <a:pt x="5680" y="1"/>
                    <a:pt x="3953" y="659"/>
                    <a:pt x="2635" y="1977"/>
                  </a:cubicBezTo>
                  <a:cubicBezTo>
                    <a:pt x="0" y="4611"/>
                    <a:pt x="2" y="8882"/>
                    <a:pt x="2635" y="11516"/>
                  </a:cubicBezTo>
                  <a:lnTo>
                    <a:pt x="4501" y="13380"/>
                  </a:lnTo>
                  <a:lnTo>
                    <a:pt x="9128" y="13380"/>
                  </a:lnTo>
                  <a:lnTo>
                    <a:pt x="10911" y="9649"/>
                  </a:lnTo>
                  <a:cubicBezTo>
                    <a:pt x="10993" y="9475"/>
                    <a:pt x="11168" y="9366"/>
                    <a:pt x="11359" y="9366"/>
                  </a:cubicBezTo>
                  <a:cubicBezTo>
                    <a:pt x="11368" y="9366"/>
                    <a:pt x="11377" y="9366"/>
                    <a:pt x="11386" y="9366"/>
                  </a:cubicBezTo>
                  <a:cubicBezTo>
                    <a:pt x="11586" y="9376"/>
                    <a:pt x="11762" y="9507"/>
                    <a:pt x="11829" y="9697"/>
                  </a:cubicBezTo>
                  <a:lnTo>
                    <a:pt x="13890" y="15477"/>
                  </a:lnTo>
                  <a:lnTo>
                    <a:pt x="15608" y="7749"/>
                  </a:lnTo>
                  <a:cubicBezTo>
                    <a:pt x="15658" y="7522"/>
                    <a:pt x="15858" y="7361"/>
                    <a:pt x="16090" y="7360"/>
                  </a:cubicBezTo>
                  <a:lnTo>
                    <a:pt x="16094" y="7360"/>
                  </a:lnTo>
                  <a:cubicBezTo>
                    <a:pt x="16324" y="7360"/>
                    <a:pt x="16525" y="7517"/>
                    <a:pt x="16579" y="7742"/>
                  </a:cubicBezTo>
                  <a:lnTo>
                    <a:pt x="17924" y="13380"/>
                  </a:lnTo>
                  <a:lnTo>
                    <a:pt x="23543" y="13380"/>
                  </a:lnTo>
                  <a:lnTo>
                    <a:pt x="25506" y="11418"/>
                  </a:lnTo>
                  <a:lnTo>
                    <a:pt x="25484" y="11396"/>
                  </a:lnTo>
                  <a:cubicBezTo>
                    <a:pt x="28002" y="8753"/>
                    <a:pt x="27964" y="4571"/>
                    <a:pt x="25369" y="1977"/>
                  </a:cubicBezTo>
                  <a:cubicBezTo>
                    <a:pt x="24052" y="659"/>
                    <a:pt x="22326" y="1"/>
                    <a:pt x="20600" y="1"/>
                  </a:cubicBezTo>
                  <a:cubicBezTo>
                    <a:pt x="18874" y="1"/>
                    <a:pt x="17147" y="659"/>
                    <a:pt x="15830" y="1977"/>
                  </a:cubicBezTo>
                  <a:cubicBezTo>
                    <a:pt x="14907" y="2898"/>
                    <a:pt x="14272" y="4068"/>
                    <a:pt x="14002" y="5344"/>
                  </a:cubicBezTo>
                  <a:cubicBezTo>
                    <a:pt x="13734" y="4068"/>
                    <a:pt x="13099" y="2897"/>
                    <a:pt x="12175" y="1977"/>
                  </a:cubicBezTo>
                  <a:cubicBezTo>
                    <a:pt x="10858" y="659"/>
                    <a:pt x="9132" y="1"/>
                    <a:pt x="74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7"/>
            <p:cNvSpPr/>
            <p:nvPr/>
          </p:nvSpPr>
          <p:spPr>
            <a:xfrm>
              <a:off x="3572375" y="640175"/>
              <a:ext cx="476075" cy="260325"/>
            </a:xfrm>
            <a:custGeom>
              <a:avLst/>
              <a:gdLst/>
              <a:ahLst/>
              <a:cxnLst/>
              <a:rect l="l" t="t" r="r" b="b"/>
              <a:pathLst>
                <a:path w="19043" h="10413" extrusionOk="0">
                  <a:moveTo>
                    <a:pt x="11588" y="1"/>
                  </a:moveTo>
                  <a:cubicBezTo>
                    <a:pt x="11356" y="2"/>
                    <a:pt x="11156" y="163"/>
                    <a:pt x="11106" y="390"/>
                  </a:cubicBezTo>
                  <a:lnTo>
                    <a:pt x="9387" y="8118"/>
                  </a:lnTo>
                  <a:lnTo>
                    <a:pt x="7327" y="2338"/>
                  </a:lnTo>
                  <a:cubicBezTo>
                    <a:pt x="7260" y="2148"/>
                    <a:pt x="7085" y="2017"/>
                    <a:pt x="6884" y="2007"/>
                  </a:cubicBezTo>
                  <a:cubicBezTo>
                    <a:pt x="6875" y="2007"/>
                    <a:pt x="6866" y="2007"/>
                    <a:pt x="6857" y="2007"/>
                  </a:cubicBezTo>
                  <a:cubicBezTo>
                    <a:pt x="6666" y="2007"/>
                    <a:pt x="6491" y="2116"/>
                    <a:pt x="6409" y="2290"/>
                  </a:cubicBezTo>
                  <a:lnTo>
                    <a:pt x="4626" y="6021"/>
                  </a:lnTo>
                  <a:lnTo>
                    <a:pt x="1" y="6021"/>
                  </a:lnTo>
                  <a:lnTo>
                    <a:pt x="998" y="7017"/>
                  </a:lnTo>
                  <a:lnTo>
                    <a:pt x="4940" y="7017"/>
                  </a:lnTo>
                  <a:cubicBezTo>
                    <a:pt x="5132" y="7017"/>
                    <a:pt x="5307" y="6907"/>
                    <a:pt x="5390" y="6734"/>
                  </a:cubicBezTo>
                  <a:lnTo>
                    <a:pt x="6791" y="3800"/>
                  </a:lnTo>
                  <a:lnTo>
                    <a:pt x="9030" y="10083"/>
                  </a:lnTo>
                  <a:cubicBezTo>
                    <a:pt x="9101" y="10281"/>
                    <a:pt x="9288" y="10413"/>
                    <a:pt x="9499" y="10413"/>
                  </a:cubicBezTo>
                  <a:cubicBezTo>
                    <a:pt x="9510" y="10413"/>
                    <a:pt x="9519" y="10413"/>
                    <a:pt x="9530" y="10412"/>
                  </a:cubicBezTo>
                  <a:cubicBezTo>
                    <a:pt x="9752" y="10398"/>
                    <a:pt x="9938" y="10239"/>
                    <a:pt x="9986" y="10023"/>
                  </a:cubicBezTo>
                  <a:lnTo>
                    <a:pt x="11609" y="2717"/>
                  </a:lnTo>
                  <a:lnTo>
                    <a:pt x="12545" y="6636"/>
                  </a:lnTo>
                  <a:cubicBezTo>
                    <a:pt x="12599" y="6859"/>
                    <a:pt x="12799" y="7018"/>
                    <a:pt x="13029" y="7018"/>
                  </a:cubicBezTo>
                  <a:lnTo>
                    <a:pt x="18045" y="7018"/>
                  </a:lnTo>
                  <a:lnTo>
                    <a:pt x="19042" y="6021"/>
                  </a:lnTo>
                  <a:lnTo>
                    <a:pt x="13422" y="6021"/>
                  </a:lnTo>
                  <a:lnTo>
                    <a:pt x="12076" y="383"/>
                  </a:lnTo>
                  <a:cubicBezTo>
                    <a:pt x="12023" y="158"/>
                    <a:pt x="11822" y="1"/>
                    <a:pt x="11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34" name="Google Shape;5034;p37"/>
          <p:cNvSpPr/>
          <p:nvPr/>
        </p:nvSpPr>
        <p:spPr>
          <a:xfrm>
            <a:off x="7151676" y="2038599"/>
            <a:ext cx="761395" cy="761395"/>
          </a:xfrm>
          <a:custGeom>
            <a:avLst/>
            <a:gdLst/>
            <a:ahLst/>
            <a:cxnLst/>
            <a:rect l="l" t="t" r="r" b="b"/>
            <a:pathLst>
              <a:path w="42769" h="42769" extrusionOk="0">
                <a:moveTo>
                  <a:pt x="21385" y="0"/>
                </a:moveTo>
                <a:cubicBezTo>
                  <a:pt x="15712" y="0"/>
                  <a:pt x="10274" y="2253"/>
                  <a:pt x="6263" y="6264"/>
                </a:cubicBezTo>
                <a:cubicBezTo>
                  <a:pt x="2254" y="10274"/>
                  <a:pt x="1" y="15713"/>
                  <a:pt x="1" y="21385"/>
                </a:cubicBezTo>
                <a:cubicBezTo>
                  <a:pt x="1" y="27056"/>
                  <a:pt x="2254" y="32495"/>
                  <a:pt x="6263" y="36505"/>
                </a:cubicBezTo>
                <a:cubicBezTo>
                  <a:pt x="10274" y="40516"/>
                  <a:pt x="15712" y="42769"/>
                  <a:pt x="21385" y="42769"/>
                </a:cubicBezTo>
                <a:cubicBezTo>
                  <a:pt x="27056" y="42769"/>
                  <a:pt x="32495" y="40516"/>
                  <a:pt x="36505" y="36505"/>
                </a:cubicBezTo>
                <a:cubicBezTo>
                  <a:pt x="40516" y="32495"/>
                  <a:pt x="42769" y="27056"/>
                  <a:pt x="42769" y="21385"/>
                </a:cubicBezTo>
                <a:cubicBezTo>
                  <a:pt x="42769" y="15713"/>
                  <a:pt x="40516" y="10274"/>
                  <a:pt x="36505" y="6264"/>
                </a:cubicBezTo>
                <a:cubicBezTo>
                  <a:pt x="32495" y="2253"/>
                  <a:pt x="27056" y="0"/>
                  <a:pt x="21385" y="0"/>
                </a:cubicBezTo>
                <a:close/>
              </a:path>
            </a:pathLst>
          </a:custGeom>
          <a:solidFill>
            <a:srgbClr val="0063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5" name="Google Shape;5035;p37"/>
          <p:cNvGrpSpPr/>
          <p:nvPr/>
        </p:nvGrpSpPr>
        <p:grpSpPr>
          <a:xfrm>
            <a:off x="7313019" y="2125296"/>
            <a:ext cx="438707" cy="587999"/>
            <a:chOff x="5289625" y="3772925"/>
            <a:chExt cx="616075" cy="825725"/>
          </a:xfrm>
        </p:grpSpPr>
        <p:sp>
          <p:nvSpPr>
            <p:cNvPr id="5036" name="Google Shape;5036;p37"/>
            <p:cNvSpPr/>
            <p:nvPr/>
          </p:nvSpPr>
          <p:spPr>
            <a:xfrm>
              <a:off x="5316825" y="3803575"/>
              <a:ext cx="278775" cy="498725"/>
            </a:xfrm>
            <a:custGeom>
              <a:avLst/>
              <a:gdLst/>
              <a:ahLst/>
              <a:cxnLst/>
              <a:rect l="l" t="t" r="r" b="b"/>
              <a:pathLst>
                <a:path w="11151" h="19949" extrusionOk="0">
                  <a:moveTo>
                    <a:pt x="7470" y="1"/>
                  </a:moveTo>
                  <a:cubicBezTo>
                    <a:pt x="3351" y="1"/>
                    <a:pt x="0" y="3116"/>
                    <a:pt x="0" y="6946"/>
                  </a:cubicBezTo>
                  <a:lnTo>
                    <a:pt x="0" y="13004"/>
                  </a:lnTo>
                  <a:cubicBezTo>
                    <a:pt x="0" y="16833"/>
                    <a:pt x="3351" y="19949"/>
                    <a:pt x="7470" y="19949"/>
                  </a:cubicBezTo>
                  <a:lnTo>
                    <a:pt x="11151" y="19949"/>
                  </a:lnTo>
                  <a:lnTo>
                    <a:pt x="11151" y="17755"/>
                  </a:lnTo>
                  <a:lnTo>
                    <a:pt x="7470" y="17755"/>
                  </a:lnTo>
                  <a:cubicBezTo>
                    <a:pt x="4561" y="17755"/>
                    <a:pt x="2194" y="15623"/>
                    <a:pt x="2194" y="13004"/>
                  </a:cubicBezTo>
                  <a:lnTo>
                    <a:pt x="2194" y="6946"/>
                  </a:lnTo>
                  <a:cubicBezTo>
                    <a:pt x="2194" y="4325"/>
                    <a:pt x="4561" y="2195"/>
                    <a:pt x="7470" y="2195"/>
                  </a:cubicBezTo>
                  <a:lnTo>
                    <a:pt x="7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37"/>
            <p:cNvSpPr/>
            <p:nvPr/>
          </p:nvSpPr>
          <p:spPr>
            <a:xfrm>
              <a:off x="5353325" y="4326675"/>
              <a:ext cx="552375" cy="261500"/>
            </a:xfrm>
            <a:custGeom>
              <a:avLst/>
              <a:gdLst/>
              <a:ahLst/>
              <a:cxnLst/>
              <a:rect l="l" t="t" r="r" b="b"/>
              <a:pathLst>
                <a:path w="22095" h="10460" extrusionOk="0">
                  <a:moveTo>
                    <a:pt x="18208" y="2528"/>
                  </a:moveTo>
                  <a:cubicBezTo>
                    <a:pt x="18858" y="2528"/>
                    <a:pt x="19282" y="2806"/>
                    <a:pt x="19583" y="3429"/>
                  </a:cubicBezTo>
                  <a:cubicBezTo>
                    <a:pt x="19842" y="3964"/>
                    <a:pt x="19893" y="4536"/>
                    <a:pt x="19900" y="4630"/>
                  </a:cubicBezTo>
                  <a:lnTo>
                    <a:pt x="19900" y="5347"/>
                  </a:lnTo>
                  <a:cubicBezTo>
                    <a:pt x="19900" y="6956"/>
                    <a:pt x="18799" y="8266"/>
                    <a:pt x="17446" y="8266"/>
                  </a:cubicBezTo>
                  <a:lnTo>
                    <a:pt x="13331" y="8266"/>
                  </a:lnTo>
                  <a:cubicBezTo>
                    <a:pt x="12056" y="8266"/>
                    <a:pt x="11095" y="7012"/>
                    <a:pt x="11095" y="5347"/>
                  </a:cubicBezTo>
                  <a:lnTo>
                    <a:pt x="11095" y="2528"/>
                  </a:lnTo>
                  <a:close/>
                  <a:moveTo>
                    <a:pt x="8900" y="1"/>
                  </a:moveTo>
                  <a:lnTo>
                    <a:pt x="8900" y="334"/>
                  </a:lnTo>
                  <a:lnTo>
                    <a:pt x="4786" y="334"/>
                  </a:lnTo>
                  <a:cubicBezTo>
                    <a:pt x="4732" y="330"/>
                    <a:pt x="4652" y="326"/>
                    <a:pt x="4553" y="326"/>
                  </a:cubicBezTo>
                  <a:cubicBezTo>
                    <a:pt x="3975" y="326"/>
                    <a:pt x="2714" y="454"/>
                    <a:pt x="1631" y="1431"/>
                  </a:cubicBezTo>
                  <a:cubicBezTo>
                    <a:pt x="549" y="2408"/>
                    <a:pt x="0" y="3908"/>
                    <a:pt x="0" y="5888"/>
                  </a:cubicBezTo>
                  <a:lnTo>
                    <a:pt x="2195" y="5888"/>
                  </a:lnTo>
                  <a:cubicBezTo>
                    <a:pt x="2195" y="4568"/>
                    <a:pt x="2494" y="3622"/>
                    <a:pt x="3083" y="3077"/>
                  </a:cubicBezTo>
                  <a:cubicBezTo>
                    <a:pt x="3639" y="2562"/>
                    <a:pt x="4353" y="2521"/>
                    <a:pt x="4567" y="2521"/>
                  </a:cubicBezTo>
                  <a:cubicBezTo>
                    <a:pt x="4617" y="2521"/>
                    <a:pt x="4632" y="2523"/>
                    <a:pt x="4631" y="2523"/>
                  </a:cubicBezTo>
                  <a:lnTo>
                    <a:pt x="8900" y="2528"/>
                  </a:lnTo>
                  <a:lnTo>
                    <a:pt x="8900" y="5347"/>
                  </a:lnTo>
                  <a:cubicBezTo>
                    <a:pt x="8900" y="8261"/>
                    <a:pt x="10806" y="10460"/>
                    <a:pt x="13331" y="10460"/>
                  </a:cubicBezTo>
                  <a:lnTo>
                    <a:pt x="17446" y="10460"/>
                  </a:lnTo>
                  <a:cubicBezTo>
                    <a:pt x="20009" y="10460"/>
                    <a:pt x="22094" y="8166"/>
                    <a:pt x="22095" y="5347"/>
                  </a:cubicBezTo>
                  <a:lnTo>
                    <a:pt x="22095" y="4598"/>
                  </a:lnTo>
                  <a:lnTo>
                    <a:pt x="22094" y="4554"/>
                  </a:lnTo>
                  <a:cubicBezTo>
                    <a:pt x="22090" y="4451"/>
                    <a:pt x="22041" y="3517"/>
                    <a:pt x="21597" y="2556"/>
                  </a:cubicBezTo>
                  <a:cubicBezTo>
                    <a:pt x="20938" y="1123"/>
                    <a:pt x="19734" y="334"/>
                    <a:pt x="18208" y="334"/>
                  </a:cubicBezTo>
                  <a:lnTo>
                    <a:pt x="11095" y="334"/>
                  </a:lnTo>
                  <a:lnTo>
                    <a:pt x="110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37"/>
            <p:cNvSpPr/>
            <p:nvPr/>
          </p:nvSpPr>
          <p:spPr>
            <a:xfrm>
              <a:off x="5289625" y="4416400"/>
              <a:ext cx="182250" cy="182250"/>
            </a:xfrm>
            <a:custGeom>
              <a:avLst/>
              <a:gdLst/>
              <a:ahLst/>
              <a:cxnLst/>
              <a:rect l="l" t="t" r="r" b="b"/>
              <a:pathLst>
                <a:path w="7290" h="7290" extrusionOk="0">
                  <a:moveTo>
                    <a:pt x="3646" y="0"/>
                  </a:moveTo>
                  <a:cubicBezTo>
                    <a:pt x="1632" y="0"/>
                    <a:pt x="0" y="1632"/>
                    <a:pt x="0" y="3645"/>
                  </a:cubicBezTo>
                  <a:cubicBezTo>
                    <a:pt x="0" y="5658"/>
                    <a:pt x="1632" y="7289"/>
                    <a:pt x="3646" y="7289"/>
                  </a:cubicBezTo>
                  <a:cubicBezTo>
                    <a:pt x="5658" y="7289"/>
                    <a:pt x="7290" y="5658"/>
                    <a:pt x="7290" y="3645"/>
                  </a:cubicBezTo>
                  <a:cubicBezTo>
                    <a:pt x="7290" y="1632"/>
                    <a:pt x="5658" y="0"/>
                    <a:pt x="3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37"/>
            <p:cNvSpPr/>
            <p:nvPr/>
          </p:nvSpPr>
          <p:spPr>
            <a:xfrm>
              <a:off x="5335200" y="4461950"/>
              <a:ext cx="91125" cy="91150"/>
            </a:xfrm>
            <a:custGeom>
              <a:avLst/>
              <a:gdLst/>
              <a:ahLst/>
              <a:cxnLst/>
              <a:rect l="l" t="t" r="r" b="b"/>
              <a:pathLst>
                <a:path w="3645" h="3646" extrusionOk="0">
                  <a:moveTo>
                    <a:pt x="1823" y="1"/>
                  </a:moveTo>
                  <a:cubicBezTo>
                    <a:pt x="816" y="1"/>
                    <a:pt x="0" y="817"/>
                    <a:pt x="0" y="1823"/>
                  </a:cubicBezTo>
                  <a:cubicBezTo>
                    <a:pt x="0" y="2830"/>
                    <a:pt x="816" y="3646"/>
                    <a:pt x="1823" y="3646"/>
                  </a:cubicBezTo>
                  <a:cubicBezTo>
                    <a:pt x="2829" y="3646"/>
                    <a:pt x="3644" y="2830"/>
                    <a:pt x="3644" y="1823"/>
                  </a:cubicBezTo>
                  <a:cubicBezTo>
                    <a:pt x="3644" y="817"/>
                    <a:pt x="2829" y="1"/>
                    <a:pt x="18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37"/>
            <p:cNvSpPr/>
            <p:nvPr/>
          </p:nvSpPr>
          <p:spPr>
            <a:xfrm>
              <a:off x="5439050" y="3772925"/>
              <a:ext cx="65550" cy="128525"/>
            </a:xfrm>
            <a:custGeom>
              <a:avLst/>
              <a:gdLst/>
              <a:ahLst/>
              <a:cxnLst/>
              <a:rect l="l" t="t" r="r" b="b"/>
              <a:pathLst>
                <a:path w="2622" h="5141" extrusionOk="0">
                  <a:moveTo>
                    <a:pt x="41" y="1"/>
                  </a:moveTo>
                  <a:cubicBezTo>
                    <a:pt x="18" y="1"/>
                    <a:pt x="0" y="19"/>
                    <a:pt x="0" y="41"/>
                  </a:cubicBezTo>
                  <a:lnTo>
                    <a:pt x="0" y="5100"/>
                  </a:lnTo>
                  <a:cubicBezTo>
                    <a:pt x="0" y="5122"/>
                    <a:pt x="18" y="5140"/>
                    <a:pt x="41" y="5140"/>
                  </a:cubicBezTo>
                  <a:lnTo>
                    <a:pt x="2581" y="5140"/>
                  </a:lnTo>
                  <a:cubicBezTo>
                    <a:pt x="2604" y="5140"/>
                    <a:pt x="2622" y="5122"/>
                    <a:pt x="2622" y="5100"/>
                  </a:cubicBezTo>
                  <a:lnTo>
                    <a:pt x="2622" y="41"/>
                  </a:lnTo>
                  <a:cubicBezTo>
                    <a:pt x="2622" y="19"/>
                    <a:pt x="2604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37"/>
            <p:cNvSpPr/>
            <p:nvPr/>
          </p:nvSpPr>
          <p:spPr>
            <a:xfrm>
              <a:off x="5595575" y="3803575"/>
              <a:ext cx="278800" cy="498725"/>
            </a:xfrm>
            <a:custGeom>
              <a:avLst/>
              <a:gdLst/>
              <a:ahLst/>
              <a:cxnLst/>
              <a:rect l="l" t="t" r="r" b="b"/>
              <a:pathLst>
                <a:path w="11152" h="19949" extrusionOk="0">
                  <a:moveTo>
                    <a:pt x="3682" y="1"/>
                  </a:moveTo>
                  <a:lnTo>
                    <a:pt x="3682" y="2195"/>
                  </a:lnTo>
                  <a:cubicBezTo>
                    <a:pt x="6590" y="2195"/>
                    <a:pt x="8957" y="4326"/>
                    <a:pt x="8957" y="6946"/>
                  </a:cubicBezTo>
                  <a:lnTo>
                    <a:pt x="8957" y="13004"/>
                  </a:lnTo>
                  <a:cubicBezTo>
                    <a:pt x="8957" y="15624"/>
                    <a:pt x="6590" y="17755"/>
                    <a:pt x="3682" y="17755"/>
                  </a:cubicBezTo>
                  <a:lnTo>
                    <a:pt x="1" y="17755"/>
                  </a:lnTo>
                  <a:lnTo>
                    <a:pt x="1" y="19949"/>
                  </a:lnTo>
                  <a:lnTo>
                    <a:pt x="3682" y="19949"/>
                  </a:lnTo>
                  <a:cubicBezTo>
                    <a:pt x="7801" y="19949"/>
                    <a:pt x="11151" y="16833"/>
                    <a:pt x="11151" y="13004"/>
                  </a:cubicBezTo>
                  <a:lnTo>
                    <a:pt x="11151" y="6945"/>
                  </a:lnTo>
                  <a:cubicBezTo>
                    <a:pt x="11151" y="3116"/>
                    <a:pt x="7800" y="1"/>
                    <a:pt x="36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37"/>
            <p:cNvSpPr/>
            <p:nvPr/>
          </p:nvSpPr>
          <p:spPr>
            <a:xfrm>
              <a:off x="5686575" y="3772925"/>
              <a:ext cx="65575" cy="128525"/>
            </a:xfrm>
            <a:custGeom>
              <a:avLst/>
              <a:gdLst/>
              <a:ahLst/>
              <a:cxnLst/>
              <a:rect l="l" t="t" r="r" b="b"/>
              <a:pathLst>
                <a:path w="2623" h="5141" extrusionOk="0">
                  <a:moveTo>
                    <a:pt x="41" y="1"/>
                  </a:moveTo>
                  <a:cubicBezTo>
                    <a:pt x="19" y="1"/>
                    <a:pt x="0" y="19"/>
                    <a:pt x="0" y="41"/>
                  </a:cubicBezTo>
                  <a:lnTo>
                    <a:pt x="0" y="5100"/>
                  </a:lnTo>
                  <a:cubicBezTo>
                    <a:pt x="0" y="5122"/>
                    <a:pt x="19" y="5140"/>
                    <a:pt x="41" y="5140"/>
                  </a:cubicBezTo>
                  <a:lnTo>
                    <a:pt x="2582" y="5140"/>
                  </a:lnTo>
                  <a:cubicBezTo>
                    <a:pt x="2605" y="5140"/>
                    <a:pt x="2623" y="5122"/>
                    <a:pt x="2623" y="5100"/>
                  </a:cubicBezTo>
                  <a:lnTo>
                    <a:pt x="2623" y="41"/>
                  </a:lnTo>
                  <a:cubicBezTo>
                    <a:pt x="2623" y="19"/>
                    <a:pt x="2605" y="1"/>
                    <a:pt x="2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37"/>
            <p:cNvSpPr/>
            <p:nvPr/>
          </p:nvSpPr>
          <p:spPr>
            <a:xfrm>
              <a:off x="5500750" y="4244000"/>
              <a:ext cx="205275" cy="61750"/>
            </a:xfrm>
            <a:custGeom>
              <a:avLst/>
              <a:gdLst/>
              <a:ahLst/>
              <a:cxnLst/>
              <a:rect l="l" t="t" r="r" b="b"/>
              <a:pathLst>
                <a:path w="8211" h="2470" extrusionOk="0">
                  <a:moveTo>
                    <a:pt x="0" y="0"/>
                  </a:moveTo>
                  <a:lnTo>
                    <a:pt x="0" y="2469"/>
                  </a:lnTo>
                  <a:lnTo>
                    <a:pt x="8211" y="2469"/>
                  </a:lnTo>
                  <a:lnTo>
                    <a:pt x="82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37"/>
            <p:cNvSpPr/>
            <p:nvPr/>
          </p:nvSpPr>
          <p:spPr>
            <a:xfrm>
              <a:off x="5572525" y="4296125"/>
              <a:ext cx="61750" cy="89325"/>
            </a:xfrm>
            <a:custGeom>
              <a:avLst/>
              <a:gdLst/>
              <a:ahLst/>
              <a:cxnLst/>
              <a:rect l="l" t="t" r="r" b="b"/>
              <a:pathLst>
                <a:path w="2470" h="3573" extrusionOk="0">
                  <a:moveTo>
                    <a:pt x="0" y="1"/>
                  </a:moveTo>
                  <a:lnTo>
                    <a:pt x="0" y="3572"/>
                  </a:lnTo>
                  <a:lnTo>
                    <a:pt x="2469" y="3572"/>
                  </a:lnTo>
                  <a:lnTo>
                    <a:pt x="2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051" name="Google Shape;5051;p37"/>
          <p:cNvCxnSpPr/>
          <p:nvPr/>
        </p:nvCxnSpPr>
        <p:spPr>
          <a:xfrm>
            <a:off x="2872069" y="2492960"/>
            <a:ext cx="850800" cy="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52" name="Google Shape;5052;p37"/>
          <p:cNvCxnSpPr/>
          <p:nvPr/>
        </p:nvCxnSpPr>
        <p:spPr>
          <a:xfrm>
            <a:off x="5532475" y="2470400"/>
            <a:ext cx="850800" cy="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54" name="Google Shape;5054;p37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5" name="Google Shape;5055;p37"/>
          <p:cNvSpPr txBox="1"/>
          <p:nvPr/>
        </p:nvSpPr>
        <p:spPr>
          <a:xfrm>
            <a:off x="65075" y="27550"/>
            <a:ext cx="34719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STAGES</a:t>
            </a:r>
            <a:endParaRPr sz="40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08;p37"/>
          <p:cNvSpPr txBox="1">
            <a:spLocks/>
          </p:cNvSpPr>
          <p:nvPr/>
        </p:nvSpPr>
        <p:spPr>
          <a:xfrm>
            <a:off x="614475" y="4082185"/>
            <a:ext cx="2013927" cy="67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endParaRPr lang="fr-FR"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/>
            <a:endParaRPr lang="fr-FR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0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51"/>
    </mc:Choice>
    <mc:Fallback xmlns="">
      <p:transition spd="slow" advTm="15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9" name="Google Shape;4909;p30"/>
          <p:cNvSpPr txBox="1">
            <a:spLocks noGrp="1"/>
          </p:cNvSpPr>
          <p:nvPr>
            <p:ph type="body" idx="1"/>
          </p:nvPr>
        </p:nvSpPr>
        <p:spPr>
          <a:xfrm>
            <a:off x="348799" y="867970"/>
            <a:ext cx="4975486" cy="27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>
              <a:buNone/>
            </a:pPr>
            <a:r>
              <a:rPr lang="fr-FR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Centre de la Formation de l’AP-HP prépare à la plupart des métiers paramédicaux </a:t>
            </a:r>
            <a:r>
              <a:rPr lang="fr-FR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indent="0">
              <a:buNone/>
            </a:pPr>
            <a:r>
              <a:rPr lang="fr-FR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fr-FR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Infirmier et infirmiers spécialisés </a:t>
            </a:r>
          </a:p>
          <a:p>
            <a:pPr marL="0" indent="0">
              <a:buNone/>
            </a:pPr>
            <a:r>
              <a:rPr lang="fr-FR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- aide-soignant, auxiliaire de puériculture, 	</a:t>
            </a:r>
          </a:p>
          <a:p>
            <a:pPr marL="0" indent="0">
              <a:buNone/>
            </a:pPr>
            <a:r>
              <a:rPr lang="fr-FR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- manipulateur en électroradiologie médicale, 	</a:t>
            </a:r>
          </a:p>
          <a:p>
            <a:pPr marL="0" indent="0">
              <a:buNone/>
            </a:pPr>
            <a:r>
              <a:rPr lang="fr-FR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- préparateur en pharmacie hospitalière, </a:t>
            </a:r>
          </a:p>
          <a:p>
            <a:pPr marL="0" indent="0">
              <a:buNone/>
            </a:pPr>
            <a:r>
              <a:rPr lang="fr-FR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- sage-femme, </a:t>
            </a:r>
          </a:p>
          <a:p>
            <a:pPr marL="0" indent="0">
              <a:buNone/>
            </a:pPr>
            <a:r>
              <a:rPr lang="fr-FR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- masseur-kinésithérapeute, </a:t>
            </a:r>
          </a:p>
          <a:p>
            <a:pPr marL="0" indent="0">
              <a:buNone/>
            </a:pPr>
            <a:r>
              <a:rPr lang="fr-FR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- assistant de régulation médicale</a:t>
            </a:r>
          </a:p>
          <a:p>
            <a:pPr marL="0" indent="0">
              <a:buNone/>
            </a:pPr>
            <a:r>
              <a:rPr lang="fr-FR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- cadre de santé paramédical.</a:t>
            </a:r>
          </a:p>
          <a:p>
            <a:pPr marL="127000" indent="0">
              <a:buNone/>
            </a:pPr>
            <a:endParaRPr lang="fr-FR" sz="1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r-FR" sz="1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0" indent="0">
              <a:buNone/>
            </a:pPr>
            <a:r>
              <a:rPr lang="fr-FR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comprend : </a:t>
            </a:r>
          </a:p>
          <a:p>
            <a:pPr marL="0" indent="0">
              <a:buNone/>
            </a:pPr>
            <a:r>
              <a:rPr lang="fr-FR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- </a:t>
            </a:r>
            <a:r>
              <a:rPr lang="fr-FR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34 instituts et écoles sur Paris et en périphérie, </a:t>
            </a:r>
          </a:p>
          <a:p>
            <a:pPr marL="0" indent="0">
              <a:buNone/>
            </a:pPr>
            <a:r>
              <a:rPr lang="fr-FR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- 5 centres de formation continue</a:t>
            </a:r>
          </a:p>
          <a:p>
            <a:pPr marL="0" indent="0">
              <a:buNone/>
            </a:pPr>
            <a:r>
              <a:rPr lang="fr-FR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- 4 centres d’enseignement des soins d’urgence</a:t>
            </a:r>
          </a:p>
          <a:p>
            <a:pPr marL="0" indent="0">
              <a:buNone/>
            </a:pPr>
            <a:r>
              <a:rPr lang="fr-FR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- 8000 étudiants en formation initiale</a:t>
            </a:r>
          </a:p>
          <a:p>
            <a:pPr marL="0" indent="0">
              <a:buNone/>
            </a:pPr>
            <a:r>
              <a:rPr lang="fr-FR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- sur conventionnés avec les 7 universités franciliennes.</a:t>
            </a:r>
          </a:p>
        </p:txBody>
      </p:sp>
      <p:grpSp>
        <p:nvGrpSpPr>
          <p:cNvPr id="4910" name="Google Shape;4910;p30"/>
          <p:cNvGrpSpPr/>
          <p:nvPr/>
        </p:nvGrpSpPr>
        <p:grpSpPr>
          <a:xfrm>
            <a:off x="5765181" y="745150"/>
            <a:ext cx="3266765" cy="3776172"/>
            <a:chOff x="2710025" y="2113425"/>
            <a:chExt cx="2199750" cy="3362575"/>
          </a:xfrm>
        </p:grpSpPr>
        <p:sp>
          <p:nvSpPr>
            <p:cNvPr id="4911" name="Google Shape;4911;p30"/>
            <p:cNvSpPr/>
            <p:nvPr/>
          </p:nvSpPr>
          <p:spPr>
            <a:xfrm>
              <a:off x="4458475" y="3733250"/>
              <a:ext cx="380675" cy="1245700"/>
            </a:xfrm>
            <a:custGeom>
              <a:avLst/>
              <a:gdLst/>
              <a:ahLst/>
              <a:cxnLst/>
              <a:rect l="l" t="t" r="r" b="b"/>
              <a:pathLst>
                <a:path w="15227" h="49828" extrusionOk="0">
                  <a:moveTo>
                    <a:pt x="0" y="0"/>
                  </a:moveTo>
                  <a:lnTo>
                    <a:pt x="0" y="49828"/>
                  </a:lnTo>
                  <a:lnTo>
                    <a:pt x="15226" y="49828"/>
                  </a:lnTo>
                  <a:lnTo>
                    <a:pt x="15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4356775" y="3077175"/>
              <a:ext cx="461125" cy="732125"/>
            </a:xfrm>
            <a:custGeom>
              <a:avLst/>
              <a:gdLst/>
              <a:ahLst/>
              <a:cxnLst/>
              <a:rect l="l" t="t" r="r" b="b"/>
              <a:pathLst>
                <a:path w="18445" h="29285" extrusionOk="0">
                  <a:moveTo>
                    <a:pt x="6485" y="1"/>
                  </a:moveTo>
                  <a:cubicBezTo>
                    <a:pt x="6466" y="1"/>
                    <a:pt x="6447" y="5"/>
                    <a:pt x="6430" y="15"/>
                  </a:cubicBezTo>
                  <a:lnTo>
                    <a:pt x="77" y="3488"/>
                  </a:lnTo>
                  <a:cubicBezTo>
                    <a:pt x="21" y="3519"/>
                    <a:pt x="0" y="3589"/>
                    <a:pt x="31" y="3645"/>
                  </a:cubicBezTo>
                  <a:lnTo>
                    <a:pt x="14018" y="29224"/>
                  </a:lnTo>
                  <a:cubicBezTo>
                    <a:pt x="14039" y="29262"/>
                    <a:pt x="14078" y="29284"/>
                    <a:pt x="14119" y="29284"/>
                  </a:cubicBezTo>
                  <a:cubicBezTo>
                    <a:pt x="14137" y="29284"/>
                    <a:pt x="14156" y="29280"/>
                    <a:pt x="14174" y="29270"/>
                  </a:cubicBezTo>
                  <a:lnTo>
                    <a:pt x="14694" y="28986"/>
                  </a:lnTo>
                  <a:lnTo>
                    <a:pt x="14694" y="28987"/>
                  </a:lnTo>
                  <a:cubicBezTo>
                    <a:pt x="16267" y="28127"/>
                    <a:pt x="17436" y="26676"/>
                    <a:pt x="17939" y="24955"/>
                  </a:cubicBezTo>
                  <a:cubicBezTo>
                    <a:pt x="18444" y="23232"/>
                    <a:pt x="18244" y="21381"/>
                    <a:pt x="17383" y="19807"/>
                  </a:cubicBezTo>
                  <a:lnTo>
                    <a:pt x="6585" y="61"/>
                  </a:lnTo>
                  <a:cubicBezTo>
                    <a:pt x="6565" y="23"/>
                    <a:pt x="6525" y="1"/>
                    <a:pt x="6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4325900" y="3541650"/>
              <a:ext cx="513250" cy="695900"/>
            </a:xfrm>
            <a:custGeom>
              <a:avLst/>
              <a:gdLst/>
              <a:ahLst/>
              <a:cxnLst/>
              <a:rect l="l" t="t" r="r" b="b"/>
              <a:pathLst>
                <a:path w="20530" h="27836" extrusionOk="0">
                  <a:moveTo>
                    <a:pt x="7279" y="0"/>
                  </a:moveTo>
                  <a:cubicBezTo>
                    <a:pt x="3248" y="0"/>
                    <a:pt x="1" y="3246"/>
                    <a:pt x="1" y="7278"/>
                  </a:cubicBezTo>
                  <a:lnTo>
                    <a:pt x="1" y="20558"/>
                  </a:lnTo>
                  <a:cubicBezTo>
                    <a:pt x="1" y="24590"/>
                    <a:pt x="3248" y="27835"/>
                    <a:pt x="7279" y="27835"/>
                  </a:cubicBezTo>
                  <a:lnTo>
                    <a:pt x="13251" y="27835"/>
                  </a:lnTo>
                  <a:cubicBezTo>
                    <a:pt x="17284" y="27835"/>
                    <a:pt x="20529" y="24590"/>
                    <a:pt x="20529" y="20558"/>
                  </a:cubicBezTo>
                  <a:lnTo>
                    <a:pt x="20529" y="7278"/>
                  </a:lnTo>
                  <a:cubicBezTo>
                    <a:pt x="20529" y="3246"/>
                    <a:pt x="17284" y="0"/>
                    <a:pt x="13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2791700" y="3076850"/>
              <a:ext cx="470950" cy="732100"/>
            </a:xfrm>
            <a:custGeom>
              <a:avLst/>
              <a:gdLst/>
              <a:ahLst/>
              <a:cxnLst/>
              <a:rect l="l" t="t" r="r" b="b"/>
              <a:pathLst>
                <a:path w="18838" h="29284" extrusionOk="0">
                  <a:moveTo>
                    <a:pt x="12354" y="0"/>
                  </a:moveTo>
                  <a:cubicBezTo>
                    <a:pt x="12313" y="0"/>
                    <a:pt x="12273" y="22"/>
                    <a:pt x="12252" y="60"/>
                  </a:cubicBezTo>
                  <a:lnTo>
                    <a:pt x="869" y="20877"/>
                  </a:lnTo>
                  <a:cubicBezTo>
                    <a:pt x="164" y="22167"/>
                    <a:pt x="0" y="23684"/>
                    <a:pt x="414" y="25095"/>
                  </a:cubicBezTo>
                  <a:cubicBezTo>
                    <a:pt x="827" y="26506"/>
                    <a:pt x="1783" y="27694"/>
                    <a:pt x="3073" y="28400"/>
                  </a:cubicBezTo>
                  <a:lnTo>
                    <a:pt x="4664" y="29269"/>
                  </a:lnTo>
                  <a:cubicBezTo>
                    <a:pt x="4681" y="29279"/>
                    <a:pt x="4700" y="29283"/>
                    <a:pt x="4719" y="29283"/>
                  </a:cubicBezTo>
                  <a:cubicBezTo>
                    <a:pt x="4760" y="29283"/>
                    <a:pt x="4799" y="29262"/>
                    <a:pt x="4819" y="29224"/>
                  </a:cubicBezTo>
                  <a:lnTo>
                    <a:pt x="18806" y="3644"/>
                  </a:lnTo>
                  <a:cubicBezTo>
                    <a:pt x="18837" y="3588"/>
                    <a:pt x="18817" y="3519"/>
                    <a:pt x="18761" y="3488"/>
                  </a:cubicBezTo>
                  <a:lnTo>
                    <a:pt x="12408" y="14"/>
                  </a:lnTo>
                  <a:lnTo>
                    <a:pt x="12409" y="14"/>
                  </a:lnTo>
                  <a:cubicBezTo>
                    <a:pt x="12391" y="5"/>
                    <a:pt x="12372" y="0"/>
                    <a:pt x="12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2780650" y="3733250"/>
              <a:ext cx="380675" cy="1245700"/>
            </a:xfrm>
            <a:custGeom>
              <a:avLst/>
              <a:gdLst/>
              <a:ahLst/>
              <a:cxnLst/>
              <a:rect l="l" t="t" r="r" b="b"/>
              <a:pathLst>
                <a:path w="15227" h="49828" extrusionOk="0">
                  <a:moveTo>
                    <a:pt x="0" y="0"/>
                  </a:moveTo>
                  <a:lnTo>
                    <a:pt x="0" y="49828"/>
                  </a:lnTo>
                  <a:lnTo>
                    <a:pt x="15226" y="49828"/>
                  </a:lnTo>
                  <a:lnTo>
                    <a:pt x="152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0"/>
            <p:cNvSpPr/>
            <p:nvPr/>
          </p:nvSpPr>
          <p:spPr>
            <a:xfrm>
              <a:off x="2780650" y="3541650"/>
              <a:ext cx="513200" cy="695900"/>
            </a:xfrm>
            <a:custGeom>
              <a:avLst/>
              <a:gdLst/>
              <a:ahLst/>
              <a:cxnLst/>
              <a:rect l="l" t="t" r="r" b="b"/>
              <a:pathLst>
                <a:path w="20528" h="27836" extrusionOk="0">
                  <a:moveTo>
                    <a:pt x="7017" y="0"/>
                  </a:moveTo>
                  <a:cubicBezTo>
                    <a:pt x="3130" y="0"/>
                    <a:pt x="0" y="3130"/>
                    <a:pt x="0" y="7017"/>
                  </a:cubicBezTo>
                  <a:lnTo>
                    <a:pt x="0" y="20819"/>
                  </a:lnTo>
                  <a:cubicBezTo>
                    <a:pt x="0" y="24706"/>
                    <a:pt x="3130" y="27835"/>
                    <a:pt x="7017" y="27835"/>
                  </a:cubicBezTo>
                  <a:lnTo>
                    <a:pt x="13511" y="27835"/>
                  </a:lnTo>
                  <a:cubicBezTo>
                    <a:pt x="17398" y="27835"/>
                    <a:pt x="20528" y="24706"/>
                    <a:pt x="20528" y="20819"/>
                  </a:cubicBezTo>
                  <a:lnTo>
                    <a:pt x="20528" y="7017"/>
                  </a:lnTo>
                  <a:cubicBezTo>
                    <a:pt x="20528" y="3130"/>
                    <a:pt x="17398" y="0"/>
                    <a:pt x="13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0"/>
            <p:cNvSpPr/>
            <p:nvPr/>
          </p:nvSpPr>
          <p:spPr>
            <a:xfrm>
              <a:off x="3069125" y="2233375"/>
              <a:ext cx="1523950" cy="1904500"/>
            </a:xfrm>
            <a:custGeom>
              <a:avLst/>
              <a:gdLst/>
              <a:ahLst/>
              <a:cxnLst/>
              <a:rect l="l" t="t" r="r" b="b"/>
              <a:pathLst>
                <a:path w="60958" h="76180" extrusionOk="0">
                  <a:moveTo>
                    <a:pt x="132" y="1"/>
                  </a:moveTo>
                  <a:cubicBezTo>
                    <a:pt x="59" y="1"/>
                    <a:pt x="1" y="59"/>
                    <a:pt x="1" y="132"/>
                  </a:cubicBezTo>
                  <a:lnTo>
                    <a:pt x="1" y="76048"/>
                  </a:lnTo>
                  <a:cubicBezTo>
                    <a:pt x="1" y="76121"/>
                    <a:pt x="59" y="76179"/>
                    <a:pt x="132" y="76179"/>
                  </a:cubicBezTo>
                  <a:lnTo>
                    <a:pt x="60827" y="76179"/>
                  </a:lnTo>
                  <a:cubicBezTo>
                    <a:pt x="60899" y="76179"/>
                    <a:pt x="60958" y="76121"/>
                    <a:pt x="60958" y="76048"/>
                  </a:cubicBezTo>
                  <a:lnTo>
                    <a:pt x="60958" y="132"/>
                  </a:lnTo>
                  <a:cubicBezTo>
                    <a:pt x="60958" y="59"/>
                    <a:pt x="60899" y="1"/>
                    <a:pt x="60827" y="1"/>
                  </a:cubicBezTo>
                  <a:close/>
                </a:path>
              </a:pathLst>
            </a:custGeom>
            <a:solidFill>
              <a:srgbClr val="00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3185750" y="2332525"/>
              <a:ext cx="1290725" cy="1707800"/>
            </a:xfrm>
            <a:custGeom>
              <a:avLst/>
              <a:gdLst/>
              <a:ahLst/>
              <a:cxnLst/>
              <a:rect l="l" t="t" r="r" b="b"/>
              <a:pathLst>
                <a:path w="51629" h="68312" extrusionOk="0">
                  <a:moveTo>
                    <a:pt x="0" y="1"/>
                  </a:moveTo>
                  <a:lnTo>
                    <a:pt x="0" y="68311"/>
                  </a:lnTo>
                  <a:lnTo>
                    <a:pt x="51628" y="68311"/>
                  </a:lnTo>
                  <a:lnTo>
                    <a:pt x="516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4A86E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Devenir étudiant en soins infirmiers à l’Assistance Publique - Hôpitaux de Paris</a:t>
              </a:r>
              <a:endParaRPr dirty="0">
                <a:solidFill>
                  <a:srgbClr val="4A86E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2860800" y="3513625"/>
              <a:ext cx="485575" cy="699800"/>
            </a:xfrm>
            <a:custGeom>
              <a:avLst/>
              <a:gdLst/>
              <a:ahLst/>
              <a:cxnLst/>
              <a:rect l="l" t="t" r="r" b="b"/>
              <a:pathLst>
                <a:path w="19423" h="27992" extrusionOk="0">
                  <a:moveTo>
                    <a:pt x="15562" y="0"/>
                  </a:moveTo>
                  <a:cubicBezTo>
                    <a:pt x="14240" y="0"/>
                    <a:pt x="12960" y="703"/>
                    <a:pt x="12281" y="1945"/>
                  </a:cubicBezTo>
                  <a:lnTo>
                    <a:pt x="31" y="24348"/>
                  </a:lnTo>
                  <a:cubicBezTo>
                    <a:pt x="0" y="24404"/>
                    <a:pt x="21" y="24473"/>
                    <a:pt x="77" y="24504"/>
                  </a:cubicBezTo>
                  <a:lnTo>
                    <a:pt x="6430" y="27977"/>
                  </a:lnTo>
                  <a:cubicBezTo>
                    <a:pt x="6448" y="27987"/>
                    <a:pt x="6467" y="27992"/>
                    <a:pt x="6485" y="27992"/>
                  </a:cubicBezTo>
                  <a:cubicBezTo>
                    <a:pt x="6526" y="27992"/>
                    <a:pt x="6565" y="27970"/>
                    <a:pt x="6586" y="27932"/>
                  </a:cubicBezTo>
                  <a:lnTo>
                    <a:pt x="18836" y="5528"/>
                  </a:lnTo>
                  <a:cubicBezTo>
                    <a:pt x="19312" y="4659"/>
                    <a:pt x="19422" y="3636"/>
                    <a:pt x="19143" y="2686"/>
                  </a:cubicBezTo>
                  <a:cubicBezTo>
                    <a:pt x="18865" y="1735"/>
                    <a:pt x="18220" y="934"/>
                    <a:pt x="17350" y="459"/>
                  </a:cubicBezTo>
                  <a:cubicBezTo>
                    <a:pt x="16782" y="148"/>
                    <a:pt x="16168" y="0"/>
                    <a:pt x="15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2733325" y="4349800"/>
              <a:ext cx="459625" cy="103625"/>
            </a:xfrm>
            <a:custGeom>
              <a:avLst/>
              <a:gdLst/>
              <a:ahLst/>
              <a:cxnLst/>
              <a:rect l="l" t="t" r="r" b="b"/>
              <a:pathLst>
                <a:path w="18385" h="4145" extrusionOk="0">
                  <a:moveTo>
                    <a:pt x="0" y="0"/>
                  </a:moveTo>
                  <a:lnTo>
                    <a:pt x="0" y="4145"/>
                  </a:lnTo>
                  <a:lnTo>
                    <a:pt x="18385" y="4145"/>
                  </a:lnTo>
                  <a:lnTo>
                    <a:pt x="1838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2710025" y="4441450"/>
              <a:ext cx="520075" cy="1034550"/>
            </a:xfrm>
            <a:custGeom>
              <a:avLst/>
              <a:gdLst/>
              <a:ahLst/>
              <a:cxnLst/>
              <a:rect l="l" t="t" r="r" b="b"/>
              <a:pathLst>
                <a:path w="20803" h="41382" extrusionOk="0">
                  <a:moveTo>
                    <a:pt x="0" y="1"/>
                  </a:moveTo>
                  <a:lnTo>
                    <a:pt x="0" y="41382"/>
                  </a:lnTo>
                  <a:lnTo>
                    <a:pt x="20803" y="41382"/>
                  </a:lnTo>
                  <a:lnTo>
                    <a:pt x="20803" y="1"/>
                  </a:lnTo>
                  <a:close/>
                </a:path>
              </a:pathLst>
            </a:custGeom>
            <a:solidFill>
              <a:srgbClr val="00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2717200" y="4441450"/>
              <a:ext cx="255675" cy="1034550"/>
            </a:xfrm>
            <a:custGeom>
              <a:avLst/>
              <a:gdLst/>
              <a:ahLst/>
              <a:cxnLst/>
              <a:rect l="l" t="t" r="r" b="b"/>
              <a:pathLst>
                <a:path w="10227" h="41382" extrusionOk="0">
                  <a:moveTo>
                    <a:pt x="1" y="1"/>
                  </a:moveTo>
                  <a:lnTo>
                    <a:pt x="1" y="41382"/>
                  </a:lnTo>
                  <a:lnTo>
                    <a:pt x="10227" y="41382"/>
                  </a:lnTo>
                  <a:lnTo>
                    <a:pt x="10227" y="1"/>
                  </a:lnTo>
                  <a:close/>
                </a:path>
              </a:pathLst>
            </a:custGeom>
            <a:solidFill>
              <a:srgbClr val="00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3086600" y="4528500"/>
              <a:ext cx="71600" cy="71650"/>
            </a:xfrm>
            <a:custGeom>
              <a:avLst/>
              <a:gdLst/>
              <a:ahLst/>
              <a:cxnLst/>
              <a:rect l="l" t="t" r="r" b="b"/>
              <a:pathLst>
                <a:path w="2864" h="2866" extrusionOk="0">
                  <a:moveTo>
                    <a:pt x="1432" y="1"/>
                  </a:moveTo>
                  <a:cubicBezTo>
                    <a:pt x="642" y="1"/>
                    <a:pt x="0" y="642"/>
                    <a:pt x="0" y="1433"/>
                  </a:cubicBezTo>
                  <a:cubicBezTo>
                    <a:pt x="0" y="2224"/>
                    <a:pt x="642" y="2865"/>
                    <a:pt x="1432" y="2865"/>
                  </a:cubicBezTo>
                  <a:cubicBezTo>
                    <a:pt x="2222" y="2865"/>
                    <a:pt x="2864" y="2224"/>
                    <a:pt x="2864" y="1433"/>
                  </a:cubicBezTo>
                  <a:cubicBezTo>
                    <a:pt x="2864" y="642"/>
                    <a:pt x="2222" y="1"/>
                    <a:pt x="1432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4262900" y="3513975"/>
              <a:ext cx="495650" cy="699800"/>
            </a:xfrm>
            <a:custGeom>
              <a:avLst/>
              <a:gdLst/>
              <a:ahLst/>
              <a:cxnLst/>
              <a:rect l="l" t="t" r="r" b="b"/>
              <a:pathLst>
                <a:path w="19826" h="27992" extrusionOk="0">
                  <a:moveTo>
                    <a:pt x="4264" y="1"/>
                  </a:moveTo>
                  <a:cubicBezTo>
                    <a:pt x="3659" y="1"/>
                    <a:pt x="3044" y="148"/>
                    <a:pt x="2475" y="460"/>
                  </a:cubicBezTo>
                  <a:cubicBezTo>
                    <a:pt x="665" y="1449"/>
                    <a:pt x="1" y="3718"/>
                    <a:pt x="990" y="5529"/>
                  </a:cubicBezTo>
                  <a:lnTo>
                    <a:pt x="13240" y="27932"/>
                  </a:lnTo>
                  <a:cubicBezTo>
                    <a:pt x="13261" y="27971"/>
                    <a:pt x="13301" y="27992"/>
                    <a:pt x="13342" y="27992"/>
                  </a:cubicBezTo>
                  <a:cubicBezTo>
                    <a:pt x="13360" y="27992"/>
                    <a:pt x="13379" y="27988"/>
                    <a:pt x="13397" y="27978"/>
                  </a:cubicBezTo>
                  <a:lnTo>
                    <a:pt x="19749" y="24504"/>
                  </a:lnTo>
                  <a:cubicBezTo>
                    <a:pt x="19805" y="24474"/>
                    <a:pt x="19825" y="24403"/>
                    <a:pt x="19795" y="24348"/>
                  </a:cubicBezTo>
                  <a:lnTo>
                    <a:pt x="7544" y="1945"/>
                  </a:lnTo>
                  <a:cubicBezTo>
                    <a:pt x="6866" y="704"/>
                    <a:pt x="5586" y="1"/>
                    <a:pt x="42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4426825" y="4349800"/>
              <a:ext cx="459650" cy="103625"/>
            </a:xfrm>
            <a:custGeom>
              <a:avLst/>
              <a:gdLst/>
              <a:ahLst/>
              <a:cxnLst/>
              <a:rect l="l" t="t" r="r" b="b"/>
              <a:pathLst>
                <a:path w="18386" h="4145" extrusionOk="0">
                  <a:moveTo>
                    <a:pt x="1" y="0"/>
                  </a:moveTo>
                  <a:lnTo>
                    <a:pt x="1" y="4145"/>
                  </a:lnTo>
                  <a:lnTo>
                    <a:pt x="18385" y="4145"/>
                  </a:lnTo>
                  <a:lnTo>
                    <a:pt x="1838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4389675" y="4441450"/>
              <a:ext cx="520100" cy="1034550"/>
            </a:xfrm>
            <a:custGeom>
              <a:avLst/>
              <a:gdLst/>
              <a:ahLst/>
              <a:cxnLst/>
              <a:rect l="l" t="t" r="r" b="b"/>
              <a:pathLst>
                <a:path w="20804" h="41382" extrusionOk="0">
                  <a:moveTo>
                    <a:pt x="1" y="1"/>
                  </a:moveTo>
                  <a:lnTo>
                    <a:pt x="1" y="41382"/>
                  </a:lnTo>
                  <a:lnTo>
                    <a:pt x="20803" y="41382"/>
                  </a:lnTo>
                  <a:lnTo>
                    <a:pt x="20803" y="1"/>
                  </a:lnTo>
                  <a:close/>
                </a:path>
              </a:pathLst>
            </a:custGeom>
            <a:solidFill>
              <a:srgbClr val="00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4646875" y="4441450"/>
              <a:ext cx="255700" cy="1034550"/>
            </a:xfrm>
            <a:custGeom>
              <a:avLst/>
              <a:gdLst/>
              <a:ahLst/>
              <a:cxnLst/>
              <a:rect l="l" t="t" r="r" b="b"/>
              <a:pathLst>
                <a:path w="10228" h="41382" extrusionOk="0">
                  <a:moveTo>
                    <a:pt x="1" y="1"/>
                  </a:moveTo>
                  <a:lnTo>
                    <a:pt x="1" y="41382"/>
                  </a:lnTo>
                  <a:lnTo>
                    <a:pt x="10228" y="41382"/>
                  </a:lnTo>
                  <a:lnTo>
                    <a:pt x="10228" y="1"/>
                  </a:lnTo>
                  <a:close/>
                </a:path>
              </a:pathLst>
            </a:custGeom>
            <a:solidFill>
              <a:srgbClr val="00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4461550" y="4528500"/>
              <a:ext cx="71650" cy="71650"/>
            </a:xfrm>
            <a:custGeom>
              <a:avLst/>
              <a:gdLst/>
              <a:ahLst/>
              <a:cxnLst/>
              <a:rect l="l" t="t" r="r" b="b"/>
              <a:pathLst>
                <a:path w="2866" h="2866" extrusionOk="0">
                  <a:moveTo>
                    <a:pt x="1434" y="1"/>
                  </a:moveTo>
                  <a:cubicBezTo>
                    <a:pt x="642" y="1"/>
                    <a:pt x="1" y="642"/>
                    <a:pt x="1" y="1433"/>
                  </a:cubicBezTo>
                  <a:cubicBezTo>
                    <a:pt x="1" y="2224"/>
                    <a:pt x="642" y="2865"/>
                    <a:pt x="1434" y="2865"/>
                  </a:cubicBezTo>
                  <a:cubicBezTo>
                    <a:pt x="2224" y="2865"/>
                    <a:pt x="2865" y="2224"/>
                    <a:pt x="2865" y="1433"/>
                  </a:cubicBezTo>
                  <a:cubicBezTo>
                    <a:pt x="2865" y="642"/>
                    <a:pt x="2224" y="1"/>
                    <a:pt x="1434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3648175" y="2113425"/>
              <a:ext cx="365875" cy="227600"/>
            </a:xfrm>
            <a:custGeom>
              <a:avLst/>
              <a:gdLst/>
              <a:ahLst/>
              <a:cxnLst/>
              <a:rect l="l" t="t" r="r" b="b"/>
              <a:pathLst>
                <a:path w="14635" h="9104" extrusionOk="0">
                  <a:moveTo>
                    <a:pt x="7318" y="1022"/>
                  </a:moveTo>
                  <a:cubicBezTo>
                    <a:pt x="7412" y="1022"/>
                    <a:pt x="7508" y="1040"/>
                    <a:pt x="7598" y="1077"/>
                  </a:cubicBezTo>
                  <a:cubicBezTo>
                    <a:pt x="7873" y="1191"/>
                    <a:pt x="8052" y="1459"/>
                    <a:pt x="8052" y="1757"/>
                  </a:cubicBezTo>
                  <a:cubicBezTo>
                    <a:pt x="8052" y="2162"/>
                    <a:pt x="7723" y="2490"/>
                    <a:pt x="7317" y="2490"/>
                  </a:cubicBezTo>
                  <a:cubicBezTo>
                    <a:pt x="7020" y="2490"/>
                    <a:pt x="6752" y="2312"/>
                    <a:pt x="6639" y="2038"/>
                  </a:cubicBezTo>
                  <a:cubicBezTo>
                    <a:pt x="6525" y="1763"/>
                    <a:pt x="6588" y="1447"/>
                    <a:pt x="6797" y="1237"/>
                  </a:cubicBezTo>
                  <a:cubicBezTo>
                    <a:pt x="6938" y="1096"/>
                    <a:pt x="7126" y="1022"/>
                    <a:pt x="7318" y="1022"/>
                  </a:cubicBezTo>
                  <a:close/>
                  <a:moveTo>
                    <a:pt x="7317" y="0"/>
                  </a:moveTo>
                  <a:cubicBezTo>
                    <a:pt x="5587" y="0"/>
                    <a:pt x="4177" y="1351"/>
                    <a:pt x="4073" y="3053"/>
                  </a:cubicBezTo>
                  <a:lnTo>
                    <a:pt x="0" y="3053"/>
                  </a:lnTo>
                  <a:lnTo>
                    <a:pt x="0" y="9103"/>
                  </a:lnTo>
                  <a:lnTo>
                    <a:pt x="14634" y="9103"/>
                  </a:lnTo>
                  <a:lnTo>
                    <a:pt x="14634" y="3053"/>
                  </a:lnTo>
                  <a:lnTo>
                    <a:pt x="10563" y="3053"/>
                  </a:lnTo>
                  <a:cubicBezTo>
                    <a:pt x="10457" y="1350"/>
                    <a:pt x="9047" y="0"/>
                    <a:pt x="73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3640925" y="2328575"/>
              <a:ext cx="380350" cy="24825"/>
            </a:xfrm>
            <a:custGeom>
              <a:avLst/>
              <a:gdLst/>
              <a:ahLst/>
              <a:cxnLst/>
              <a:rect l="l" t="t" r="r" b="b"/>
              <a:pathLst>
                <a:path w="15214" h="993" extrusionOk="0">
                  <a:moveTo>
                    <a:pt x="16" y="1"/>
                  </a:moveTo>
                  <a:cubicBezTo>
                    <a:pt x="7" y="1"/>
                    <a:pt x="1" y="7"/>
                    <a:pt x="1" y="16"/>
                  </a:cubicBezTo>
                  <a:lnTo>
                    <a:pt x="1" y="978"/>
                  </a:lnTo>
                  <a:cubicBezTo>
                    <a:pt x="1" y="986"/>
                    <a:pt x="7" y="993"/>
                    <a:pt x="16" y="993"/>
                  </a:cubicBezTo>
                  <a:lnTo>
                    <a:pt x="15199" y="993"/>
                  </a:lnTo>
                  <a:cubicBezTo>
                    <a:pt x="15207" y="993"/>
                    <a:pt x="15214" y="986"/>
                    <a:pt x="15214" y="978"/>
                  </a:cubicBezTo>
                  <a:lnTo>
                    <a:pt x="15214" y="16"/>
                  </a:lnTo>
                  <a:cubicBezTo>
                    <a:pt x="15214" y="7"/>
                    <a:pt x="15207" y="1"/>
                    <a:pt x="15199" y="1"/>
                  </a:cubicBezTo>
                  <a:close/>
                </a:path>
              </a:pathLst>
            </a:custGeom>
            <a:solidFill>
              <a:srgbClr val="443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31" name="Google Shape;4931;p30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2" name="Google Shape;4932;p30"/>
          <p:cNvSpPr txBox="1"/>
          <p:nvPr/>
        </p:nvSpPr>
        <p:spPr>
          <a:xfrm>
            <a:off x="65075" y="27550"/>
            <a:ext cx="34719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INTRODUCTION</a:t>
            </a:r>
            <a:endParaRPr sz="2600" dirty="0">
              <a:solidFill>
                <a:srgbClr val="FFFFFF"/>
              </a:solidFill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943380" y="4297725"/>
            <a:ext cx="2898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AP-HP </a:t>
            </a:r>
          </a:p>
          <a:p>
            <a:pPr algn="ctr"/>
            <a:r>
              <a:rPr lang="fr-FR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plus grand CHU d’Europe </a:t>
            </a:r>
          </a:p>
          <a:p>
            <a:pPr algn="ctr"/>
            <a:r>
              <a:rPr lang="fr-FR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avec </a:t>
            </a:r>
            <a:r>
              <a:rPr lang="fr-FR" sz="1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 établissements hospitaliers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99"/>
    </mc:Choice>
    <mc:Fallback xmlns="">
      <p:transition spd="slow" advTm="43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027;p37"/>
          <p:cNvSpPr/>
          <p:nvPr/>
        </p:nvSpPr>
        <p:spPr>
          <a:xfrm>
            <a:off x="5010635" y="1175633"/>
            <a:ext cx="761395" cy="761395"/>
          </a:xfrm>
          <a:custGeom>
            <a:avLst/>
            <a:gdLst/>
            <a:ahLst/>
            <a:cxnLst/>
            <a:rect l="l" t="t" r="r" b="b"/>
            <a:pathLst>
              <a:path w="42769" h="42769" extrusionOk="0">
                <a:moveTo>
                  <a:pt x="21384" y="0"/>
                </a:moveTo>
                <a:cubicBezTo>
                  <a:pt x="15713" y="0"/>
                  <a:pt x="10274" y="2253"/>
                  <a:pt x="6264" y="6263"/>
                </a:cubicBezTo>
                <a:cubicBezTo>
                  <a:pt x="2253" y="10274"/>
                  <a:pt x="0" y="15713"/>
                  <a:pt x="0" y="21384"/>
                </a:cubicBezTo>
                <a:cubicBezTo>
                  <a:pt x="0" y="27055"/>
                  <a:pt x="2253" y="32495"/>
                  <a:pt x="6264" y="36505"/>
                </a:cubicBezTo>
                <a:cubicBezTo>
                  <a:pt x="10274" y="40515"/>
                  <a:pt x="15713" y="42768"/>
                  <a:pt x="21384" y="42768"/>
                </a:cubicBezTo>
                <a:cubicBezTo>
                  <a:pt x="27056" y="42768"/>
                  <a:pt x="32495" y="40515"/>
                  <a:pt x="36506" y="36505"/>
                </a:cubicBezTo>
                <a:cubicBezTo>
                  <a:pt x="40515" y="32495"/>
                  <a:pt x="42768" y="27055"/>
                  <a:pt x="42768" y="21384"/>
                </a:cubicBezTo>
                <a:cubicBezTo>
                  <a:pt x="42768" y="15713"/>
                  <a:pt x="40515" y="10274"/>
                  <a:pt x="36506" y="6263"/>
                </a:cubicBezTo>
                <a:cubicBezTo>
                  <a:pt x="32495" y="2253"/>
                  <a:pt x="27056" y="0"/>
                  <a:pt x="21384" y="0"/>
                </a:cubicBezTo>
                <a:close/>
              </a:path>
            </a:pathLst>
          </a:custGeom>
          <a:solidFill>
            <a:srgbClr val="0063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8" name="Google Shape;5008;p37"/>
          <p:cNvSpPr txBox="1">
            <a:spLocks noGrp="1"/>
          </p:cNvSpPr>
          <p:nvPr>
            <p:ph type="subTitle" idx="1"/>
          </p:nvPr>
        </p:nvSpPr>
        <p:spPr>
          <a:xfrm>
            <a:off x="131710" y="2631212"/>
            <a:ext cx="2013927" cy="6754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800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Cabinet libéral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800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EHPAD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800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Crèche…</a:t>
            </a:r>
            <a:endParaRPr sz="1800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09" name="Google Shape;5009;p37"/>
          <p:cNvSpPr txBox="1">
            <a:spLocks noGrp="1"/>
          </p:cNvSpPr>
          <p:nvPr>
            <p:ph type="subTitle" idx="2"/>
          </p:nvPr>
        </p:nvSpPr>
        <p:spPr>
          <a:xfrm>
            <a:off x="1985831" y="2691658"/>
            <a:ext cx="1973945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800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Chirurgie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800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médecine</a:t>
            </a:r>
            <a:endParaRPr sz="1800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12" name="Google Shape;5012;p37"/>
          <p:cNvSpPr txBox="1">
            <a:spLocks noGrp="1"/>
          </p:cNvSpPr>
          <p:nvPr>
            <p:ph type="title" idx="5"/>
          </p:nvPr>
        </p:nvSpPr>
        <p:spPr>
          <a:xfrm>
            <a:off x="108501" y="2031041"/>
            <a:ext cx="1730708" cy="473525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Lieux de vie</a:t>
            </a:r>
            <a:endParaRPr sz="16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13" name="Google Shape;5013;p37"/>
          <p:cNvSpPr txBox="1">
            <a:spLocks noGrp="1"/>
          </p:cNvSpPr>
          <p:nvPr>
            <p:ph type="title" idx="6"/>
          </p:nvPr>
        </p:nvSpPr>
        <p:spPr>
          <a:xfrm>
            <a:off x="1985831" y="2031581"/>
            <a:ext cx="2221838" cy="487200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Soins de </a:t>
            </a:r>
            <a:b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courte durée</a:t>
            </a:r>
            <a:endParaRPr sz="16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14" name="Google Shape;5014;p37"/>
          <p:cNvSpPr txBox="1">
            <a:spLocks noGrp="1"/>
          </p:cNvSpPr>
          <p:nvPr>
            <p:ph type="title" idx="7"/>
          </p:nvPr>
        </p:nvSpPr>
        <p:spPr>
          <a:xfrm>
            <a:off x="4324784" y="2031581"/>
            <a:ext cx="2268897" cy="487200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Soins de </a:t>
            </a:r>
            <a:b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longue durée</a:t>
            </a:r>
            <a:endParaRPr sz="16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Google Shape;5014;p37"/>
          <p:cNvSpPr txBox="1">
            <a:spLocks noGrp="1"/>
          </p:cNvSpPr>
          <p:nvPr>
            <p:ph type="title" idx="4294967295"/>
          </p:nvPr>
        </p:nvSpPr>
        <p:spPr>
          <a:xfrm>
            <a:off x="6818989" y="2038177"/>
            <a:ext cx="2268537" cy="487363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Santé mentale  psychiatrie</a:t>
            </a:r>
            <a:endParaRPr sz="16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Google Shape;5013;p37"/>
          <p:cNvSpPr txBox="1">
            <a:spLocks noGrp="1"/>
          </p:cNvSpPr>
          <p:nvPr>
            <p:ph type="title" idx="4294967295"/>
          </p:nvPr>
        </p:nvSpPr>
        <p:spPr>
          <a:xfrm>
            <a:off x="932678" y="4275102"/>
            <a:ext cx="7616825" cy="487362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disciplines de stage obligatoires à effectuer durant les 6 semestres</a:t>
            </a:r>
            <a:endParaRPr sz="16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16" name="Google Shape;5016;p37"/>
          <p:cNvSpPr/>
          <p:nvPr/>
        </p:nvSpPr>
        <p:spPr>
          <a:xfrm>
            <a:off x="2813254" y="1201013"/>
            <a:ext cx="761395" cy="761395"/>
          </a:xfrm>
          <a:custGeom>
            <a:avLst/>
            <a:gdLst/>
            <a:ahLst/>
            <a:cxnLst/>
            <a:rect l="l" t="t" r="r" b="b"/>
            <a:pathLst>
              <a:path w="42769" h="42769" extrusionOk="0">
                <a:moveTo>
                  <a:pt x="21385" y="1"/>
                </a:moveTo>
                <a:cubicBezTo>
                  <a:pt x="15714" y="1"/>
                  <a:pt x="10275" y="2254"/>
                  <a:pt x="6264" y="6264"/>
                </a:cubicBezTo>
                <a:cubicBezTo>
                  <a:pt x="2254" y="10275"/>
                  <a:pt x="1" y="15714"/>
                  <a:pt x="1" y="21385"/>
                </a:cubicBezTo>
                <a:cubicBezTo>
                  <a:pt x="1" y="27057"/>
                  <a:pt x="2254" y="32496"/>
                  <a:pt x="6264" y="36507"/>
                </a:cubicBezTo>
                <a:cubicBezTo>
                  <a:pt x="10275" y="40516"/>
                  <a:pt x="15714" y="42769"/>
                  <a:pt x="21385" y="42769"/>
                </a:cubicBezTo>
                <a:cubicBezTo>
                  <a:pt x="27056" y="42769"/>
                  <a:pt x="32495" y="40516"/>
                  <a:pt x="36505" y="36507"/>
                </a:cubicBezTo>
                <a:cubicBezTo>
                  <a:pt x="40516" y="32496"/>
                  <a:pt x="42769" y="27057"/>
                  <a:pt x="42769" y="21385"/>
                </a:cubicBezTo>
                <a:cubicBezTo>
                  <a:pt x="42769" y="15714"/>
                  <a:pt x="40516" y="10275"/>
                  <a:pt x="36505" y="6264"/>
                </a:cubicBezTo>
                <a:cubicBezTo>
                  <a:pt x="32495" y="2254"/>
                  <a:pt x="27056" y="1"/>
                  <a:pt x="21385" y="1"/>
                </a:cubicBezTo>
                <a:close/>
              </a:path>
            </a:pathLst>
          </a:custGeom>
          <a:solidFill>
            <a:srgbClr val="0063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17" name="Google Shape;5017;p37"/>
          <p:cNvGrpSpPr/>
          <p:nvPr/>
        </p:nvGrpSpPr>
        <p:grpSpPr>
          <a:xfrm>
            <a:off x="2929973" y="1402645"/>
            <a:ext cx="522219" cy="328799"/>
            <a:chOff x="1992000" y="1004500"/>
            <a:chExt cx="733350" cy="597500"/>
          </a:xfrm>
        </p:grpSpPr>
        <p:sp>
          <p:nvSpPr>
            <p:cNvPr id="5018" name="Google Shape;5018;p37"/>
            <p:cNvSpPr/>
            <p:nvPr/>
          </p:nvSpPr>
          <p:spPr>
            <a:xfrm>
              <a:off x="1992000" y="1062000"/>
              <a:ext cx="733350" cy="478250"/>
            </a:xfrm>
            <a:custGeom>
              <a:avLst/>
              <a:gdLst/>
              <a:ahLst/>
              <a:cxnLst/>
              <a:rect l="l" t="t" r="r" b="b"/>
              <a:pathLst>
                <a:path w="29334" h="19130" extrusionOk="0">
                  <a:moveTo>
                    <a:pt x="10760" y="0"/>
                  </a:moveTo>
                  <a:cubicBezTo>
                    <a:pt x="9135" y="0"/>
                    <a:pt x="7597" y="729"/>
                    <a:pt x="6567" y="1984"/>
                  </a:cubicBezTo>
                  <a:lnTo>
                    <a:pt x="1233" y="8482"/>
                  </a:lnTo>
                  <a:cubicBezTo>
                    <a:pt x="436" y="9452"/>
                    <a:pt x="0" y="10668"/>
                    <a:pt x="0" y="11923"/>
                  </a:cubicBezTo>
                  <a:lnTo>
                    <a:pt x="0" y="15473"/>
                  </a:lnTo>
                  <a:cubicBezTo>
                    <a:pt x="0" y="17492"/>
                    <a:pt x="1638" y="19129"/>
                    <a:pt x="3658" y="19129"/>
                  </a:cubicBezTo>
                  <a:lnTo>
                    <a:pt x="25359" y="19129"/>
                  </a:lnTo>
                  <a:cubicBezTo>
                    <a:pt x="27554" y="19129"/>
                    <a:pt x="29334" y="17349"/>
                    <a:pt x="29334" y="15155"/>
                  </a:cubicBezTo>
                  <a:lnTo>
                    <a:pt x="29334" y="5426"/>
                  </a:lnTo>
                  <a:cubicBezTo>
                    <a:pt x="29334" y="2429"/>
                    <a:pt x="26905" y="0"/>
                    <a:pt x="239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7"/>
            <p:cNvSpPr/>
            <p:nvPr/>
          </p:nvSpPr>
          <p:spPr>
            <a:xfrm>
              <a:off x="2256375" y="1004500"/>
              <a:ext cx="62525" cy="57525"/>
            </a:xfrm>
            <a:custGeom>
              <a:avLst/>
              <a:gdLst/>
              <a:ahLst/>
              <a:cxnLst/>
              <a:rect l="l" t="t" r="r" b="b"/>
              <a:pathLst>
                <a:path w="2501" h="2301" extrusionOk="0">
                  <a:moveTo>
                    <a:pt x="0" y="1"/>
                  </a:moveTo>
                  <a:lnTo>
                    <a:pt x="0" y="2300"/>
                  </a:lnTo>
                  <a:lnTo>
                    <a:pt x="2501" y="2300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7"/>
            <p:cNvSpPr/>
            <p:nvPr/>
          </p:nvSpPr>
          <p:spPr>
            <a:xfrm>
              <a:off x="2404475" y="1162250"/>
              <a:ext cx="155200" cy="155175"/>
            </a:xfrm>
            <a:custGeom>
              <a:avLst/>
              <a:gdLst/>
              <a:ahLst/>
              <a:cxnLst/>
              <a:rect l="l" t="t" r="r" b="b"/>
              <a:pathLst>
                <a:path w="6208" h="6207" extrusionOk="0">
                  <a:moveTo>
                    <a:pt x="2111" y="1"/>
                  </a:moveTo>
                  <a:lnTo>
                    <a:pt x="2111" y="2112"/>
                  </a:lnTo>
                  <a:lnTo>
                    <a:pt x="0" y="2112"/>
                  </a:lnTo>
                  <a:lnTo>
                    <a:pt x="0" y="4096"/>
                  </a:lnTo>
                  <a:lnTo>
                    <a:pt x="2111" y="4096"/>
                  </a:lnTo>
                  <a:lnTo>
                    <a:pt x="2111" y="6207"/>
                  </a:lnTo>
                  <a:lnTo>
                    <a:pt x="4096" y="6207"/>
                  </a:lnTo>
                  <a:lnTo>
                    <a:pt x="4096" y="4096"/>
                  </a:lnTo>
                  <a:lnTo>
                    <a:pt x="6207" y="4096"/>
                  </a:lnTo>
                  <a:lnTo>
                    <a:pt x="6207" y="2112"/>
                  </a:lnTo>
                  <a:lnTo>
                    <a:pt x="4096" y="2112"/>
                  </a:lnTo>
                  <a:lnTo>
                    <a:pt x="40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37"/>
            <p:cNvSpPr/>
            <p:nvPr/>
          </p:nvSpPr>
          <p:spPr>
            <a:xfrm>
              <a:off x="2071525" y="1130200"/>
              <a:ext cx="150150" cy="169925"/>
            </a:xfrm>
            <a:custGeom>
              <a:avLst/>
              <a:gdLst/>
              <a:ahLst/>
              <a:cxnLst/>
              <a:rect l="l" t="t" r="r" b="b"/>
              <a:pathLst>
                <a:path w="6006" h="6797" extrusionOk="0">
                  <a:moveTo>
                    <a:pt x="5054" y="0"/>
                  </a:moveTo>
                  <a:cubicBezTo>
                    <a:pt x="4788" y="0"/>
                    <a:pt x="4518" y="113"/>
                    <a:pt x="4321" y="364"/>
                  </a:cubicBezTo>
                  <a:lnTo>
                    <a:pt x="483" y="5274"/>
                  </a:lnTo>
                  <a:cubicBezTo>
                    <a:pt x="1" y="5893"/>
                    <a:pt x="442" y="6796"/>
                    <a:pt x="1226" y="6796"/>
                  </a:cubicBezTo>
                  <a:lnTo>
                    <a:pt x="5064" y="6796"/>
                  </a:lnTo>
                  <a:cubicBezTo>
                    <a:pt x="5584" y="6796"/>
                    <a:pt x="6005" y="6375"/>
                    <a:pt x="6005" y="5855"/>
                  </a:cubicBezTo>
                  <a:lnTo>
                    <a:pt x="6005" y="944"/>
                  </a:lnTo>
                  <a:cubicBezTo>
                    <a:pt x="6005" y="367"/>
                    <a:pt x="5536" y="0"/>
                    <a:pt x="5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37"/>
            <p:cNvSpPr/>
            <p:nvPr/>
          </p:nvSpPr>
          <p:spPr>
            <a:xfrm>
              <a:off x="1992000" y="1487525"/>
              <a:ext cx="733350" cy="60525"/>
            </a:xfrm>
            <a:custGeom>
              <a:avLst/>
              <a:gdLst/>
              <a:ahLst/>
              <a:cxnLst/>
              <a:rect l="l" t="t" r="r" b="b"/>
              <a:pathLst>
                <a:path w="29334" h="2421" extrusionOk="0">
                  <a:moveTo>
                    <a:pt x="37" y="0"/>
                  </a:moveTo>
                  <a:cubicBezTo>
                    <a:pt x="17" y="0"/>
                    <a:pt x="0" y="17"/>
                    <a:pt x="0" y="38"/>
                  </a:cubicBezTo>
                  <a:lnTo>
                    <a:pt x="0" y="2383"/>
                  </a:lnTo>
                  <a:cubicBezTo>
                    <a:pt x="0" y="2404"/>
                    <a:pt x="17" y="2421"/>
                    <a:pt x="37" y="2421"/>
                  </a:cubicBezTo>
                  <a:lnTo>
                    <a:pt x="29296" y="2421"/>
                  </a:lnTo>
                  <a:cubicBezTo>
                    <a:pt x="29317" y="2421"/>
                    <a:pt x="29334" y="2404"/>
                    <a:pt x="29334" y="2383"/>
                  </a:cubicBezTo>
                  <a:lnTo>
                    <a:pt x="29334" y="38"/>
                  </a:lnTo>
                  <a:cubicBezTo>
                    <a:pt x="29334" y="17"/>
                    <a:pt x="29317" y="0"/>
                    <a:pt x="29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7"/>
            <p:cNvSpPr/>
            <p:nvPr/>
          </p:nvSpPr>
          <p:spPr>
            <a:xfrm>
              <a:off x="2078025" y="1457850"/>
              <a:ext cx="144175" cy="144150"/>
            </a:xfrm>
            <a:custGeom>
              <a:avLst/>
              <a:gdLst/>
              <a:ahLst/>
              <a:cxnLst/>
              <a:rect l="l" t="t" r="r" b="b"/>
              <a:pathLst>
                <a:path w="5767" h="5766" extrusionOk="0">
                  <a:moveTo>
                    <a:pt x="2883" y="1"/>
                  </a:moveTo>
                  <a:cubicBezTo>
                    <a:pt x="1292" y="1"/>
                    <a:pt x="1" y="1291"/>
                    <a:pt x="1" y="2883"/>
                  </a:cubicBezTo>
                  <a:cubicBezTo>
                    <a:pt x="1" y="4476"/>
                    <a:pt x="1292" y="5766"/>
                    <a:pt x="2883" y="5766"/>
                  </a:cubicBezTo>
                  <a:cubicBezTo>
                    <a:pt x="4476" y="5766"/>
                    <a:pt x="5767" y="4476"/>
                    <a:pt x="5767" y="2883"/>
                  </a:cubicBezTo>
                  <a:cubicBezTo>
                    <a:pt x="5767" y="1291"/>
                    <a:pt x="4476" y="1"/>
                    <a:pt x="2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7"/>
            <p:cNvSpPr/>
            <p:nvPr/>
          </p:nvSpPr>
          <p:spPr>
            <a:xfrm>
              <a:off x="2110575" y="1490400"/>
              <a:ext cx="79100" cy="79050"/>
            </a:xfrm>
            <a:custGeom>
              <a:avLst/>
              <a:gdLst/>
              <a:ahLst/>
              <a:cxnLst/>
              <a:rect l="l" t="t" r="r" b="b"/>
              <a:pathLst>
                <a:path w="3164" h="3162" extrusionOk="0">
                  <a:moveTo>
                    <a:pt x="1581" y="0"/>
                  </a:moveTo>
                  <a:cubicBezTo>
                    <a:pt x="709" y="0"/>
                    <a:pt x="0" y="708"/>
                    <a:pt x="0" y="1581"/>
                  </a:cubicBezTo>
                  <a:cubicBezTo>
                    <a:pt x="0" y="2455"/>
                    <a:pt x="709" y="3162"/>
                    <a:pt x="1581" y="3162"/>
                  </a:cubicBezTo>
                  <a:cubicBezTo>
                    <a:pt x="2455" y="3162"/>
                    <a:pt x="3163" y="2455"/>
                    <a:pt x="3163" y="1581"/>
                  </a:cubicBezTo>
                  <a:cubicBezTo>
                    <a:pt x="3163" y="708"/>
                    <a:pt x="2455" y="0"/>
                    <a:pt x="15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37"/>
            <p:cNvSpPr/>
            <p:nvPr/>
          </p:nvSpPr>
          <p:spPr>
            <a:xfrm>
              <a:off x="2529700" y="1457850"/>
              <a:ext cx="144175" cy="144150"/>
            </a:xfrm>
            <a:custGeom>
              <a:avLst/>
              <a:gdLst/>
              <a:ahLst/>
              <a:cxnLst/>
              <a:rect l="l" t="t" r="r" b="b"/>
              <a:pathLst>
                <a:path w="5767" h="5766" extrusionOk="0">
                  <a:moveTo>
                    <a:pt x="2884" y="1"/>
                  </a:moveTo>
                  <a:cubicBezTo>
                    <a:pt x="1292" y="1"/>
                    <a:pt x="1" y="1291"/>
                    <a:pt x="1" y="2883"/>
                  </a:cubicBezTo>
                  <a:cubicBezTo>
                    <a:pt x="1" y="4476"/>
                    <a:pt x="1292" y="5766"/>
                    <a:pt x="2884" y="5766"/>
                  </a:cubicBezTo>
                  <a:cubicBezTo>
                    <a:pt x="4476" y="5766"/>
                    <a:pt x="5767" y="4476"/>
                    <a:pt x="5767" y="2883"/>
                  </a:cubicBezTo>
                  <a:cubicBezTo>
                    <a:pt x="5767" y="1291"/>
                    <a:pt x="4476" y="1"/>
                    <a:pt x="2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37"/>
            <p:cNvSpPr/>
            <p:nvPr/>
          </p:nvSpPr>
          <p:spPr>
            <a:xfrm>
              <a:off x="2562275" y="1490400"/>
              <a:ext cx="79075" cy="79050"/>
            </a:xfrm>
            <a:custGeom>
              <a:avLst/>
              <a:gdLst/>
              <a:ahLst/>
              <a:cxnLst/>
              <a:rect l="l" t="t" r="r" b="b"/>
              <a:pathLst>
                <a:path w="3163" h="3162" extrusionOk="0">
                  <a:moveTo>
                    <a:pt x="1581" y="0"/>
                  </a:moveTo>
                  <a:cubicBezTo>
                    <a:pt x="708" y="0"/>
                    <a:pt x="0" y="708"/>
                    <a:pt x="0" y="1581"/>
                  </a:cubicBezTo>
                  <a:cubicBezTo>
                    <a:pt x="0" y="2455"/>
                    <a:pt x="708" y="3162"/>
                    <a:pt x="1581" y="3162"/>
                  </a:cubicBezTo>
                  <a:cubicBezTo>
                    <a:pt x="2454" y="3162"/>
                    <a:pt x="3162" y="2455"/>
                    <a:pt x="3162" y="1581"/>
                  </a:cubicBezTo>
                  <a:cubicBezTo>
                    <a:pt x="3162" y="708"/>
                    <a:pt x="2454" y="0"/>
                    <a:pt x="15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7" name="Google Shape;5027;p37"/>
          <p:cNvSpPr/>
          <p:nvPr/>
        </p:nvSpPr>
        <p:spPr>
          <a:xfrm>
            <a:off x="551981" y="1159686"/>
            <a:ext cx="761395" cy="761395"/>
          </a:xfrm>
          <a:custGeom>
            <a:avLst/>
            <a:gdLst/>
            <a:ahLst/>
            <a:cxnLst/>
            <a:rect l="l" t="t" r="r" b="b"/>
            <a:pathLst>
              <a:path w="42769" h="42769" extrusionOk="0">
                <a:moveTo>
                  <a:pt x="21384" y="0"/>
                </a:moveTo>
                <a:cubicBezTo>
                  <a:pt x="15713" y="0"/>
                  <a:pt x="10274" y="2253"/>
                  <a:pt x="6264" y="6263"/>
                </a:cubicBezTo>
                <a:cubicBezTo>
                  <a:pt x="2253" y="10274"/>
                  <a:pt x="0" y="15713"/>
                  <a:pt x="0" y="21384"/>
                </a:cubicBezTo>
                <a:cubicBezTo>
                  <a:pt x="0" y="27055"/>
                  <a:pt x="2253" y="32495"/>
                  <a:pt x="6264" y="36505"/>
                </a:cubicBezTo>
                <a:cubicBezTo>
                  <a:pt x="10274" y="40515"/>
                  <a:pt x="15713" y="42768"/>
                  <a:pt x="21384" y="42768"/>
                </a:cubicBezTo>
                <a:cubicBezTo>
                  <a:pt x="27056" y="42768"/>
                  <a:pt x="32495" y="40515"/>
                  <a:pt x="36506" y="36505"/>
                </a:cubicBezTo>
                <a:cubicBezTo>
                  <a:pt x="40515" y="32495"/>
                  <a:pt x="42768" y="27055"/>
                  <a:pt x="42768" y="21384"/>
                </a:cubicBezTo>
                <a:cubicBezTo>
                  <a:pt x="42768" y="15713"/>
                  <a:pt x="40515" y="10274"/>
                  <a:pt x="36506" y="6263"/>
                </a:cubicBezTo>
                <a:cubicBezTo>
                  <a:pt x="32495" y="2253"/>
                  <a:pt x="27056" y="0"/>
                  <a:pt x="21384" y="0"/>
                </a:cubicBezTo>
                <a:close/>
              </a:path>
            </a:pathLst>
          </a:custGeom>
          <a:solidFill>
            <a:srgbClr val="0063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28" name="Google Shape;5028;p37"/>
          <p:cNvGrpSpPr/>
          <p:nvPr/>
        </p:nvGrpSpPr>
        <p:grpSpPr>
          <a:xfrm>
            <a:off x="623021" y="1296344"/>
            <a:ext cx="600674" cy="602668"/>
            <a:chOff x="3388125" y="456200"/>
            <a:chExt cx="843525" cy="846325"/>
          </a:xfrm>
        </p:grpSpPr>
        <p:sp>
          <p:nvSpPr>
            <p:cNvPr id="5029" name="Google Shape;5029;p37"/>
            <p:cNvSpPr/>
            <p:nvPr/>
          </p:nvSpPr>
          <p:spPr>
            <a:xfrm>
              <a:off x="3388125" y="764800"/>
              <a:ext cx="350850" cy="537725"/>
            </a:xfrm>
            <a:custGeom>
              <a:avLst/>
              <a:gdLst/>
              <a:ahLst/>
              <a:cxnLst/>
              <a:rect l="l" t="t" r="r" b="b"/>
              <a:pathLst>
                <a:path w="14034" h="21509" extrusionOk="0">
                  <a:moveTo>
                    <a:pt x="1895" y="1"/>
                  </a:moveTo>
                  <a:cubicBezTo>
                    <a:pt x="853" y="1"/>
                    <a:pt x="1" y="853"/>
                    <a:pt x="1" y="1895"/>
                  </a:cubicBezTo>
                  <a:lnTo>
                    <a:pt x="1" y="8920"/>
                  </a:lnTo>
                  <a:cubicBezTo>
                    <a:pt x="1" y="9618"/>
                    <a:pt x="388" y="10225"/>
                    <a:pt x="956" y="10554"/>
                  </a:cubicBezTo>
                  <a:lnTo>
                    <a:pt x="8685" y="18283"/>
                  </a:lnTo>
                  <a:cubicBezTo>
                    <a:pt x="8756" y="18353"/>
                    <a:pt x="8833" y="18411"/>
                    <a:pt x="8911" y="18467"/>
                  </a:cubicBezTo>
                  <a:lnTo>
                    <a:pt x="8911" y="20164"/>
                  </a:lnTo>
                  <a:cubicBezTo>
                    <a:pt x="10556" y="20824"/>
                    <a:pt x="12277" y="21276"/>
                    <a:pt x="14034" y="21508"/>
                  </a:cubicBezTo>
                  <a:lnTo>
                    <a:pt x="14034" y="14398"/>
                  </a:lnTo>
                  <a:lnTo>
                    <a:pt x="13943" y="14398"/>
                  </a:lnTo>
                  <a:cubicBezTo>
                    <a:pt x="13856" y="14110"/>
                    <a:pt x="13708" y="13838"/>
                    <a:pt x="13482" y="13612"/>
                  </a:cubicBezTo>
                  <a:lnTo>
                    <a:pt x="8074" y="8204"/>
                  </a:lnTo>
                  <a:cubicBezTo>
                    <a:pt x="7705" y="7835"/>
                    <a:pt x="7220" y="7651"/>
                    <a:pt x="6734" y="7651"/>
                  </a:cubicBezTo>
                  <a:cubicBezTo>
                    <a:pt x="6249" y="7651"/>
                    <a:pt x="5763" y="7835"/>
                    <a:pt x="5395" y="8204"/>
                  </a:cubicBezTo>
                  <a:cubicBezTo>
                    <a:pt x="5141" y="8458"/>
                    <a:pt x="4967" y="8780"/>
                    <a:pt x="4891" y="9132"/>
                  </a:cubicBezTo>
                  <a:lnTo>
                    <a:pt x="3788" y="8029"/>
                  </a:lnTo>
                  <a:lnTo>
                    <a:pt x="3788" y="1895"/>
                  </a:lnTo>
                  <a:cubicBezTo>
                    <a:pt x="3788" y="853"/>
                    <a:pt x="2936" y="1"/>
                    <a:pt x="1895" y="1"/>
                  </a:cubicBezTo>
                  <a:close/>
                </a:path>
              </a:pathLst>
            </a:custGeom>
            <a:solidFill>
              <a:srgbClr val="F6BC9F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37"/>
            <p:cNvSpPr/>
            <p:nvPr/>
          </p:nvSpPr>
          <p:spPr>
            <a:xfrm>
              <a:off x="3880800" y="764800"/>
              <a:ext cx="350850" cy="537725"/>
            </a:xfrm>
            <a:custGeom>
              <a:avLst/>
              <a:gdLst/>
              <a:ahLst/>
              <a:cxnLst/>
              <a:rect l="l" t="t" r="r" b="b"/>
              <a:pathLst>
                <a:path w="14034" h="21509" extrusionOk="0">
                  <a:moveTo>
                    <a:pt x="12140" y="1"/>
                  </a:moveTo>
                  <a:cubicBezTo>
                    <a:pt x="11098" y="1"/>
                    <a:pt x="10246" y="853"/>
                    <a:pt x="10246" y="1895"/>
                  </a:cubicBezTo>
                  <a:lnTo>
                    <a:pt x="10246" y="8029"/>
                  </a:lnTo>
                  <a:lnTo>
                    <a:pt x="9143" y="9132"/>
                  </a:lnTo>
                  <a:cubicBezTo>
                    <a:pt x="9068" y="8780"/>
                    <a:pt x="8893" y="8458"/>
                    <a:pt x="8640" y="8204"/>
                  </a:cubicBezTo>
                  <a:cubicBezTo>
                    <a:pt x="8272" y="7835"/>
                    <a:pt x="7786" y="7651"/>
                    <a:pt x="7301" y="7651"/>
                  </a:cubicBezTo>
                  <a:cubicBezTo>
                    <a:pt x="6815" y="7651"/>
                    <a:pt x="6330" y="7835"/>
                    <a:pt x="5962" y="8204"/>
                  </a:cubicBezTo>
                  <a:lnTo>
                    <a:pt x="553" y="13612"/>
                  </a:lnTo>
                  <a:cubicBezTo>
                    <a:pt x="327" y="13839"/>
                    <a:pt x="179" y="14110"/>
                    <a:pt x="91" y="14398"/>
                  </a:cubicBezTo>
                  <a:lnTo>
                    <a:pt x="1" y="14398"/>
                  </a:lnTo>
                  <a:lnTo>
                    <a:pt x="1" y="21508"/>
                  </a:lnTo>
                  <a:cubicBezTo>
                    <a:pt x="1757" y="21276"/>
                    <a:pt x="3479" y="20824"/>
                    <a:pt x="5124" y="20165"/>
                  </a:cubicBezTo>
                  <a:lnTo>
                    <a:pt x="5124" y="18467"/>
                  </a:lnTo>
                  <a:cubicBezTo>
                    <a:pt x="5201" y="18411"/>
                    <a:pt x="5279" y="18353"/>
                    <a:pt x="5349" y="18283"/>
                  </a:cubicBezTo>
                  <a:lnTo>
                    <a:pt x="13078" y="10554"/>
                  </a:lnTo>
                  <a:cubicBezTo>
                    <a:pt x="13646" y="10226"/>
                    <a:pt x="14034" y="9618"/>
                    <a:pt x="14034" y="8920"/>
                  </a:cubicBezTo>
                  <a:lnTo>
                    <a:pt x="14034" y="1895"/>
                  </a:lnTo>
                  <a:cubicBezTo>
                    <a:pt x="14034" y="853"/>
                    <a:pt x="13182" y="1"/>
                    <a:pt x="12140" y="1"/>
                  </a:cubicBezTo>
                  <a:close/>
                </a:path>
              </a:pathLst>
            </a:custGeom>
            <a:solidFill>
              <a:srgbClr val="F6BC9F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37"/>
            <p:cNvSpPr/>
            <p:nvPr/>
          </p:nvSpPr>
          <p:spPr>
            <a:xfrm>
              <a:off x="3597275" y="708075"/>
              <a:ext cx="426275" cy="319575"/>
            </a:xfrm>
            <a:custGeom>
              <a:avLst/>
              <a:gdLst/>
              <a:ahLst/>
              <a:cxnLst/>
              <a:rect l="l" t="t" r="r" b="b"/>
              <a:pathLst>
                <a:path w="17051" h="12783" extrusionOk="0">
                  <a:moveTo>
                    <a:pt x="10613" y="1"/>
                  </a:moveTo>
                  <a:lnTo>
                    <a:pt x="8990" y="7307"/>
                  </a:lnTo>
                  <a:cubicBezTo>
                    <a:pt x="8942" y="7523"/>
                    <a:pt x="8756" y="7682"/>
                    <a:pt x="8534" y="7696"/>
                  </a:cubicBezTo>
                  <a:cubicBezTo>
                    <a:pt x="8523" y="7696"/>
                    <a:pt x="8514" y="7697"/>
                    <a:pt x="8503" y="7697"/>
                  </a:cubicBezTo>
                  <a:cubicBezTo>
                    <a:pt x="8292" y="7697"/>
                    <a:pt x="8105" y="7564"/>
                    <a:pt x="8034" y="7366"/>
                  </a:cubicBezTo>
                  <a:lnTo>
                    <a:pt x="5795" y="1084"/>
                  </a:lnTo>
                  <a:lnTo>
                    <a:pt x="4393" y="4018"/>
                  </a:lnTo>
                  <a:cubicBezTo>
                    <a:pt x="4311" y="4191"/>
                    <a:pt x="4135" y="4301"/>
                    <a:pt x="3943" y="4301"/>
                  </a:cubicBezTo>
                  <a:lnTo>
                    <a:pt x="1" y="4301"/>
                  </a:lnTo>
                  <a:lnTo>
                    <a:pt x="8487" y="12782"/>
                  </a:lnTo>
                  <a:lnTo>
                    <a:pt x="8530" y="12741"/>
                  </a:lnTo>
                  <a:lnTo>
                    <a:pt x="8569" y="12780"/>
                  </a:lnTo>
                  <a:lnTo>
                    <a:pt x="17050" y="4302"/>
                  </a:lnTo>
                  <a:lnTo>
                    <a:pt x="12033" y="4302"/>
                  </a:lnTo>
                  <a:cubicBezTo>
                    <a:pt x="11803" y="4302"/>
                    <a:pt x="11602" y="4143"/>
                    <a:pt x="11549" y="3919"/>
                  </a:cubicBezTo>
                  <a:lnTo>
                    <a:pt x="106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7"/>
            <p:cNvSpPr/>
            <p:nvPr/>
          </p:nvSpPr>
          <p:spPr>
            <a:xfrm>
              <a:off x="3459825" y="456200"/>
              <a:ext cx="700075" cy="386950"/>
            </a:xfrm>
            <a:custGeom>
              <a:avLst/>
              <a:gdLst/>
              <a:ahLst/>
              <a:cxnLst/>
              <a:rect l="l" t="t" r="r" b="b"/>
              <a:pathLst>
                <a:path w="28003" h="15478" extrusionOk="0">
                  <a:moveTo>
                    <a:pt x="7406" y="1"/>
                  </a:moveTo>
                  <a:cubicBezTo>
                    <a:pt x="5680" y="1"/>
                    <a:pt x="3953" y="659"/>
                    <a:pt x="2635" y="1977"/>
                  </a:cubicBezTo>
                  <a:cubicBezTo>
                    <a:pt x="0" y="4611"/>
                    <a:pt x="2" y="8882"/>
                    <a:pt x="2635" y="11516"/>
                  </a:cubicBezTo>
                  <a:lnTo>
                    <a:pt x="4501" y="13380"/>
                  </a:lnTo>
                  <a:lnTo>
                    <a:pt x="9128" y="13380"/>
                  </a:lnTo>
                  <a:lnTo>
                    <a:pt x="10911" y="9649"/>
                  </a:lnTo>
                  <a:cubicBezTo>
                    <a:pt x="10993" y="9475"/>
                    <a:pt x="11168" y="9366"/>
                    <a:pt x="11359" y="9366"/>
                  </a:cubicBezTo>
                  <a:cubicBezTo>
                    <a:pt x="11368" y="9366"/>
                    <a:pt x="11377" y="9366"/>
                    <a:pt x="11386" y="9366"/>
                  </a:cubicBezTo>
                  <a:cubicBezTo>
                    <a:pt x="11586" y="9376"/>
                    <a:pt x="11762" y="9507"/>
                    <a:pt x="11829" y="9697"/>
                  </a:cubicBezTo>
                  <a:lnTo>
                    <a:pt x="13890" y="15477"/>
                  </a:lnTo>
                  <a:lnTo>
                    <a:pt x="15608" y="7749"/>
                  </a:lnTo>
                  <a:cubicBezTo>
                    <a:pt x="15658" y="7522"/>
                    <a:pt x="15858" y="7361"/>
                    <a:pt x="16090" y="7360"/>
                  </a:cubicBezTo>
                  <a:lnTo>
                    <a:pt x="16094" y="7360"/>
                  </a:lnTo>
                  <a:cubicBezTo>
                    <a:pt x="16324" y="7360"/>
                    <a:pt x="16525" y="7517"/>
                    <a:pt x="16579" y="7742"/>
                  </a:cubicBezTo>
                  <a:lnTo>
                    <a:pt x="17924" y="13380"/>
                  </a:lnTo>
                  <a:lnTo>
                    <a:pt x="23543" y="13380"/>
                  </a:lnTo>
                  <a:lnTo>
                    <a:pt x="25506" y="11418"/>
                  </a:lnTo>
                  <a:lnTo>
                    <a:pt x="25484" y="11396"/>
                  </a:lnTo>
                  <a:cubicBezTo>
                    <a:pt x="28002" y="8753"/>
                    <a:pt x="27964" y="4571"/>
                    <a:pt x="25369" y="1977"/>
                  </a:cubicBezTo>
                  <a:cubicBezTo>
                    <a:pt x="24052" y="659"/>
                    <a:pt x="22326" y="1"/>
                    <a:pt x="20600" y="1"/>
                  </a:cubicBezTo>
                  <a:cubicBezTo>
                    <a:pt x="18874" y="1"/>
                    <a:pt x="17147" y="659"/>
                    <a:pt x="15830" y="1977"/>
                  </a:cubicBezTo>
                  <a:cubicBezTo>
                    <a:pt x="14907" y="2898"/>
                    <a:pt x="14272" y="4068"/>
                    <a:pt x="14002" y="5344"/>
                  </a:cubicBezTo>
                  <a:cubicBezTo>
                    <a:pt x="13734" y="4068"/>
                    <a:pt x="13099" y="2897"/>
                    <a:pt x="12175" y="1977"/>
                  </a:cubicBezTo>
                  <a:cubicBezTo>
                    <a:pt x="10858" y="659"/>
                    <a:pt x="9132" y="1"/>
                    <a:pt x="74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7"/>
            <p:cNvSpPr/>
            <p:nvPr/>
          </p:nvSpPr>
          <p:spPr>
            <a:xfrm>
              <a:off x="3572375" y="640175"/>
              <a:ext cx="476075" cy="260325"/>
            </a:xfrm>
            <a:custGeom>
              <a:avLst/>
              <a:gdLst/>
              <a:ahLst/>
              <a:cxnLst/>
              <a:rect l="l" t="t" r="r" b="b"/>
              <a:pathLst>
                <a:path w="19043" h="10413" extrusionOk="0">
                  <a:moveTo>
                    <a:pt x="11588" y="1"/>
                  </a:moveTo>
                  <a:cubicBezTo>
                    <a:pt x="11356" y="2"/>
                    <a:pt x="11156" y="163"/>
                    <a:pt x="11106" y="390"/>
                  </a:cubicBezTo>
                  <a:lnTo>
                    <a:pt x="9387" y="8118"/>
                  </a:lnTo>
                  <a:lnTo>
                    <a:pt x="7327" y="2338"/>
                  </a:lnTo>
                  <a:cubicBezTo>
                    <a:pt x="7260" y="2148"/>
                    <a:pt x="7085" y="2017"/>
                    <a:pt x="6884" y="2007"/>
                  </a:cubicBezTo>
                  <a:cubicBezTo>
                    <a:pt x="6875" y="2007"/>
                    <a:pt x="6866" y="2007"/>
                    <a:pt x="6857" y="2007"/>
                  </a:cubicBezTo>
                  <a:cubicBezTo>
                    <a:pt x="6666" y="2007"/>
                    <a:pt x="6491" y="2116"/>
                    <a:pt x="6409" y="2290"/>
                  </a:cubicBezTo>
                  <a:lnTo>
                    <a:pt x="4626" y="6021"/>
                  </a:lnTo>
                  <a:lnTo>
                    <a:pt x="1" y="6021"/>
                  </a:lnTo>
                  <a:lnTo>
                    <a:pt x="998" y="7017"/>
                  </a:lnTo>
                  <a:lnTo>
                    <a:pt x="4940" y="7017"/>
                  </a:lnTo>
                  <a:cubicBezTo>
                    <a:pt x="5132" y="7017"/>
                    <a:pt x="5307" y="6907"/>
                    <a:pt x="5390" y="6734"/>
                  </a:cubicBezTo>
                  <a:lnTo>
                    <a:pt x="6791" y="3800"/>
                  </a:lnTo>
                  <a:lnTo>
                    <a:pt x="9030" y="10083"/>
                  </a:lnTo>
                  <a:cubicBezTo>
                    <a:pt x="9101" y="10281"/>
                    <a:pt x="9288" y="10413"/>
                    <a:pt x="9499" y="10413"/>
                  </a:cubicBezTo>
                  <a:cubicBezTo>
                    <a:pt x="9510" y="10413"/>
                    <a:pt x="9519" y="10413"/>
                    <a:pt x="9530" y="10412"/>
                  </a:cubicBezTo>
                  <a:cubicBezTo>
                    <a:pt x="9752" y="10398"/>
                    <a:pt x="9938" y="10239"/>
                    <a:pt x="9986" y="10023"/>
                  </a:cubicBezTo>
                  <a:lnTo>
                    <a:pt x="11609" y="2717"/>
                  </a:lnTo>
                  <a:lnTo>
                    <a:pt x="12545" y="6636"/>
                  </a:lnTo>
                  <a:cubicBezTo>
                    <a:pt x="12599" y="6859"/>
                    <a:pt x="12799" y="7018"/>
                    <a:pt x="13029" y="7018"/>
                  </a:cubicBezTo>
                  <a:lnTo>
                    <a:pt x="18045" y="7018"/>
                  </a:lnTo>
                  <a:lnTo>
                    <a:pt x="19042" y="6021"/>
                  </a:lnTo>
                  <a:lnTo>
                    <a:pt x="13422" y="6021"/>
                  </a:lnTo>
                  <a:lnTo>
                    <a:pt x="12076" y="383"/>
                  </a:lnTo>
                  <a:cubicBezTo>
                    <a:pt x="12023" y="158"/>
                    <a:pt x="11822" y="1"/>
                    <a:pt x="11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34" name="Google Shape;5034;p37"/>
          <p:cNvSpPr/>
          <p:nvPr/>
        </p:nvSpPr>
        <p:spPr>
          <a:xfrm>
            <a:off x="7574048" y="1198766"/>
            <a:ext cx="761395" cy="761395"/>
          </a:xfrm>
          <a:custGeom>
            <a:avLst/>
            <a:gdLst/>
            <a:ahLst/>
            <a:cxnLst/>
            <a:rect l="l" t="t" r="r" b="b"/>
            <a:pathLst>
              <a:path w="42769" h="42769" extrusionOk="0">
                <a:moveTo>
                  <a:pt x="21385" y="0"/>
                </a:moveTo>
                <a:cubicBezTo>
                  <a:pt x="15712" y="0"/>
                  <a:pt x="10274" y="2253"/>
                  <a:pt x="6263" y="6264"/>
                </a:cubicBezTo>
                <a:cubicBezTo>
                  <a:pt x="2254" y="10274"/>
                  <a:pt x="1" y="15713"/>
                  <a:pt x="1" y="21385"/>
                </a:cubicBezTo>
                <a:cubicBezTo>
                  <a:pt x="1" y="27056"/>
                  <a:pt x="2254" y="32495"/>
                  <a:pt x="6263" y="36505"/>
                </a:cubicBezTo>
                <a:cubicBezTo>
                  <a:pt x="10274" y="40516"/>
                  <a:pt x="15712" y="42769"/>
                  <a:pt x="21385" y="42769"/>
                </a:cubicBezTo>
                <a:cubicBezTo>
                  <a:pt x="27056" y="42769"/>
                  <a:pt x="32495" y="40516"/>
                  <a:pt x="36505" y="36505"/>
                </a:cubicBezTo>
                <a:cubicBezTo>
                  <a:pt x="40516" y="32495"/>
                  <a:pt x="42769" y="27056"/>
                  <a:pt x="42769" y="21385"/>
                </a:cubicBezTo>
                <a:cubicBezTo>
                  <a:pt x="42769" y="15713"/>
                  <a:pt x="40516" y="10274"/>
                  <a:pt x="36505" y="6264"/>
                </a:cubicBezTo>
                <a:cubicBezTo>
                  <a:pt x="32495" y="2253"/>
                  <a:pt x="27056" y="0"/>
                  <a:pt x="21385" y="0"/>
                </a:cubicBezTo>
                <a:close/>
              </a:path>
            </a:pathLst>
          </a:custGeom>
          <a:solidFill>
            <a:srgbClr val="0063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5" name="Google Shape;5035;p37"/>
          <p:cNvGrpSpPr/>
          <p:nvPr/>
        </p:nvGrpSpPr>
        <p:grpSpPr>
          <a:xfrm>
            <a:off x="5169348" y="1244011"/>
            <a:ext cx="438707" cy="587999"/>
            <a:chOff x="5289625" y="3772925"/>
            <a:chExt cx="616075" cy="825725"/>
          </a:xfrm>
        </p:grpSpPr>
        <p:sp>
          <p:nvSpPr>
            <p:cNvPr id="5036" name="Google Shape;5036;p37"/>
            <p:cNvSpPr/>
            <p:nvPr/>
          </p:nvSpPr>
          <p:spPr>
            <a:xfrm>
              <a:off x="5316825" y="3803575"/>
              <a:ext cx="278775" cy="498725"/>
            </a:xfrm>
            <a:custGeom>
              <a:avLst/>
              <a:gdLst/>
              <a:ahLst/>
              <a:cxnLst/>
              <a:rect l="l" t="t" r="r" b="b"/>
              <a:pathLst>
                <a:path w="11151" h="19949" extrusionOk="0">
                  <a:moveTo>
                    <a:pt x="7470" y="1"/>
                  </a:moveTo>
                  <a:cubicBezTo>
                    <a:pt x="3351" y="1"/>
                    <a:pt x="0" y="3116"/>
                    <a:pt x="0" y="6946"/>
                  </a:cubicBezTo>
                  <a:lnTo>
                    <a:pt x="0" y="13004"/>
                  </a:lnTo>
                  <a:cubicBezTo>
                    <a:pt x="0" y="16833"/>
                    <a:pt x="3351" y="19949"/>
                    <a:pt x="7470" y="19949"/>
                  </a:cubicBezTo>
                  <a:lnTo>
                    <a:pt x="11151" y="19949"/>
                  </a:lnTo>
                  <a:lnTo>
                    <a:pt x="11151" y="17755"/>
                  </a:lnTo>
                  <a:lnTo>
                    <a:pt x="7470" y="17755"/>
                  </a:lnTo>
                  <a:cubicBezTo>
                    <a:pt x="4561" y="17755"/>
                    <a:pt x="2194" y="15623"/>
                    <a:pt x="2194" y="13004"/>
                  </a:cubicBezTo>
                  <a:lnTo>
                    <a:pt x="2194" y="6946"/>
                  </a:lnTo>
                  <a:cubicBezTo>
                    <a:pt x="2194" y="4325"/>
                    <a:pt x="4561" y="2195"/>
                    <a:pt x="7470" y="2195"/>
                  </a:cubicBezTo>
                  <a:lnTo>
                    <a:pt x="7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37"/>
            <p:cNvSpPr/>
            <p:nvPr/>
          </p:nvSpPr>
          <p:spPr>
            <a:xfrm>
              <a:off x="5353325" y="4326675"/>
              <a:ext cx="552375" cy="261500"/>
            </a:xfrm>
            <a:custGeom>
              <a:avLst/>
              <a:gdLst/>
              <a:ahLst/>
              <a:cxnLst/>
              <a:rect l="l" t="t" r="r" b="b"/>
              <a:pathLst>
                <a:path w="22095" h="10460" extrusionOk="0">
                  <a:moveTo>
                    <a:pt x="18208" y="2528"/>
                  </a:moveTo>
                  <a:cubicBezTo>
                    <a:pt x="18858" y="2528"/>
                    <a:pt x="19282" y="2806"/>
                    <a:pt x="19583" y="3429"/>
                  </a:cubicBezTo>
                  <a:cubicBezTo>
                    <a:pt x="19842" y="3964"/>
                    <a:pt x="19893" y="4536"/>
                    <a:pt x="19900" y="4630"/>
                  </a:cubicBezTo>
                  <a:lnTo>
                    <a:pt x="19900" y="5347"/>
                  </a:lnTo>
                  <a:cubicBezTo>
                    <a:pt x="19900" y="6956"/>
                    <a:pt x="18799" y="8266"/>
                    <a:pt x="17446" y="8266"/>
                  </a:cubicBezTo>
                  <a:lnTo>
                    <a:pt x="13331" y="8266"/>
                  </a:lnTo>
                  <a:cubicBezTo>
                    <a:pt x="12056" y="8266"/>
                    <a:pt x="11095" y="7012"/>
                    <a:pt x="11095" y="5347"/>
                  </a:cubicBezTo>
                  <a:lnTo>
                    <a:pt x="11095" y="2528"/>
                  </a:lnTo>
                  <a:close/>
                  <a:moveTo>
                    <a:pt x="8900" y="1"/>
                  </a:moveTo>
                  <a:lnTo>
                    <a:pt x="8900" y="334"/>
                  </a:lnTo>
                  <a:lnTo>
                    <a:pt x="4786" y="334"/>
                  </a:lnTo>
                  <a:cubicBezTo>
                    <a:pt x="4732" y="330"/>
                    <a:pt x="4652" y="326"/>
                    <a:pt x="4553" y="326"/>
                  </a:cubicBezTo>
                  <a:cubicBezTo>
                    <a:pt x="3975" y="326"/>
                    <a:pt x="2714" y="454"/>
                    <a:pt x="1631" y="1431"/>
                  </a:cubicBezTo>
                  <a:cubicBezTo>
                    <a:pt x="549" y="2408"/>
                    <a:pt x="0" y="3908"/>
                    <a:pt x="0" y="5888"/>
                  </a:cubicBezTo>
                  <a:lnTo>
                    <a:pt x="2195" y="5888"/>
                  </a:lnTo>
                  <a:cubicBezTo>
                    <a:pt x="2195" y="4568"/>
                    <a:pt x="2494" y="3622"/>
                    <a:pt x="3083" y="3077"/>
                  </a:cubicBezTo>
                  <a:cubicBezTo>
                    <a:pt x="3639" y="2562"/>
                    <a:pt x="4353" y="2521"/>
                    <a:pt x="4567" y="2521"/>
                  </a:cubicBezTo>
                  <a:cubicBezTo>
                    <a:pt x="4617" y="2521"/>
                    <a:pt x="4632" y="2523"/>
                    <a:pt x="4631" y="2523"/>
                  </a:cubicBezTo>
                  <a:lnTo>
                    <a:pt x="8900" y="2528"/>
                  </a:lnTo>
                  <a:lnTo>
                    <a:pt x="8900" y="5347"/>
                  </a:lnTo>
                  <a:cubicBezTo>
                    <a:pt x="8900" y="8261"/>
                    <a:pt x="10806" y="10460"/>
                    <a:pt x="13331" y="10460"/>
                  </a:cubicBezTo>
                  <a:lnTo>
                    <a:pt x="17446" y="10460"/>
                  </a:lnTo>
                  <a:cubicBezTo>
                    <a:pt x="20009" y="10460"/>
                    <a:pt x="22094" y="8166"/>
                    <a:pt x="22095" y="5347"/>
                  </a:cubicBezTo>
                  <a:lnTo>
                    <a:pt x="22095" y="4598"/>
                  </a:lnTo>
                  <a:lnTo>
                    <a:pt x="22094" y="4554"/>
                  </a:lnTo>
                  <a:cubicBezTo>
                    <a:pt x="22090" y="4451"/>
                    <a:pt x="22041" y="3517"/>
                    <a:pt x="21597" y="2556"/>
                  </a:cubicBezTo>
                  <a:cubicBezTo>
                    <a:pt x="20938" y="1123"/>
                    <a:pt x="19734" y="334"/>
                    <a:pt x="18208" y="334"/>
                  </a:cubicBezTo>
                  <a:lnTo>
                    <a:pt x="11095" y="334"/>
                  </a:lnTo>
                  <a:lnTo>
                    <a:pt x="110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37"/>
            <p:cNvSpPr/>
            <p:nvPr/>
          </p:nvSpPr>
          <p:spPr>
            <a:xfrm>
              <a:off x="5289625" y="4416400"/>
              <a:ext cx="182250" cy="182250"/>
            </a:xfrm>
            <a:custGeom>
              <a:avLst/>
              <a:gdLst/>
              <a:ahLst/>
              <a:cxnLst/>
              <a:rect l="l" t="t" r="r" b="b"/>
              <a:pathLst>
                <a:path w="7290" h="7290" extrusionOk="0">
                  <a:moveTo>
                    <a:pt x="3646" y="0"/>
                  </a:moveTo>
                  <a:cubicBezTo>
                    <a:pt x="1632" y="0"/>
                    <a:pt x="0" y="1632"/>
                    <a:pt x="0" y="3645"/>
                  </a:cubicBezTo>
                  <a:cubicBezTo>
                    <a:pt x="0" y="5658"/>
                    <a:pt x="1632" y="7289"/>
                    <a:pt x="3646" y="7289"/>
                  </a:cubicBezTo>
                  <a:cubicBezTo>
                    <a:pt x="5658" y="7289"/>
                    <a:pt x="7290" y="5658"/>
                    <a:pt x="7290" y="3645"/>
                  </a:cubicBezTo>
                  <a:cubicBezTo>
                    <a:pt x="7290" y="1632"/>
                    <a:pt x="5658" y="0"/>
                    <a:pt x="3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37"/>
            <p:cNvSpPr/>
            <p:nvPr/>
          </p:nvSpPr>
          <p:spPr>
            <a:xfrm>
              <a:off x="5335200" y="4461950"/>
              <a:ext cx="91125" cy="91150"/>
            </a:xfrm>
            <a:custGeom>
              <a:avLst/>
              <a:gdLst/>
              <a:ahLst/>
              <a:cxnLst/>
              <a:rect l="l" t="t" r="r" b="b"/>
              <a:pathLst>
                <a:path w="3645" h="3646" extrusionOk="0">
                  <a:moveTo>
                    <a:pt x="1823" y="1"/>
                  </a:moveTo>
                  <a:cubicBezTo>
                    <a:pt x="816" y="1"/>
                    <a:pt x="0" y="817"/>
                    <a:pt x="0" y="1823"/>
                  </a:cubicBezTo>
                  <a:cubicBezTo>
                    <a:pt x="0" y="2830"/>
                    <a:pt x="816" y="3646"/>
                    <a:pt x="1823" y="3646"/>
                  </a:cubicBezTo>
                  <a:cubicBezTo>
                    <a:pt x="2829" y="3646"/>
                    <a:pt x="3644" y="2830"/>
                    <a:pt x="3644" y="1823"/>
                  </a:cubicBezTo>
                  <a:cubicBezTo>
                    <a:pt x="3644" y="817"/>
                    <a:pt x="2829" y="1"/>
                    <a:pt x="18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37"/>
            <p:cNvSpPr/>
            <p:nvPr/>
          </p:nvSpPr>
          <p:spPr>
            <a:xfrm>
              <a:off x="5439050" y="3772925"/>
              <a:ext cx="65550" cy="128525"/>
            </a:xfrm>
            <a:custGeom>
              <a:avLst/>
              <a:gdLst/>
              <a:ahLst/>
              <a:cxnLst/>
              <a:rect l="l" t="t" r="r" b="b"/>
              <a:pathLst>
                <a:path w="2622" h="5141" extrusionOk="0">
                  <a:moveTo>
                    <a:pt x="41" y="1"/>
                  </a:moveTo>
                  <a:cubicBezTo>
                    <a:pt x="18" y="1"/>
                    <a:pt x="0" y="19"/>
                    <a:pt x="0" y="41"/>
                  </a:cubicBezTo>
                  <a:lnTo>
                    <a:pt x="0" y="5100"/>
                  </a:lnTo>
                  <a:cubicBezTo>
                    <a:pt x="0" y="5122"/>
                    <a:pt x="18" y="5140"/>
                    <a:pt x="41" y="5140"/>
                  </a:cubicBezTo>
                  <a:lnTo>
                    <a:pt x="2581" y="5140"/>
                  </a:lnTo>
                  <a:cubicBezTo>
                    <a:pt x="2604" y="5140"/>
                    <a:pt x="2622" y="5122"/>
                    <a:pt x="2622" y="5100"/>
                  </a:cubicBezTo>
                  <a:lnTo>
                    <a:pt x="2622" y="41"/>
                  </a:lnTo>
                  <a:cubicBezTo>
                    <a:pt x="2622" y="19"/>
                    <a:pt x="2604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37"/>
            <p:cNvSpPr/>
            <p:nvPr/>
          </p:nvSpPr>
          <p:spPr>
            <a:xfrm>
              <a:off x="5595575" y="3803575"/>
              <a:ext cx="278800" cy="498725"/>
            </a:xfrm>
            <a:custGeom>
              <a:avLst/>
              <a:gdLst/>
              <a:ahLst/>
              <a:cxnLst/>
              <a:rect l="l" t="t" r="r" b="b"/>
              <a:pathLst>
                <a:path w="11152" h="19949" extrusionOk="0">
                  <a:moveTo>
                    <a:pt x="3682" y="1"/>
                  </a:moveTo>
                  <a:lnTo>
                    <a:pt x="3682" y="2195"/>
                  </a:lnTo>
                  <a:cubicBezTo>
                    <a:pt x="6590" y="2195"/>
                    <a:pt x="8957" y="4326"/>
                    <a:pt x="8957" y="6946"/>
                  </a:cubicBezTo>
                  <a:lnTo>
                    <a:pt x="8957" y="13004"/>
                  </a:lnTo>
                  <a:cubicBezTo>
                    <a:pt x="8957" y="15624"/>
                    <a:pt x="6590" y="17755"/>
                    <a:pt x="3682" y="17755"/>
                  </a:cubicBezTo>
                  <a:lnTo>
                    <a:pt x="1" y="17755"/>
                  </a:lnTo>
                  <a:lnTo>
                    <a:pt x="1" y="19949"/>
                  </a:lnTo>
                  <a:lnTo>
                    <a:pt x="3682" y="19949"/>
                  </a:lnTo>
                  <a:cubicBezTo>
                    <a:pt x="7801" y="19949"/>
                    <a:pt x="11151" y="16833"/>
                    <a:pt x="11151" y="13004"/>
                  </a:cubicBezTo>
                  <a:lnTo>
                    <a:pt x="11151" y="6945"/>
                  </a:lnTo>
                  <a:cubicBezTo>
                    <a:pt x="11151" y="3116"/>
                    <a:pt x="7800" y="1"/>
                    <a:pt x="36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37"/>
            <p:cNvSpPr/>
            <p:nvPr/>
          </p:nvSpPr>
          <p:spPr>
            <a:xfrm>
              <a:off x="5686575" y="3772925"/>
              <a:ext cx="65575" cy="128525"/>
            </a:xfrm>
            <a:custGeom>
              <a:avLst/>
              <a:gdLst/>
              <a:ahLst/>
              <a:cxnLst/>
              <a:rect l="l" t="t" r="r" b="b"/>
              <a:pathLst>
                <a:path w="2623" h="5141" extrusionOk="0">
                  <a:moveTo>
                    <a:pt x="41" y="1"/>
                  </a:moveTo>
                  <a:cubicBezTo>
                    <a:pt x="19" y="1"/>
                    <a:pt x="0" y="19"/>
                    <a:pt x="0" y="41"/>
                  </a:cubicBezTo>
                  <a:lnTo>
                    <a:pt x="0" y="5100"/>
                  </a:lnTo>
                  <a:cubicBezTo>
                    <a:pt x="0" y="5122"/>
                    <a:pt x="19" y="5140"/>
                    <a:pt x="41" y="5140"/>
                  </a:cubicBezTo>
                  <a:lnTo>
                    <a:pt x="2582" y="5140"/>
                  </a:lnTo>
                  <a:cubicBezTo>
                    <a:pt x="2605" y="5140"/>
                    <a:pt x="2623" y="5122"/>
                    <a:pt x="2623" y="5100"/>
                  </a:cubicBezTo>
                  <a:lnTo>
                    <a:pt x="2623" y="41"/>
                  </a:lnTo>
                  <a:cubicBezTo>
                    <a:pt x="2623" y="19"/>
                    <a:pt x="2605" y="1"/>
                    <a:pt x="2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37"/>
            <p:cNvSpPr/>
            <p:nvPr/>
          </p:nvSpPr>
          <p:spPr>
            <a:xfrm>
              <a:off x="5500750" y="4244000"/>
              <a:ext cx="205275" cy="61750"/>
            </a:xfrm>
            <a:custGeom>
              <a:avLst/>
              <a:gdLst/>
              <a:ahLst/>
              <a:cxnLst/>
              <a:rect l="l" t="t" r="r" b="b"/>
              <a:pathLst>
                <a:path w="8211" h="2470" extrusionOk="0">
                  <a:moveTo>
                    <a:pt x="0" y="0"/>
                  </a:moveTo>
                  <a:lnTo>
                    <a:pt x="0" y="2469"/>
                  </a:lnTo>
                  <a:lnTo>
                    <a:pt x="8211" y="2469"/>
                  </a:lnTo>
                  <a:lnTo>
                    <a:pt x="82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37"/>
            <p:cNvSpPr/>
            <p:nvPr/>
          </p:nvSpPr>
          <p:spPr>
            <a:xfrm>
              <a:off x="5572525" y="4296125"/>
              <a:ext cx="61750" cy="89325"/>
            </a:xfrm>
            <a:custGeom>
              <a:avLst/>
              <a:gdLst/>
              <a:ahLst/>
              <a:cxnLst/>
              <a:rect l="l" t="t" r="r" b="b"/>
              <a:pathLst>
                <a:path w="2470" h="3573" extrusionOk="0">
                  <a:moveTo>
                    <a:pt x="0" y="1"/>
                  </a:moveTo>
                  <a:lnTo>
                    <a:pt x="0" y="3572"/>
                  </a:lnTo>
                  <a:lnTo>
                    <a:pt x="2469" y="3572"/>
                  </a:lnTo>
                  <a:lnTo>
                    <a:pt x="2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54" name="Google Shape;5054;p37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5" name="Google Shape;5055;p37"/>
          <p:cNvSpPr txBox="1"/>
          <p:nvPr/>
        </p:nvSpPr>
        <p:spPr>
          <a:xfrm>
            <a:off x="65075" y="27550"/>
            <a:ext cx="34719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STAGES</a:t>
            </a:r>
            <a:endParaRPr sz="4000" dirty="0">
              <a:solidFill>
                <a:srgbClr val="FFFFFF"/>
              </a:solidFill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08;p37"/>
          <p:cNvSpPr txBox="1">
            <a:spLocks/>
          </p:cNvSpPr>
          <p:nvPr/>
        </p:nvSpPr>
        <p:spPr>
          <a:xfrm>
            <a:off x="551981" y="4108239"/>
            <a:ext cx="2013927" cy="67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  <a:buFont typeface="Arial"/>
              <a:buNone/>
            </a:pPr>
            <a:endParaRPr lang="fr-FR"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/>
            <a:endParaRPr lang="fr-FR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42" name="Google Shape;5035;p37"/>
          <p:cNvGrpSpPr/>
          <p:nvPr/>
        </p:nvGrpSpPr>
        <p:grpSpPr>
          <a:xfrm>
            <a:off x="7733903" y="1289602"/>
            <a:ext cx="438707" cy="587999"/>
            <a:chOff x="5289625" y="3772925"/>
            <a:chExt cx="616075" cy="825725"/>
          </a:xfrm>
        </p:grpSpPr>
        <p:sp>
          <p:nvSpPr>
            <p:cNvPr id="43" name="Google Shape;5036;p37"/>
            <p:cNvSpPr/>
            <p:nvPr/>
          </p:nvSpPr>
          <p:spPr>
            <a:xfrm>
              <a:off x="5316825" y="3803575"/>
              <a:ext cx="278775" cy="498725"/>
            </a:xfrm>
            <a:custGeom>
              <a:avLst/>
              <a:gdLst/>
              <a:ahLst/>
              <a:cxnLst/>
              <a:rect l="l" t="t" r="r" b="b"/>
              <a:pathLst>
                <a:path w="11151" h="19949" extrusionOk="0">
                  <a:moveTo>
                    <a:pt x="7470" y="1"/>
                  </a:moveTo>
                  <a:cubicBezTo>
                    <a:pt x="3351" y="1"/>
                    <a:pt x="0" y="3116"/>
                    <a:pt x="0" y="6946"/>
                  </a:cubicBezTo>
                  <a:lnTo>
                    <a:pt x="0" y="13004"/>
                  </a:lnTo>
                  <a:cubicBezTo>
                    <a:pt x="0" y="16833"/>
                    <a:pt x="3351" y="19949"/>
                    <a:pt x="7470" y="19949"/>
                  </a:cubicBezTo>
                  <a:lnTo>
                    <a:pt x="11151" y="19949"/>
                  </a:lnTo>
                  <a:lnTo>
                    <a:pt x="11151" y="17755"/>
                  </a:lnTo>
                  <a:lnTo>
                    <a:pt x="7470" y="17755"/>
                  </a:lnTo>
                  <a:cubicBezTo>
                    <a:pt x="4561" y="17755"/>
                    <a:pt x="2194" y="15623"/>
                    <a:pt x="2194" y="13004"/>
                  </a:cubicBezTo>
                  <a:lnTo>
                    <a:pt x="2194" y="6946"/>
                  </a:lnTo>
                  <a:cubicBezTo>
                    <a:pt x="2194" y="4325"/>
                    <a:pt x="4561" y="2195"/>
                    <a:pt x="7470" y="2195"/>
                  </a:cubicBezTo>
                  <a:lnTo>
                    <a:pt x="7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37;p37"/>
            <p:cNvSpPr/>
            <p:nvPr/>
          </p:nvSpPr>
          <p:spPr>
            <a:xfrm>
              <a:off x="5353325" y="4326675"/>
              <a:ext cx="552375" cy="261500"/>
            </a:xfrm>
            <a:custGeom>
              <a:avLst/>
              <a:gdLst/>
              <a:ahLst/>
              <a:cxnLst/>
              <a:rect l="l" t="t" r="r" b="b"/>
              <a:pathLst>
                <a:path w="22095" h="10460" extrusionOk="0">
                  <a:moveTo>
                    <a:pt x="18208" y="2528"/>
                  </a:moveTo>
                  <a:cubicBezTo>
                    <a:pt x="18858" y="2528"/>
                    <a:pt x="19282" y="2806"/>
                    <a:pt x="19583" y="3429"/>
                  </a:cubicBezTo>
                  <a:cubicBezTo>
                    <a:pt x="19842" y="3964"/>
                    <a:pt x="19893" y="4536"/>
                    <a:pt x="19900" y="4630"/>
                  </a:cubicBezTo>
                  <a:lnTo>
                    <a:pt x="19900" y="5347"/>
                  </a:lnTo>
                  <a:cubicBezTo>
                    <a:pt x="19900" y="6956"/>
                    <a:pt x="18799" y="8266"/>
                    <a:pt x="17446" y="8266"/>
                  </a:cubicBezTo>
                  <a:lnTo>
                    <a:pt x="13331" y="8266"/>
                  </a:lnTo>
                  <a:cubicBezTo>
                    <a:pt x="12056" y="8266"/>
                    <a:pt x="11095" y="7012"/>
                    <a:pt x="11095" y="5347"/>
                  </a:cubicBezTo>
                  <a:lnTo>
                    <a:pt x="11095" y="2528"/>
                  </a:lnTo>
                  <a:close/>
                  <a:moveTo>
                    <a:pt x="8900" y="1"/>
                  </a:moveTo>
                  <a:lnTo>
                    <a:pt x="8900" y="334"/>
                  </a:lnTo>
                  <a:lnTo>
                    <a:pt x="4786" y="334"/>
                  </a:lnTo>
                  <a:cubicBezTo>
                    <a:pt x="4732" y="330"/>
                    <a:pt x="4652" y="326"/>
                    <a:pt x="4553" y="326"/>
                  </a:cubicBezTo>
                  <a:cubicBezTo>
                    <a:pt x="3975" y="326"/>
                    <a:pt x="2714" y="454"/>
                    <a:pt x="1631" y="1431"/>
                  </a:cubicBezTo>
                  <a:cubicBezTo>
                    <a:pt x="549" y="2408"/>
                    <a:pt x="0" y="3908"/>
                    <a:pt x="0" y="5888"/>
                  </a:cubicBezTo>
                  <a:lnTo>
                    <a:pt x="2195" y="5888"/>
                  </a:lnTo>
                  <a:cubicBezTo>
                    <a:pt x="2195" y="4568"/>
                    <a:pt x="2494" y="3622"/>
                    <a:pt x="3083" y="3077"/>
                  </a:cubicBezTo>
                  <a:cubicBezTo>
                    <a:pt x="3639" y="2562"/>
                    <a:pt x="4353" y="2521"/>
                    <a:pt x="4567" y="2521"/>
                  </a:cubicBezTo>
                  <a:cubicBezTo>
                    <a:pt x="4617" y="2521"/>
                    <a:pt x="4632" y="2523"/>
                    <a:pt x="4631" y="2523"/>
                  </a:cubicBezTo>
                  <a:lnTo>
                    <a:pt x="8900" y="2528"/>
                  </a:lnTo>
                  <a:lnTo>
                    <a:pt x="8900" y="5347"/>
                  </a:lnTo>
                  <a:cubicBezTo>
                    <a:pt x="8900" y="8261"/>
                    <a:pt x="10806" y="10460"/>
                    <a:pt x="13331" y="10460"/>
                  </a:cubicBezTo>
                  <a:lnTo>
                    <a:pt x="17446" y="10460"/>
                  </a:lnTo>
                  <a:cubicBezTo>
                    <a:pt x="20009" y="10460"/>
                    <a:pt x="22094" y="8166"/>
                    <a:pt x="22095" y="5347"/>
                  </a:cubicBezTo>
                  <a:lnTo>
                    <a:pt x="22095" y="4598"/>
                  </a:lnTo>
                  <a:lnTo>
                    <a:pt x="22094" y="4554"/>
                  </a:lnTo>
                  <a:cubicBezTo>
                    <a:pt x="22090" y="4451"/>
                    <a:pt x="22041" y="3517"/>
                    <a:pt x="21597" y="2556"/>
                  </a:cubicBezTo>
                  <a:cubicBezTo>
                    <a:pt x="20938" y="1123"/>
                    <a:pt x="19734" y="334"/>
                    <a:pt x="18208" y="334"/>
                  </a:cubicBezTo>
                  <a:lnTo>
                    <a:pt x="11095" y="334"/>
                  </a:lnTo>
                  <a:lnTo>
                    <a:pt x="110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38;p37"/>
            <p:cNvSpPr/>
            <p:nvPr/>
          </p:nvSpPr>
          <p:spPr>
            <a:xfrm>
              <a:off x="5289625" y="4416400"/>
              <a:ext cx="182250" cy="182250"/>
            </a:xfrm>
            <a:custGeom>
              <a:avLst/>
              <a:gdLst/>
              <a:ahLst/>
              <a:cxnLst/>
              <a:rect l="l" t="t" r="r" b="b"/>
              <a:pathLst>
                <a:path w="7290" h="7290" extrusionOk="0">
                  <a:moveTo>
                    <a:pt x="3646" y="0"/>
                  </a:moveTo>
                  <a:cubicBezTo>
                    <a:pt x="1632" y="0"/>
                    <a:pt x="0" y="1632"/>
                    <a:pt x="0" y="3645"/>
                  </a:cubicBezTo>
                  <a:cubicBezTo>
                    <a:pt x="0" y="5658"/>
                    <a:pt x="1632" y="7289"/>
                    <a:pt x="3646" y="7289"/>
                  </a:cubicBezTo>
                  <a:cubicBezTo>
                    <a:pt x="5658" y="7289"/>
                    <a:pt x="7290" y="5658"/>
                    <a:pt x="7290" y="3645"/>
                  </a:cubicBezTo>
                  <a:cubicBezTo>
                    <a:pt x="7290" y="1632"/>
                    <a:pt x="5658" y="0"/>
                    <a:pt x="3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039;p37"/>
            <p:cNvSpPr/>
            <p:nvPr/>
          </p:nvSpPr>
          <p:spPr>
            <a:xfrm>
              <a:off x="5335200" y="4461950"/>
              <a:ext cx="91125" cy="91150"/>
            </a:xfrm>
            <a:custGeom>
              <a:avLst/>
              <a:gdLst/>
              <a:ahLst/>
              <a:cxnLst/>
              <a:rect l="l" t="t" r="r" b="b"/>
              <a:pathLst>
                <a:path w="3645" h="3646" extrusionOk="0">
                  <a:moveTo>
                    <a:pt x="1823" y="1"/>
                  </a:moveTo>
                  <a:cubicBezTo>
                    <a:pt x="816" y="1"/>
                    <a:pt x="0" y="817"/>
                    <a:pt x="0" y="1823"/>
                  </a:cubicBezTo>
                  <a:cubicBezTo>
                    <a:pt x="0" y="2830"/>
                    <a:pt x="816" y="3646"/>
                    <a:pt x="1823" y="3646"/>
                  </a:cubicBezTo>
                  <a:cubicBezTo>
                    <a:pt x="2829" y="3646"/>
                    <a:pt x="3644" y="2830"/>
                    <a:pt x="3644" y="1823"/>
                  </a:cubicBezTo>
                  <a:cubicBezTo>
                    <a:pt x="3644" y="817"/>
                    <a:pt x="2829" y="1"/>
                    <a:pt x="18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40;p37"/>
            <p:cNvSpPr/>
            <p:nvPr/>
          </p:nvSpPr>
          <p:spPr>
            <a:xfrm>
              <a:off x="5439050" y="3772925"/>
              <a:ext cx="65550" cy="128525"/>
            </a:xfrm>
            <a:custGeom>
              <a:avLst/>
              <a:gdLst/>
              <a:ahLst/>
              <a:cxnLst/>
              <a:rect l="l" t="t" r="r" b="b"/>
              <a:pathLst>
                <a:path w="2622" h="5141" extrusionOk="0">
                  <a:moveTo>
                    <a:pt x="41" y="1"/>
                  </a:moveTo>
                  <a:cubicBezTo>
                    <a:pt x="18" y="1"/>
                    <a:pt x="0" y="19"/>
                    <a:pt x="0" y="41"/>
                  </a:cubicBezTo>
                  <a:lnTo>
                    <a:pt x="0" y="5100"/>
                  </a:lnTo>
                  <a:cubicBezTo>
                    <a:pt x="0" y="5122"/>
                    <a:pt x="18" y="5140"/>
                    <a:pt x="41" y="5140"/>
                  </a:cubicBezTo>
                  <a:lnTo>
                    <a:pt x="2581" y="5140"/>
                  </a:lnTo>
                  <a:cubicBezTo>
                    <a:pt x="2604" y="5140"/>
                    <a:pt x="2622" y="5122"/>
                    <a:pt x="2622" y="5100"/>
                  </a:cubicBezTo>
                  <a:lnTo>
                    <a:pt x="2622" y="41"/>
                  </a:lnTo>
                  <a:cubicBezTo>
                    <a:pt x="2622" y="19"/>
                    <a:pt x="2604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41;p37"/>
            <p:cNvSpPr/>
            <p:nvPr/>
          </p:nvSpPr>
          <p:spPr>
            <a:xfrm>
              <a:off x="5595575" y="3803575"/>
              <a:ext cx="278800" cy="498725"/>
            </a:xfrm>
            <a:custGeom>
              <a:avLst/>
              <a:gdLst/>
              <a:ahLst/>
              <a:cxnLst/>
              <a:rect l="l" t="t" r="r" b="b"/>
              <a:pathLst>
                <a:path w="11152" h="19949" extrusionOk="0">
                  <a:moveTo>
                    <a:pt x="3682" y="1"/>
                  </a:moveTo>
                  <a:lnTo>
                    <a:pt x="3682" y="2195"/>
                  </a:lnTo>
                  <a:cubicBezTo>
                    <a:pt x="6590" y="2195"/>
                    <a:pt x="8957" y="4326"/>
                    <a:pt x="8957" y="6946"/>
                  </a:cubicBezTo>
                  <a:lnTo>
                    <a:pt x="8957" y="13004"/>
                  </a:lnTo>
                  <a:cubicBezTo>
                    <a:pt x="8957" y="15624"/>
                    <a:pt x="6590" y="17755"/>
                    <a:pt x="3682" y="17755"/>
                  </a:cubicBezTo>
                  <a:lnTo>
                    <a:pt x="1" y="17755"/>
                  </a:lnTo>
                  <a:lnTo>
                    <a:pt x="1" y="19949"/>
                  </a:lnTo>
                  <a:lnTo>
                    <a:pt x="3682" y="19949"/>
                  </a:lnTo>
                  <a:cubicBezTo>
                    <a:pt x="7801" y="19949"/>
                    <a:pt x="11151" y="16833"/>
                    <a:pt x="11151" y="13004"/>
                  </a:cubicBezTo>
                  <a:lnTo>
                    <a:pt x="11151" y="6945"/>
                  </a:lnTo>
                  <a:cubicBezTo>
                    <a:pt x="11151" y="3116"/>
                    <a:pt x="7800" y="1"/>
                    <a:pt x="36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42;p37"/>
            <p:cNvSpPr/>
            <p:nvPr/>
          </p:nvSpPr>
          <p:spPr>
            <a:xfrm>
              <a:off x="5686575" y="3772925"/>
              <a:ext cx="65575" cy="128525"/>
            </a:xfrm>
            <a:custGeom>
              <a:avLst/>
              <a:gdLst/>
              <a:ahLst/>
              <a:cxnLst/>
              <a:rect l="l" t="t" r="r" b="b"/>
              <a:pathLst>
                <a:path w="2623" h="5141" extrusionOk="0">
                  <a:moveTo>
                    <a:pt x="41" y="1"/>
                  </a:moveTo>
                  <a:cubicBezTo>
                    <a:pt x="19" y="1"/>
                    <a:pt x="0" y="19"/>
                    <a:pt x="0" y="41"/>
                  </a:cubicBezTo>
                  <a:lnTo>
                    <a:pt x="0" y="5100"/>
                  </a:lnTo>
                  <a:cubicBezTo>
                    <a:pt x="0" y="5122"/>
                    <a:pt x="19" y="5140"/>
                    <a:pt x="41" y="5140"/>
                  </a:cubicBezTo>
                  <a:lnTo>
                    <a:pt x="2582" y="5140"/>
                  </a:lnTo>
                  <a:cubicBezTo>
                    <a:pt x="2605" y="5140"/>
                    <a:pt x="2623" y="5122"/>
                    <a:pt x="2623" y="5100"/>
                  </a:cubicBezTo>
                  <a:lnTo>
                    <a:pt x="2623" y="41"/>
                  </a:lnTo>
                  <a:cubicBezTo>
                    <a:pt x="2623" y="19"/>
                    <a:pt x="2605" y="1"/>
                    <a:pt x="2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43;p37"/>
            <p:cNvSpPr/>
            <p:nvPr/>
          </p:nvSpPr>
          <p:spPr>
            <a:xfrm>
              <a:off x="5500750" y="4244000"/>
              <a:ext cx="205275" cy="61750"/>
            </a:xfrm>
            <a:custGeom>
              <a:avLst/>
              <a:gdLst/>
              <a:ahLst/>
              <a:cxnLst/>
              <a:rect l="l" t="t" r="r" b="b"/>
              <a:pathLst>
                <a:path w="8211" h="2470" extrusionOk="0">
                  <a:moveTo>
                    <a:pt x="0" y="0"/>
                  </a:moveTo>
                  <a:lnTo>
                    <a:pt x="0" y="2469"/>
                  </a:lnTo>
                  <a:lnTo>
                    <a:pt x="8211" y="2469"/>
                  </a:lnTo>
                  <a:lnTo>
                    <a:pt x="82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44;p37"/>
            <p:cNvSpPr/>
            <p:nvPr/>
          </p:nvSpPr>
          <p:spPr>
            <a:xfrm>
              <a:off x="5572525" y="4296125"/>
              <a:ext cx="61750" cy="89325"/>
            </a:xfrm>
            <a:custGeom>
              <a:avLst/>
              <a:gdLst/>
              <a:ahLst/>
              <a:cxnLst/>
              <a:rect l="l" t="t" r="r" b="b"/>
              <a:pathLst>
                <a:path w="2470" h="3573" extrusionOk="0">
                  <a:moveTo>
                    <a:pt x="0" y="1"/>
                  </a:moveTo>
                  <a:lnTo>
                    <a:pt x="0" y="3572"/>
                  </a:lnTo>
                  <a:lnTo>
                    <a:pt x="2469" y="3572"/>
                  </a:lnTo>
                  <a:lnTo>
                    <a:pt x="2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0" name="Imag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992" y="2613334"/>
            <a:ext cx="1932082" cy="127804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13" y="2626066"/>
            <a:ext cx="2000014" cy="1212711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607" y="2587954"/>
            <a:ext cx="2045640" cy="12128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033" y="2599172"/>
            <a:ext cx="1683176" cy="122072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6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35"/>
    </mc:Choice>
    <mc:Fallback xmlns="">
      <p:transition spd="slow" advTm="39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013;p37"/>
          <p:cNvSpPr txBox="1">
            <a:spLocks noGrp="1"/>
          </p:cNvSpPr>
          <p:nvPr>
            <p:ph type="title"/>
          </p:nvPr>
        </p:nvSpPr>
        <p:spPr>
          <a:xfrm>
            <a:off x="471489" y="4013828"/>
            <a:ext cx="8351042" cy="487200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étudiants sont affectés en stage par l’institut. Exceptionnellement, ils peuvent être amenés à chercher eux-mêmes un lieu de stage, validé par les formateurs</a:t>
            </a:r>
            <a:endParaRPr sz="14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13" name="Google Shape;5213;p48"/>
          <p:cNvSpPr txBox="1">
            <a:spLocks noGrp="1"/>
          </p:cNvSpPr>
          <p:nvPr>
            <p:ph type="subTitle" idx="1"/>
          </p:nvPr>
        </p:nvSpPr>
        <p:spPr>
          <a:xfrm>
            <a:off x="277401" y="1581489"/>
            <a:ext cx="2773188" cy="24323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PRINCIPAUX STAGES AP-HP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Ambroise Paré</a:t>
            </a:r>
          </a:p>
          <a:p>
            <a:pPr marL="0" indent="0"/>
            <a:r>
              <a:rPr lang="fr-FR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Hôpital Européen G Pompidou</a:t>
            </a:r>
          </a:p>
          <a:p>
            <a:pPr marL="0" indent="0"/>
            <a:r>
              <a:rPr lang="fr-FR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Raymond Poincaré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Sainte Périne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Hôpital Vaugirard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Hôpital Corentin Celton 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5213;p48"/>
          <p:cNvSpPr txBox="1">
            <a:spLocks noGrp="1"/>
          </p:cNvSpPr>
          <p:nvPr>
            <p:ph type="subTitle" idx="4294967295"/>
          </p:nvPr>
        </p:nvSpPr>
        <p:spPr>
          <a:xfrm>
            <a:off x="4303482" y="1322620"/>
            <a:ext cx="3629025" cy="31511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b="1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b="1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5213;p48"/>
          <p:cNvSpPr txBox="1">
            <a:spLocks noGrp="1"/>
          </p:cNvSpPr>
          <p:nvPr>
            <p:ph type="subTitle" idx="4294967295"/>
          </p:nvPr>
        </p:nvSpPr>
        <p:spPr>
          <a:xfrm>
            <a:off x="3723704" y="1295400"/>
            <a:ext cx="3629025" cy="31511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PRINCIPAUX STAGES hors AP-HP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6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Centres de Lutte Contre le Cancer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Établissements de santé privés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Cabinets libéraux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EHPAD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Etablissements publics de santé mentale  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Sur Paris, Yvelines et Hauts de Seine</a:t>
            </a:r>
          </a:p>
        </p:txBody>
      </p:sp>
      <p:sp>
        <p:nvSpPr>
          <p:cNvPr id="5218" name="Google Shape;5218;p48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9" name="Google Shape;5219;p48"/>
          <p:cNvSpPr txBox="1"/>
          <p:nvPr/>
        </p:nvSpPr>
        <p:spPr>
          <a:xfrm>
            <a:off x="65075" y="27550"/>
            <a:ext cx="34719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STAGES</a:t>
            </a:r>
            <a:endParaRPr sz="2600" dirty="0">
              <a:solidFill>
                <a:srgbClr val="FFFFFF"/>
              </a:solidFill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Image 8"/>
          <p:cNvPicPr/>
          <p:nvPr/>
        </p:nvPicPr>
        <p:blipFill rotWithShape="1">
          <a:blip r:embed="rId5"/>
          <a:srcRect l="68125"/>
          <a:stretch/>
        </p:blipFill>
        <p:spPr bwMode="auto">
          <a:xfrm>
            <a:off x="7614632" y="-123103"/>
            <a:ext cx="1570768" cy="31309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18674" y="745150"/>
            <a:ext cx="6016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6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82% des stages sont réalisés dans les unités de l’AP-HP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78"/>
    </mc:Choice>
    <mc:Fallback xmlns="">
      <p:transition spd="slow" advTm="54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4" name="Google Shape;5054;p37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5" name="Google Shape;5055;p37"/>
          <p:cNvSpPr txBox="1"/>
          <p:nvPr/>
        </p:nvSpPr>
        <p:spPr>
          <a:xfrm>
            <a:off x="56641" y="-82392"/>
            <a:ext cx="9018888" cy="148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800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IFSI AMBROISE PARE à Boulogne-Billancourt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08;p37"/>
          <p:cNvSpPr txBox="1">
            <a:spLocks/>
          </p:cNvSpPr>
          <p:nvPr/>
        </p:nvSpPr>
        <p:spPr>
          <a:xfrm>
            <a:off x="551981" y="4108239"/>
            <a:ext cx="2013927" cy="67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 idx="5"/>
          </p:nvPr>
        </p:nvSpPr>
        <p:spPr>
          <a:xfrm>
            <a:off x="1242555" y="4305980"/>
            <a:ext cx="6826382" cy="487200"/>
          </a:xfrm>
        </p:spPr>
        <p:txBody>
          <a:bodyPr/>
          <a:lstStyle/>
          <a:p>
            <a:r>
              <a:rPr lang="fr-FR" altLang="fr-FR" sz="3200" dirty="0">
                <a:solidFill>
                  <a:srgbClr val="3E88E2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REJOIGNEZ-NOUS !!!</a:t>
            </a:r>
            <a:endParaRPr lang="fr-FR" dirty="0">
              <a:solidFill>
                <a:srgbClr val="3E88E2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125" y="613317"/>
            <a:ext cx="3896728" cy="36926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6"/>
    </mc:Choice>
    <mc:Fallback xmlns="">
      <p:transition spd="slow" advTm="12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7" name="Google Shape;4937;p31"/>
          <p:cNvSpPr txBox="1">
            <a:spLocks noGrp="1"/>
          </p:cNvSpPr>
          <p:nvPr>
            <p:ph type="title" idx="2"/>
          </p:nvPr>
        </p:nvSpPr>
        <p:spPr>
          <a:xfrm>
            <a:off x="303875" y="1231650"/>
            <a:ext cx="3233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" b="1" dirty="0">
                <a:solidFill>
                  <a:srgbClr val="0063A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01</a:t>
            </a:r>
            <a:endParaRPr b="1" dirty="0">
              <a:solidFill>
                <a:srgbClr val="0063AF"/>
              </a:solidFill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38" name="Google Shape;4938;p31"/>
          <p:cNvSpPr txBox="1">
            <a:spLocks noGrp="1"/>
          </p:cNvSpPr>
          <p:nvPr>
            <p:ph type="title" idx="3"/>
          </p:nvPr>
        </p:nvSpPr>
        <p:spPr>
          <a:xfrm>
            <a:off x="1801025" y="1126674"/>
            <a:ext cx="42282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Devenir infirmier(e)</a:t>
            </a:r>
            <a:endParaRPr sz="20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4939" name="Google Shape;4939;p31"/>
          <p:cNvSpPr txBox="1">
            <a:spLocks noGrp="1"/>
          </p:cNvSpPr>
          <p:nvPr>
            <p:ph type="title" idx="4"/>
          </p:nvPr>
        </p:nvSpPr>
        <p:spPr>
          <a:xfrm>
            <a:off x="303866" y="2149899"/>
            <a:ext cx="3233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63A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02</a:t>
            </a:r>
            <a:endParaRPr b="1" dirty="0">
              <a:solidFill>
                <a:srgbClr val="0063AF"/>
              </a:solidFill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40" name="Google Shape;4940;p31"/>
          <p:cNvSpPr txBox="1">
            <a:spLocks noGrp="1"/>
          </p:cNvSpPr>
          <p:nvPr>
            <p:ph type="title" idx="5"/>
          </p:nvPr>
        </p:nvSpPr>
        <p:spPr>
          <a:xfrm>
            <a:off x="2062200" y="2888249"/>
            <a:ext cx="32331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0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Offre de stages</a:t>
            </a:r>
            <a:r>
              <a:rPr lang="fr-FR" sz="2000" b="1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000" b="1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41" name="Google Shape;4941;p31"/>
          <p:cNvSpPr txBox="1">
            <a:spLocks noGrp="1"/>
          </p:cNvSpPr>
          <p:nvPr>
            <p:ph type="title" idx="7"/>
          </p:nvPr>
        </p:nvSpPr>
        <p:spPr>
          <a:xfrm>
            <a:off x="303866" y="3085955"/>
            <a:ext cx="3233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63A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03</a:t>
            </a:r>
            <a:endParaRPr b="1" dirty="0">
              <a:solidFill>
                <a:srgbClr val="0063AF"/>
              </a:solidFill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42" name="Google Shape;4942;p31"/>
          <p:cNvSpPr txBox="1">
            <a:spLocks noGrp="1"/>
          </p:cNvSpPr>
          <p:nvPr>
            <p:ph type="title" idx="8"/>
          </p:nvPr>
        </p:nvSpPr>
        <p:spPr>
          <a:xfrm>
            <a:off x="4990500" y="3341725"/>
            <a:ext cx="33183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   </a:t>
            </a:r>
            <a:endParaRPr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4943" name="Google Shape;4943;p31"/>
          <p:cNvSpPr txBox="1">
            <a:spLocks noGrp="1"/>
          </p:cNvSpPr>
          <p:nvPr>
            <p:ph type="title" idx="13"/>
          </p:nvPr>
        </p:nvSpPr>
        <p:spPr>
          <a:xfrm>
            <a:off x="5033107" y="2923487"/>
            <a:ext cx="3233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0063A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  </a:t>
            </a:r>
            <a:endParaRPr b="1" dirty="0">
              <a:solidFill>
                <a:srgbClr val="0063AF"/>
              </a:solidFill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44" name="Google Shape;4944;p31"/>
          <p:cNvSpPr txBox="1">
            <a:spLocks noGrp="1"/>
          </p:cNvSpPr>
          <p:nvPr>
            <p:ph type="title" idx="14"/>
          </p:nvPr>
        </p:nvSpPr>
        <p:spPr>
          <a:xfrm>
            <a:off x="2383179" y="2055049"/>
            <a:ext cx="6339226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fr-FR" sz="20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Découvrir l’IFSI A. Paré et l’Université partenaire </a:t>
            </a:r>
          </a:p>
        </p:txBody>
      </p:sp>
      <p:sp>
        <p:nvSpPr>
          <p:cNvPr id="4945" name="Google Shape;4945;p31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46" name="Google Shape;4946;p31"/>
          <p:cNvSpPr txBox="1"/>
          <p:nvPr/>
        </p:nvSpPr>
        <p:spPr>
          <a:xfrm>
            <a:off x="65075" y="27550"/>
            <a:ext cx="34719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SOMMAIRE</a:t>
            </a:r>
            <a:endParaRPr sz="2600" dirty="0">
              <a:solidFill>
                <a:srgbClr val="FFFFFF"/>
              </a:solidFill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74"/>
    </mc:Choice>
    <mc:Fallback xmlns="">
      <p:transition spd="slow" advTm="19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1" name="Google Shape;4951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Devenir infirmier(e)</a:t>
            </a:r>
            <a:endParaRPr b="1" dirty="0"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52" name="Google Shape;4952;p3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A2E0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01</a:t>
            </a:r>
            <a:endParaRPr b="1" dirty="0">
              <a:solidFill>
                <a:srgbClr val="00A2E0"/>
              </a:solidFill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53" name="Google Shape;4953;p32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4954" name="Google Shape;4954;p32"/>
          <p:cNvGrpSpPr/>
          <p:nvPr/>
        </p:nvGrpSpPr>
        <p:grpSpPr>
          <a:xfrm>
            <a:off x="2965958" y="3147145"/>
            <a:ext cx="3212105" cy="1231429"/>
            <a:chOff x="240475" y="1485750"/>
            <a:chExt cx="7136425" cy="2735900"/>
          </a:xfrm>
        </p:grpSpPr>
        <p:sp>
          <p:nvSpPr>
            <p:cNvPr id="4955" name="Google Shape;4955;p32"/>
            <p:cNvSpPr/>
            <p:nvPr/>
          </p:nvSpPr>
          <p:spPr>
            <a:xfrm>
              <a:off x="240475" y="1485750"/>
              <a:ext cx="1517875" cy="2010525"/>
            </a:xfrm>
            <a:custGeom>
              <a:avLst/>
              <a:gdLst/>
              <a:ahLst/>
              <a:cxnLst/>
              <a:rect l="l" t="t" r="r" b="b"/>
              <a:pathLst>
                <a:path w="60715" h="80421" extrusionOk="0">
                  <a:moveTo>
                    <a:pt x="6227" y="0"/>
                  </a:moveTo>
                  <a:cubicBezTo>
                    <a:pt x="2789" y="0"/>
                    <a:pt x="0" y="2967"/>
                    <a:pt x="0" y="6636"/>
                  </a:cubicBezTo>
                  <a:cubicBezTo>
                    <a:pt x="0" y="9162"/>
                    <a:pt x="1342" y="11363"/>
                    <a:pt x="3302" y="12485"/>
                  </a:cubicBezTo>
                  <a:lnTo>
                    <a:pt x="3302" y="51018"/>
                  </a:lnTo>
                  <a:cubicBezTo>
                    <a:pt x="3302" y="67223"/>
                    <a:pt x="15430" y="80410"/>
                    <a:pt x="30357" y="80421"/>
                  </a:cubicBezTo>
                  <a:lnTo>
                    <a:pt x="30368" y="80421"/>
                  </a:lnTo>
                  <a:cubicBezTo>
                    <a:pt x="45284" y="80410"/>
                    <a:pt x="57423" y="67223"/>
                    <a:pt x="57423" y="51018"/>
                  </a:cubicBezTo>
                  <a:lnTo>
                    <a:pt x="57423" y="12485"/>
                  </a:lnTo>
                  <a:cubicBezTo>
                    <a:pt x="59383" y="11374"/>
                    <a:pt x="60714" y="9172"/>
                    <a:pt x="60714" y="6636"/>
                  </a:cubicBezTo>
                  <a:cubicBezTo>
                    <a:pt x="60714" y="2977"/>
                    <a:pt x="57937" y="11"/>
                    <a:pt x="54498" y="11"/>
                  </a:cubicBezTo>
                  <a:cubicBezTo>
                    <a:pt x="51060" y="11"/>
                    <a:pt x="48282" y="2977"/>
                    <a:pt x="48282" y="6636"/>
                  </a:cubicBezTo>
                  <a:cubicBezTo>
                    <a:pt x="48282" y="9330"/>
                    <a:pt x="49792" y="11636"/>
                    <a:pt x="51951" y="12673"/>
                  </a:cubicBezTo>
                  <a:lnTo>
                    <a:pt x="51951" y="51018"/>
                  </a:lnTo>
                  <a:cubicBezTo>
                    <a:pt x="51951" y="64016"/>
                    <a:pt x="42265" y="74582"/>
                    <a:pt x="30368" y="74582"/>
                  </a:cubicBezTo>
                  <a:cubicBezTo>
                    <a:pt x="30362" y="74582"/>
                    <a:pt x="30356" y="74582"/>
                    <a:pt x="30350" y="74582"/>
                  </a:cubicBezTo>
                  <a:cubicBezTo>
                    <a:pt x="18450" y="74582"/>
                    <a:pt x="8774" y="64009"/>
                    <a:pt x="8774" y="51018"/>
                  </a:cubicBezTo>
                  <a:lnTo>
                    <a:pt x="8774" y="12673"/>
                  </a:lnTo>
                  <a:cubicBezTo>
                    <a:pt x="10933" y="11625"/>
                    <a:pt x="12443" y="9319"/>
                    <a:pt x="12443" y="6636"/>
                  </a:cubicBezTo>
                  <a:cubicBezTo>
                    <a:pt x="12443" y="2967"/>
                    <a:pt x="9655" y="0"/>
                    <a:pt x="6227" y="0"/>
                  </a:cubicBezTo>
                  <a:close/>
                </a:path>
              </a:pathLst>
            </a:custGeom>
            <a:solidFill>
              <a:srgbClr val="0063AF"/>
            </a:solidFill>
            <a:ln w="4975" cap="flat" cmpd="sng">
              <a:solidFill>
                <a:schemeClr val="accent1"/>
              </a:solidFill>
              <a:prstDash val="solid"/>
              <a:miter lim="1048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956" name="Google Shape;4956;p32"/>
            <p:cNvSpPr/>
            <p:nvPr/>
          </p:nvSpPr>
          <p:spPr>
            <a:xfrm>
              <a:off x="926550" y="1823025"/>
              <a:ext cx="6450350" cy="2398625"/>
            </a:xfrm>
            <a:custGeom>
              <a:avLst/>
              <a:gdLst/>
              <a:ahLst/>
              <a:cxnLst/>
              <a:rect l="l" t="t" r="r" b="b"/>
              <a:pathLst>
                <a:path w="258014" h="95945" extrusionOk="0">
                  <a:moveTo>
                    <a:pt x="75956" y="0"/>
                  </a:moveTo>
                  <a:cubicBezTo>
                    <a:pt x="61039" y="11"/>
                    <a:pt x="48901" y="13197"/>
                    <a:pt x="48901" y="29403"/>
                  </a:cubicBezTo>
                  <a:lnTo>
                    <a:pt x="48901" y="66930"/>
                  </a:lnTo>
                  <a:cubicBezTo>
                    <a:pt x="48901" y="79708"/>
                    <a:pt x="39173" y="90117"/>
                    <a:pt x="27223" y="90117"/>
                  </a:cubicBezTo>
                  <a:cubicBezTo>
                    <a:pt x="15231" y="90117"/>
                    <a:pt x="5472" y="79708"/>
                    <a:pt x="5472" y="66930"/>
                  </a:cubicBezTo>
                  <a:lnTo>
                    <a:pt x="0" y="66930"/>
                  </a:lnTo>
                  <a:cubicBezTo>
                    <a:pt x="0" y="82926"/>
                    <a:pt x="12212" y="95945"/>
                    <a:pt x="27233" y="95945"/>
                  </a:cubicBezTo>
                  <a:cubicBezTo>
                    <a:pt x="42202" y="95945"/>
                    <a:pt x="54372" y="82926"/>
                    <a:pt x="54372" y="66930"/>
                  </a:cubicBezTo>
                  <a:lnTo>
                    <a:pt x="54372" y="29403"/>
                  </a:lnTo>
                  <a:cubicBezTo>
                    <a:pt x="54372" y="16415"/>
                    <a:pt x="64058" y="5839"/>
                    <a:pt x="75966" y="5839"/>
                  </a:cubicBezTo>
                  <a:cubicBezTo>
                    <a:pt x="75972" y="5839"/>
                    <a:pt x="75978" y="5839"/>
                    <a:pt x="75984" y="5839"/>
                  </a:cubicBezTo>
                  <a:cubicBezTo>
                    <a:pt x="87873" y="5839"/>
                    <a:pt x="97549" y="16411"/>
                    <a:pt x="97549" y="29403"/>
                  </a:cubicBezTo>
                  <a:lnTo>
                    <a:pt x="97549" y="66930"/>
                  </a:lnTo>
                  <a:cubicBezTo>
                    <a:pt x="97549" y="82926"/>
                    <a:pt x="109730" y="95945"/>
                    <a:pt x="124699" y="95945"/>
                  </a:cubicBezTo>
                  <a:lnTo>
                    <a:pt x="124887" y="95945"/>
                  </a:lnTo>
                  <a:cubicBezTo>
                    <a:pt x="139856" y="95945"/>
                    <a:pt x="152037" y="82926"/>
                    <a:pt x="152037" y="66930"/>
                  </a:cubicBezTo>
                  <a:lnTo>
                    <a:pt x="152037" y="29403"/>
                  </a:lnTo>
                  <a:cubicBezTo>
                    <a:pt x="152037" y="16415"/>
                    <a:pt x="161723" y="5839"/>
                    <a:pt x="173620" y="5839"/>
                  </a:cubicBezTo>
                  <a:cubicBezTo>
                    <a:pt x="173626" y="5839"/>
                    <a:pt x="173632" y="5839"/>
                    <a:pt x="173638" y="5839"/>
                  </a:cubicBezTo>
                  <a:cubicBezTo>
                    <a:pt x="185538" y="5839"/>
                    <a:pt x="195214" y="16422"/>
                    <a:pt x="195214" y="29403"/>
                  </a:cubicBezTo>
                  <a:lnTo>
                    <a:pt x="195214" y="66930"/>
                  </a:lnTo>
                  <a:cubicBezTo>
                    <a:pt x="195214" y="82926"/>
                    <a:pt x="207394" y="95945"/>
                    <a:pt x="222363" y="95945"/>
                  </a:cubicBezTo>
                  <a:cubicBezTo>
                    <a:pt x="237374" y="95945"/>
                    <a:pt x="249586" y="82926"/>
                    <a:pt x="249586" y="66930"/>
                  </a:cubicBezTo>
                  <a:lnTo>
                    <a:pt x="249586" y="31468"/>
                  </a:lnTo>
                  <a:cubicBezTo>
                    <a:pt x="254439" y="30095"/>
                    <a:pt x="258014" y="25399"/>
                    <a:pt x="258014" y="19801"/>
                  </a:cubicBezTo>
                  <a:cubicBezTo>
                    <a:pt x="258003" y="13134"/>
                    <a:pt x="252930" y="7715"/>
                    <a:pt x="246661" y="7715"/>
                  </a:cubicBezTo>
                  <a:cubicBezTo>
                    <a:pt x="240403" y="7715"/>
                    <a:pt x="235330" y="13134"/>
                    <a:pt x="235330" y="19801"/>
                  </a:cubicBezTo>
                  <a:cubicBezTo>
                    <a:pt x="235330" y="25535"/>
                    <a:pt x="239083" y="30325"/>
                    <a:pt x="244104" y="31562"/>
                  </a:cubicBezTo>
                  <a:lnTo>
                    <a:pt x="244104" y="66930"/>
                  </a:lnTo>
                  <a:cubicBezTo>
                    <a:pt x="244104" y="79708"/>
                    <a:pt x="234345" y="90117"/>
                    <a:pt x="222353" y="90117"/>
                  </a:cubicBezTo>
                  <a:cubicBezTo>
                    <a:pt x="210403" y="90117"/>
                    <a:pt x="200686" y="79708"/>
                    <a:pt x="200686" y="66930"/>
                  </a:cubicBezTo>
                  <a:lnTo>
                    <a:pt x="200686" y="29403"/>
                  </a:lnTo>
                  <a:cubicBezTo>
                    <a:pt x="200686" y="13197"/>
                    <a:pt x="188547" y="11"/>
                    <a:pt x="173631" y="0"/>
                  </a:cubicBezTo>
                  <a:lnTo>
                    <a:pt x="173610" y="0"/>
                  </a:lnTo>
                  <a:cubicBezTo>
                    <a:pt x="158693" y="11"/>
                    <a:pt x="146565" y="13197"/>
                    <a:pt x="146565" y="29403"/>
                  </a:cubicBezTo>
                  <a:lnTo>
                    <a:pt x="146565" y="39204"/>
                  </a:lnTo>
                  <a:lnTo>
                    <a:pt x="146450" y="39204"/>
                  </a:lnTo>
                  <a:lnTo>
                    <a:pt x="146450" y="66930"/>
                  </a:lnTo>
                  <a:cubicBezTo>
                    <a:pt x="146450" y="79676"/>
                    <a:pt x="136743" y="90054"/>
                    <a:pt x="124793" y="90106"/>
                  </a:cubicBezTo>
                  <a:cubicBezTo>
                    <a:pt x="112843" y="90054"/>
                    <a:pt x="103137" y="79676"/>
                    <a:pt x="103137" y="66930"/>
                  </a:cubicBezTo>
                  <a:lnTo>
                    <a:pt x="103021" y="66930"/>
                  </a:lnTo>
                  <a:lnTo>
                    <a:pt x="103021" y="29403"/>
                  </a:lnTo>
                  <a:cubicBezTo>
                    <a:pt x="103021" y="13197"/>
                    <a:pt x="90883" y="11"/>
                    <a:pt x="75966" y="0"/>
                  </a:cubicBezTo>
                  <a:close/>
                </a:path>
              </a:pathLst>
            </a:custGeom>
            <a:solidFill>
              <a:srgbClr val="0063AF"/>
            </a:solidFill>
            <a:ln w="4975" cap="flat" cmpd="sng">
              <a:solidFill>
                <a:schemeClr val="accent1"/>
              </a:solidFill>
              <a:prstDash val="solid"/>
              <a:miter lim="1048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1"/>
    </mc:Choice>
    <mc:Fallback xmlns="">
      <p:transition spd="slow"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5009;p37"/>
          <p:cNvSpPr txBox="1">
            <a:spLocks noGrp="1"/>
          </p:cNvSpPr>
          <p:nvPr>
            <p:ph type="subTitle" idx="2"/>
          </p:nvPr>
        </p:nvSpPr>
        <p:spPr>
          <a:xfrm>
            <a:off x="6750254" y="3297720"/>
            <a:ext cx="2235524" cy="11659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</a:t>
            </a:r>
            <a:endParaRPr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12" name="Google Shape;5012;p37"/>
          <p:cNvSpPr txBox="1">
            <a:spLocks noGrp="1"/>
          </p:cNvSpPr>
          <p:nvPr>
            <p:ph type="title" idx="5"/>
          </p:nvPr>
        </p:nvSpPr>
        <p:spPr>
          <a:xfrm>
            <a:off x="2530835" y="956425"/>
            <a:ext cx="3243633" cy="473525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Arrêté du 31 juillet </a:t>
            </a:r>
            <a:r>
              <a:rPr lang="fr-FR" sz="1600" b="1" dirty="0">
                <a:solidFill>
                  <a:srgbClr val="0063A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2009</a:t>
            </a:r>
            <a:endParaRPr sz="1600" b="1" dirty="0">
              <a:solidFill>
                <a:srgbClr val="0063A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Google Shape;5008;p37"/>
          <p:cNvSpPr txBox="1">
            <a:spLocks noGrp="1"/>
          </p:cNvSpPr>
          <p:nvPr>
            <p:ph type="subTitle" idx="4294967295"/>
          </p:nvPr>
        </p:nvSpPr>
        <p:spPr>
          <a:xfrm>
            <a:off x="2019972" y="3580933"/>
            <a:ext cx="4540250" cy="742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>
              <a:buNone/>
              <a:defRPr/>
            </a:pPr>
            <a:r>
              <a:rPr lang="fr-FR" altLang="fr-FR" sz="1600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relatif au </a:t>
            </a:r>
            <a:r>
              <a:rPr lang="fr-FR" altLang="fr-FR" sz="16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Diplôme d’État d’Infirmier</a:t>
            </a:r>
            <a:endParaRPr lang="fr-FR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54" name="Google Shape;5054;p37"/>
          <p:cNvSpPr/>
          <p:nvPr/>
        </p:nvSpPr>
        <p:spPr>
          <a:xfrm>
            <a:off x="-15847" y="-21796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5" name="Google Shape;5055;p37"/>
          <p:cNvSpPr txBox="1"/>
          <p:nvPr/>
        </p:nvSpPr>
        <p:spPr>
          <a:xfrm>
            <a:off x="56641" y="-82391"/>
            <a:ext cx="9018888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3600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FORMATION en  SOINS INFIRMIERS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08;p37"/>
          <p:cNvSpPr txBox="1">
            <a:spLocks/>
          </p:cNvSpPr>
          <p:nvPr/>
        </p:nvSpPr>
        <p:spPr>
          <a:xfrm>
            <a:off x="551981" y="4108239"/>
            <a:ext cx="2013927" cy="67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2730" y="1392044"/>
            <a:ext cx="3603048" cy="296900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0" y="1644749"/>
            <a:ext cx="2865933" cy="213378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997220" y="2321609"/>
            <a:ext cx="277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Modifié notamment par l’arrêté du 16 décembre 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0"/>
    </mc:Choice>
    <mc:Fallback xmlns="">
      <p:transition spd="slow" advTm="2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t="19196" b="17131"/>
          <a:stretch/>
        </p:blipFill>
        <p:spPr>
          <a:xfrm>
            <a:off x="2948213" y="2520176"/>
            <a:ext cx="3173606" cy="1211766"/>
          </a:xfrm>
          <a:prstGeom prst="rect">
            <a:avLst/>
          </a:prstGeom>
        </p:spPr>
      </p:pic>
      <p:sp>
        <p:nvSpPr>
          <p:cNvPr id="5008" name="Google Shape;5008;p37"/>
          <p:cNvSpPr txBox="1">
            <a:spLocks noGrp="1"/>
          </p:cNvSpPr>
          <p:nvPr>
            <p:ph type="subTitle" idx="1"/>
          </p:nvPr>
        </p:nvSpPr>
        <p:spPr>
          <a:xfrm>
            <a:off x="305925" y="1663727"/>
            <a:ext cx="2013927" cy="1097924"/>
          </a:xfrm>
          <a:prstGeom prst="rect">
            <a:avLst/>
          </a:prstGeom>
          <a:ln>
            <a:solidFill>
              <a:srgbClr val="CF23BB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Durée 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3 ans soit 36 mois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6 semestres </a:t>
            </a:r>
            <a:endParaRPr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5009" name="Google Shape;5009;p37"/>
          <p:cNvSpPr txBox="1">
            <a:spLocks noGrp="1"/>
          </p:cNvSpPr>
          <p:nvPr>
            <p:ph type="subTitle" idx="2"/>
          </p:nvPr>
        </p:nvSpPr>
        <p:spPr>
          <a:xfrm>
            <a:off x="103851" y="3027892"/>
            <a:ext cx="2555192" cy="1380557"/>
          </a:xfrm>
          <a:prstGeom prst="rect">
            <a:avLst/>
          </a:prstGeom>
          <a:ln>
            <a:solidFill>
              <a:srgbClr val="CF23BB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Rentrée 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en septembre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 Diplomation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en juin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3 ans plus tard</a:t>
            </a:r>
            <a:endParaRPr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sp>
        <p:nvSpPr>
          <p:cNvPr id="5012" name="Google Shape;5012;p37"/>
          <p:cNvSpPr txBox="1">
            <a:spLocks noGrp="1"/>
          </p:cNvSpPr>
          <p:nvPr>
            <p:ph type="title" idx="5"/>
          </p:nvPr>
        </p:nvSpPr>
        <p:spPr>
          <a:xfrm>
            <a:off x="1552375" y="944766"/>
            <a:ext cx="5752525" cy="473525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63AF"/>
                </a:solidFill>
                <a:latin typeface="Montserrat" panose="02000505000000020004" pitchFamily="2" charset="0"/>
              </a:rPr>
              <a:t>Formation professionnelle</a:t>
            </a:r>
            <a:endParaRPr sz="2800" b="1" dirty="0">
              <a:solidFill>
                <a:srgbClr val="0063AF"/>
              </a:solidFill>
              <a:latin typeface="Montserrat" panose="02000505000000020004" pitchFamily="2" charset="0"/>
            </a:endParaRPr>
          </a:p>
        </p:txBody>
      </p:sp>
      <p:sp>
        <p:nvSpPr>
          <p:cNvPr id="2" name="Sous-titre 1"/>
          <p:cNvSpPr>
            <a:spLocks noGrp="1"/>
          </p:cNvSpPr>
          <p:nvPr>
            <p:ph type="subTitle" idx="4294967295"/>
          </p:nvPr>
        </p:nvSpPr>
        <p:spPr>
          <a:xfrm>
            <a:off x="3282649" y="3978275"/>
            <a:ext cx="2405063" cy="446088"/>
          </a:xfrm>
          <a:ln>
            <a:solidFill>
              <a:srgbClr val="3E88E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 heures /semaine </a:t>
            </a:r>
          </a:p>
        </p:txBody>
      </p:sp>
      <p:sp>
        <p:nvSpPr>
          <p:cNvPr id="17" name="Sous-titre 1"/>
          <p:cNvSpPr>
            <a:spLocks noGrp="1"/>
          </p:cNvSpPr>
          <p:nvPr>
            <p:ph type="subTitle" idx="4294967295"/>
          </p:nvPr>
        </p:nvSpPr>
        <p:spPr>
          <a:xfrm>
            <a:off x="6226175" y="3994150"/>
            <a:ext cx="2677601" cy="414338"/>
          </a:xfrm>
          <a:ln>
            <a:solidFill>
              <a:srgbClr val="3E88E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semaines de vacances </a:t>
            </a:r>
          </a:p>
        </p:txBody>
      </p:sp>
      <p:sp>
        <p:nvSpPr>
          <p:cNvPr id="5054" name="Google Shape;5054;p37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5" name="Google Shape;5055;p37"/>
          <p:cNvSpPr txBox="1"/>
          <p:nvPr/>
        </p:nvSpPr>
        <p:spPr>
          <a:xfrm>
            <a:off x="56641" y="-82391"/>
            <a:ext cx="8938676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3600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FORMATION en SOINS INFIRMIERS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08;p37"/>
          <p:cNvSpPr txBox="1">
            <a:spLocks/>
          </p:cNvSpPr>
          <p:nvPr/>
        </p:nvSpPr>
        <p:spPr>
          <a:xfrm>
            <a:off x="551981" y="4108239"/>
            <a:ext cx="2013927" cy="67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5908" y="1481704"/>
            <a:ext cx="1753128" cy="94182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Formation théorique</a:t>
            </a:r>
          </a:p>
          <a:p>
            <a:pPr lvl="0" algn="ctr"/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60 semaines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11148" y="1492819"/>
            <a:ext cx="1753128" cy="94182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Formation clinique</a:t>
            </a:r>
          </a:p>
          <a:p>
            <a:pPr lvl="0" algn="ctr"/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60 semaines  </a:t>
            </a:r>
          </a:p>
        </p:txBody>
      </p:sp>
      <p:sp>
        <p:nvSpPr>
          <p:cNvPr id="7" name="Ellipse 6"/>
          <p:cNvSpPr/>
          <p:nvPr/>
        </p:nvSpPr>
        <p:spPr>
          <a:xfrm>
            <a:off x="7032161" y="1617907"/>
            <a:ext cx="1671710" cy="124150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Travail personnel </a:t>
            </a:r>
          </a:p>
          <a:p>
            <a:pPr lvl="0" algn="ctr"/>
            <a:r>
              <a:rPr lang="fr-FR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900 heures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41"/>
    </mc:Choice>
    <mc:Fallback xmlns="">
      <p:transition spd="slow" advTm="39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1" name="Google Shape;5061;p38"/>
          <p:cNvSpPr txBox="1"/>
          <p:nvPr/>
        </p:nvSpPr>
        <p:spPr>
          <a:xfrm>
            <a:off x="2922300" y="4148725"/>
            <a:ext cx="32994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75" name="Google Shape;5075;p38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076" name="Google Shape;5076;p38"/>
          <p:cNvSpPr txBox="1"/>
          <p:nvPr/>
        </p:nvSpPr>
        <p:spPr>
          <a:xfrm>
            <a:off x="65075" y="27550"/>
            <a:ext cx="8978564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" sz="3600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FORMATION en SOINS INFIRMIERS </a:t>
            </a:r>
            <a:endParaRPr sz="3600" dirty="0">
              <a:solidFill>
                <a:srgbClr val="FFFFFF"/>
              </a:solidFill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2208069"/>
              </p:ext>
            </p:extLst>
          </p:nvPr>
        </p:nvGraphicFramePr>
        <p:xfrm>
          <a:off x="970156" y="1033881"/>
          <a:ext cx="7160589" cy="3937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29"/>
    </mc:Choice>
    <mc:Fallback xmlns="">
      <p:transition spd="slow" advTm="20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2" name="Google Shape;5012;p37"/>
          <p:cNvSpPr txBox="1">
            <a:spLocks noGrp="1"/>
          </p:cNvSpPr>
          <p:nvPr>
            <p:ph type="title" idx="5"/>
          </p:nvPr>
        </p:nvSpPr>
        <p:spPr>
          <a:xfrm>
            <a:off x="975246" y="774246"/>
            <a:ext cx="6819457" cy="473525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0063AF"/>
                </a:solidFill>
                <a:latin typeface="Montserrat" panose="02000505000000020004" pitchFamily="2" charset="0"/>
              </a:rPr>
              <a:t>Enseignements théoriques </a:t>
            </a:r>
            <a:endParaRPr sz="2400" b="1" dirty="0">
              <a:solidFill>
                <a:srgbClr val="0063AF"/>
              </a:solidFill>
              <a:latin typeface="Montserrat" panose="02000505000000020004" pitchFamily="2" charset="0"/>
            </a:endParaRPr>
          </a:p>
        </p:txBody>
      </p:sp>
      <p:sp>
        <p:nvSpPr>
          <p:cNvPr id="5054" name="Google Shape;5054;p37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5" name="Google Shape;5055;p37"/>
          <p:cNvSpPr txBox="1"/>
          <p:nvPr/>
        </p:nvSpPr>
        <p:spPr>
          <a:xfrm>
            <a:off x="56641" y="-82392"/>
            <a:ext cx="9018888" cy="76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3600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FORMATION en SOINS INFIRMIERS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08;p37"/>
          <p:cNvSpPr txBox="1">
            <a:spLocks/>
          </p:cNvSpPr>
          <p:nvPr/>
        </p:nvSpPr>
        <p:spPr>
          <a:xfrm>
            <a:off x="551981" y="4108239"/>
            <a:ext cx="2013927" cy="67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Document"/>
          <p:cNvSpPr>
            <a:spLocks noEditPoints="1" noChangeArrowheads="1"/>
          </p:cNvSpPr>
          <p:nvPr/>
        </p:nvSpPr>
        <p:spPr bwMode="auto">
          <a:xfrm>
            <a:off x="3218142" y="3280958"/>
            <a:ext cx="1978326" cy="1704528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5: Intégration des savoirs et posture  professionnelle infirmière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(26 ECTS) IFSI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endParaRPr lang="fr-FR" sz="1600" dirty="0">
              <a:latin typeface="Calibri" pitchFamily="34" charset="0"/>
              <a:ea typeface="+mn-ea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r>
              <a:rPr lang="fr-FR" sz="1600" dirty="0">
                <a:latin typeface="Calibri" pitchFamily="34" charset="0"/>
                <a:ea typeface="+mn-ea"/>
              </a:rPr>
              <a:t>IFSI</a:t>
            </a:r>
          </a:p>
        </p:txBody>
      </p:sp>
      <p:sp>
        <p:nvSpPr>
          <p:cNvPr id="29" name="Document"/>
          <p:cNvSpPr>
            <a:spLocks noEditPoints="1" noChangeArrowheads="1"/>
          </p:cNvSpPr>
          <p:nvPr/>
        </p:nvSpPr>
        <p:spPr bwMode="auto">
          <a:xfrm>
            <a:off x="5909694" y="3280956"/>
            <a:ext cx="1897131" cy="1704529"/>
          </a:xfrm>
          <a:custGeom>
            <a:avLst/>
            <a:gdLst>
              <a:gd name="T0" fmla="*/ 1214346 w 21600"/>
              <a:gd name="T1" fmla="*/ 1984135 h 21600"/>
              <a:gd name="T2" fmla="*/ 9596 w 21600"/>
              <a:gd name="T3" fmla="*/ 995094 h 21600"/>
              <a:gd name="T4" fmla="*/ 1214346 w 21600"/>
              <a:gd name="T5" fmla="*/ 7430 h 21600"/>
              <a:gd name="T6" fmla="*/ 2450366 w 21600"/>
              <a:gd name="T7" fmla="*/ 977025 h 21600"/>
              <a:gd name="T8" fmla="*/ 1214346 w 21600"/>
              <a:gd name="T9" fmla="*/ 1984135 h 21600"/>
              <a:gd name="T10" fmla="*/ 0 w 21600"/>
              <a:gd name="T11" fmla="*/ 0 h 21600"/>
              <a:gd name="T12" fmla="*/ 2438400 w 21600"/>
              <a:gd name="T13" fmla="*/ 0 h 21600"/>
              <a:gd name="T14" fmla="*/ 2438400 w 21600"/>
              <a:gd name="T15" fmla="*/ 19812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anchor="t"/>
          <a:lstStyle/>
          <a:p>
            <a:pPr eaLnBrk="1" hangingPunct="1">
              <a:defRPr/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6:  Méthodes de travail  </a:t>
            </a:r>
          </a:p>
          <a:p>
            <a:pPr eaLnBrk="1" hangingPunct="1">
              <a:defRPr/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(12 ECTS)</a:t>
            </a:r>
          </a:p>
          <a:p>
            <a:pPr eaLnBrk="1" hangingPunct="1">
              <a:defRPr/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IFSI / Université</a:t>
            </a:r>
          </a:p>
        </p:txBody>
      </p:sp>
      <p:sp>
        <p:nvSpPr>
          <p:cNvPr id="30" name="Document"/>
          <p:cNvSpPr>
            <a:spLocks noEditPoints="1" noChangeArrowheads="1"/>
          </p:cNvSpPr>
          <p:nvPr/>
        </p:nvSpPr>
        <p:spPr bwMode="auto">
          <a:xfrm>
            <a:off x="587875" y="3280958"/>
            <a:ext cx="1917041" cy="170452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0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54000"/>
          <a:lstStyle>
            <a:lvl1pPr marL="342900" indent="-342900"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fr-FR" alt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4: Sciences et techniques infirmières : interventions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fr-FR" alt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(25 ECTS) IFSI</a:t>
            </a:r>
          </a:p>
        </p:txBody>
      </p:sp>
      <p:sp>
        <p:nvSpPr>
          <p:cNvPr id="33" name="Document"/>
          <p:cNvSpPr>
            <a:spLocks noEditPoints="1" noChangeArrowheads="1"/>
          </p:cNvSpPr>
          <p:nvPr/>
        </p:nvSpPr>
        <p:spPr bwMode="auto">
          <a:xfrm>
            <a:off x="5837505" y="1391876"/>
            <a:ext cx="1897131" cy="170452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0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54000"/>
          <a:lstStyle>
            <a:lvl1pPr marL="342900" indent="-342900"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fr-FR" alt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Sciences et techniques infirmières : méthodes et fondements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fr-FR" alt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(15 ECTS) IFSI</a:t>
            </a:r>
          </a:p>
        </p:txBody>
      </p:sp>
      <p:sp>
        <p:nvSpPr>
          <p:cNvPr id="12" name="Document"/>
          <p:cNvSpPr>
            <a:spLocks noEditPoints="1" noChangeArrowheads="1"/>
          </p:cNvSpPr>
          <p:nvPr/>
        </p:nvSpPr>
        <p:spPr bwMode="auto">
          <a:xfrm>
            <a:off x="3258739" y="1391876"/>
            <a:ext cx="1897131" cy="170452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0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54000"/>
          <a:lstStyle>
            <a:lvl1pPr marL="342900" indent="-342900"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fr-FR" alt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Sciences biologies et médicales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fr-FR" alt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(27 ECTS) Université</a:t>
            </a:r>
          </a:p>
        </p:txBody>
      </p:sp>
      <p:sp>
        <p:nvSpPr>
          <p:cNvPr id="13" name="Document"/>
          <p:cNvSpPr>
            <a:spLocks noEditPoints="1" noChangeArrowheads="1"/>
          </p:cNvSpPr>
          <p:nvPr/>
        </p:nvSpPr>
        <p:spPr bwMode="auto">
          <a:xfrm>
            <a:off x="527574" y="1356165"/>
            <a:ext cx="1897131" cy="170452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0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54000"/>
          <a:lstStyle>
            <a:lvl1pPr marL="342900" indent="-342900"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fr-FR" alt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Sciences humaines, sociales et droit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fr-FR" alt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(15 ECTS) Université/IFSI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5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12"/>
    </mc:Choice>
    <mc:Fallback xmlns="">
      <p:transition spd="slow" advTm="54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riangle rectangle 50"/>
          <p:cNvSpPr/>
          <p:nvPr/>
        </p:nvSpPr>
        <p:spPr>
          <a:xfrm>
            <a:off x="6015595" y="1497099"/>
            <a:ext cx="1787078" cy="2304823"/>
          </a:xfrm>
          <a:prstGeom prst="rtTriangl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12" name="Google Shape;5012;p37"/>
          <p:cNvSpPr txBox="1">
            <a:spLocks noGrp="1"/>
          </p:cNvSpPr>
          <p:nvPr>
            <p:ph type="title" idx="5"/>
          </p:nvPr>
        </p:nvSpPr>
        <p:spPr>
          <a:xfrm>
            <a:off x="916605" y="884477"/>
            <a:ext cx="7298959" cy="345686"/>
          </a:xfrm>
          <a:prstGeom prst="rect">
            <a:avLst/>
          </a:prstGeom>
          <a:ln w="9525" cap="flat" cmpd="sng">
            <a:solidFill>
              <a:srgbClr val="00A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buClrTx/>
              <a:buSzTx/>
              <a:defRPr/>
            </a:pPr>
            <a:r>
              <a:rPr lang="fr-FR" sz="2400" kern="1200" dirty="0">
                <a:solidFill>
                  <a:srgbClr val="0070C0"/>
                </a:solidFill>
                <a:latin typeface="Montserrat" panose="02000505000000020004" pitchFamily="2" charset="0"/>
              </a:rPr>
              <a:t>Obtention du diplôme d’Etat infirmier </a:t>
            </a:r>
            <a:endParaRPr lang="fr-FR" sz="3200" kern="1200" dirty="0">
              <a:solidFill>
                <a:srgbClr val="0070C0"/>
              </a:solidFill>
              <a:latin typeface="Montserrat" panose="02000505000000020004" pitchFamily="2" charset="0"/>
              <a:cs typeface="Arial Narrow" panose="020B0604020202020204" pitchFamily="34" charset="0"/>
            </a:endParaRPr>
          </a:p>
        </p:txBody>
      </p:sp>
      <p:sp>
        <p:nvSpPr>
          <p:cNvPr id="5054" name="Google Shape;5054;p37"/>
          <p:cNvSpPr/>
          <p:nvPr/>
        </p:nvSpPr>
        <p:spPr>
          <a:xfrm>
            <a:off x="-41400" y="-128750"/>
            <a:ext cx="9226800" cy="873900"/>
          </a:xfrm>
          <a:prstGeom prst="rect">
            <a:avLst/>
          </a:prstGeom>
          <a:solidFill>
            <a:srgbClr val="00A2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5" name="Google Shape;5055;p37"/>
          <p:cNvSpPr txBox="1"/>
          <p:nvPr/>
        </p:nvSpPr>
        <p:spPr>
          <a:xfrm>
            <a:off x="56641" y="-82392"/>
            <a:ext cx="9018888" cy="76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3600" dirty="0">
                <a:solidFill>
                  <a:srgbClr val="FFFFFF"/>
                </a:solidFill>
                <a:latin typeface="Montserrat" panose="02000505000000020004" pitchFamily="2" charset="0"/>
                <a:ea typeface="Helvetica Neue"/>
                <a:cs typeface="Helvetica Neue"/>
                <a:sym typeface="Helvetica Neue"/>
              </a:rPr>
              <a:t>FORMATION en SOINS INFIRMIERS 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2000505000000020004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08;p37"/>
          <p:cNvSpPr txBox="1">
            <a:spLocks/>
          </p:cNvSpPr>
          <p:nvPr/>
        </p:nvSpPr>
        <p:spPr>
          <a:xfrm>
            <a:off x="551981" y="4108239"/>
            <a:ext cx="2013927" cy="67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1" name="Groupe 39"/>
          <p:cNvGrpSpPr>
            <a:grpSpLocks/>
          </p:cNvGrpSpPr>
          <p:nvPr/>
        </p:nvGrpSpPr>
        <p:grpSpPr bwMode="auto">
          <a:xfrm>
            <a:off x="697889" y="1338146"/>
            <a:ext cx="7435458" cy="3668060"/>
            <a:chOff x="996040" y="2801942"/>
            <a:chExt cx="6784030" cy="3297055"/>
          </a:xfrm>
        </p:grpSpPr>
        <p:graphicFrame>
          <p:nvGraphicFramePr>
            <p:cNvPr id="22" name="Diagramme 21"/>
            <p:cNvGraphicFramePr/>
            <p:nvPr>
              <p:extLst>
                <p:ext uri="{D42A27DB-BD31-4B8C-83A1-F6EECF244321}">
                  <p14:modId xmlns:p14="http://schemas.microsoft.com/office/powerpoint/2010/main" val="1087045504"/>
                </p:ext>
              </p:extLst>
            </p:nvPr>
          </p:nvGraphicFramePr>
          <p:xfrm>
            <a:off x="1031532" y="2801942"/>
            <a:ext cx="4754914" cy="221457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pSp>
          <p:nvGrpSpPr>
            <p:cNvPr id="23" name="Groupe 4"/>
            <p:cNvGrpSpPr>
              <a:grpSpLocks/>
            </p:cNvGrpSpPr>
            <p:nvPr/>
          </p:nvGrpSpPr>
          <p:grpSpPr bwMode="auto">
            <a:xfrm>
              <a:off x="996040" y="5228312"/>
              <a:ext cx="1785776" cy="819845"/>
              <a:chOff x="-4177" y="1555468"/>
              <a:chExt cx="1825789" cy="883628"/>
            </a:xfrm>
          </p:grpSpPr>
          <p:sp>
            <p:nvSpPr>
              <p:cNvPr id="48" name="Rectangle à coins arrondis 47"/>
              <p:cNvSpPr/>
              <p:nvPr/>
            </p:nvSpPr>
            <p:spPr>
              <a:xfrm>
                <a:off x="-4177" y="1555468"/>
                <a:ext cx="1825789" cy="883628"/>
              </a:xfrm>
              <a:prstGeom prst="roundRect">
                <a:avLst/>
              </a:prstGeom>
              <a:solidFill>
                <a:srgbClr val="3E88E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9" name="Rectangle 48"/>
              <p:cNvSpPr/>
              <p:nvPr/>
            </p:nvSpPr>
            <p:spPr>
              <a:xfrm>
                <a:off x="37685" y="1655166"/>
                <a:ext cx="1750419" cy="518552"/>
              </a:xfrm>
              <a:prstGeom prst="rect">
                <a:avLst/>
              </a:prstGeom>
              <a:solidFill>
                <a:srgbClr val="3E88E2"/>
              </a:solidFill>
              <a:ln>
                <a:solidFill>
                  <a:srgbClr val="3E88E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68580" tIns="34290" rIns="68580" bIns="34290" spcCol="1270" anchor="ctr"/>
              <a:lstStyle/>
              <a:p>
                <a:pPr algn="ctr" defTabSz="8001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defRPr/>
                </a:pPr>
                <a:r>
                  <a:rPr lang="fr-FR" sz="2000" b="1" dirty="0">
                    <a:solidFill>
                      <a:srgbClr val="0020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Total </a:t>
                </a:r>
              </a:p>
              <a:p>
                <a:pPr algn="ctr" defTabSz="8001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defRPr/>
                </a:pPr>
                <a:r>
                  <a:rPr lang="fr-FR" sz="2000" b="1" dirty="0">
                    <a:solidFill>
                      <a:srgbClr val="0020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180 crédits</a:t>
                </a:r>
              </a:p>
            </p:txBody>
          </p:sp>
        </p:grpSp>
        <p:grpSp>
          <p:nvGrpSpPr>
            <p:cNvPr id="24" name="Groupe 7"/>
            <p:cNvGrpSpPr>
              <a:grpSpLocks/>
            </p:cNvGrpSpPr>
            <p:nvPr/>
          </p:nvGrpSpPr>
          <p:grpSpPr bwMode="auto">
            <a:xfrm>
              <a:off x="2725216" y="5096667"/>
              <a:ext cx="3135719" cy="1002330"/>
              <a:chOff x="1760984" y="1425557"/>
              <a:chExt cx="3348284" cy="1080311"/>
            </a:xfrm>
          </p:grpSpPr>
          <p:sp>
            <p:nvSpPr>
              <p:cNvPr id="46" name="Arrondir un rectangle avec un coin du même côté 8"/>
              <p:cNvSpPr/>
              <p:nvPr/>
            </p:nvSpPr>
            <p:spPr>
              <a:xfrm rot="5400000">
                <a:off x="2945932" y="342532"/>
                <a:ext cx="1080311" cy="3246361"/>
              </a:xfrm>
              <a:prstGeom prst="round2SameRect">
                <a:avLst/>
              </a:prstGeom>
              <a:solidFill>
                <a:srgbClr val="99CCFF">
                  <a:alpha val="90000"/>
                </a:srgbClr>
              </a:solidFill>
              <a:ln>
                <a:solidFill>
                  <a:srgbClr val="3E88E2"/>
                </a:solidFill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47" name="Arrondir un rectangle avec un coin du même côté 4"/>
              <p:cNvSpPr/>
              <p:nvPr/>
            </p:nvSpPr>
            <p:spPr>
              <a:xfrm>
                <a:off x="1760984" y="1667141"/>
                <a:ext cx="3216074" cy="66499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0960" tIns="30480" rIns="60960" bIns="30480" anchor="ctr"/>
              <a:lstStyle>
                <a:lvl1pPr marL="342900" indent="-342900" algn="l" defTabSz="711200" eaLnBrk="0" hangingPunct="0"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171450" indent="-171450" algn="l" defTabSz="711200" eaLnBrk="0" hangingPunct="0"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algn="l" defTabSz="711200" eaLnBrk="0" hangingPunct="0"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algn="l" defTabSz="711200" eaLnBrk="0" hangingPunct="0"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algn="l" defTabSz="711200" eaLnBrk="0" hangingPunct="0"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711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711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711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711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lvl="1" eaLnBrk="1" hangingPunct="1">
                  <a:lnSpc>
                    <a:spcPct val="90000"/>
                  </a:lnSpc>
                  <a:spcAft>
                    <a:spcPct val="15000"/>
                  </a:spcAft>
                  <a:defRPr/>
                </a:pPr>
                <a:r>
                  <a:rPr lang="fr-FR" altLang="fr-FR" sz="1800" b="1" dirty="0">
                    <a:solidFill>
                      <a:srgbClr val="000000"/>
                    </a:solidFill>
                  </a:rPr>
                  <a:t>	</a:t>
                </a:r>
                <a:r>
                  <a:rPr lang="fr-FR" altLang="fr-FR" sz="1600" b="1" dirty="0">
                    <a:solidFill>
                      <a:srgbClr val="0020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UE théoriques = 120 ECTS</a:t>
                </a:r>
              </a:p>
              <a:p>
                <a:pPr lvl="1" algn="ctr" eaLnBrk="1" hangingPunct="1">
                  <a:lnSpc>
                    <a:spcPct val="90000"/>
                  </a:lnSpc>
                  <a:spcAft>
                    <a:spcPct val="15000"/>
                  </a:spcAft>
                  <a:defRPr/>
                </a:pPr>
                <a:r>
                  <a:rPr lang="fr-FR" altLang="fr-FR" sz="1600" b="1" dirty="0">
                    <a:solidFill>
                      <a:srgbClr val="0020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+ </a:t>
                </a:r>
              </a:p>
              <a:p>
                <a:pPr lvl="1" algn="ctr" eaLnBrk="1" hangingPunct="1">
                  <a:lnSpc>
                    <a:spcPct val="90000"/>
                  </a:lnSpc>
                  <a:spcAft>
                    <a:spcPct val="15000"/>
                  </a:spcAft>
                  <a:defRPr/>
                </a:pPr>
                <a:r>
                  <a:rPr lang="fr-FR" altLang="fr-FR" sz="1600" b="1" dirty="0">
                    <a:solidFill>
                      <a:srgbClr val="0070C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Stages  =  60 ECTS</a:t>
                </a:r>
              </a:p>
            </p:txBody>
          </p:sp>
        </p:grpSp>
        <p:sp>
          <p:nvSpPr>
            <p:cNvPr id="44" name="Arrondir un rectangle avec un coin du même côté 4"/>
            <p:cNvSpPr/>
            <p:nvPr/>
          </p:nvSpPr>
          <p:spPr>
            <a:xfrm>
              <a:off x="6073672" y="5250135"/>
              <a:ext cx="1706398" cy="704135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3E88E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30480" rIns="60960" bIns="30480" spcCol="1270" anchor="ctr"/>
            <a:lstStyle/>
            <a:p>
              <a:pPr marL="0" lvl="1" algn="ctr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lang="fr-FR" sz="18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 compétences</a:t>
              </a:r>
            </a:p>
          </p:txBody>
        </p:sp>
        <p:sp>
          <p:nvSpPr>
            <p:cNvPr id="45" name="Arrondir un rectangle avec un coin du même côté 4"/>
            <p:cNvSpPr/>
            <p:nvPr/>
          </p:nvSpPr>
          <p:spPr>
            <a:xfrm>
              <a:off x="5847368" y="3339333"/>
              <a:ext cx="1720426" cy="1672735"/>
            </a:xfrm>
            <a:prstGeom prst="rect">
              <a:avLst/>
            </a:prstGeom>
            <a:noFill/>
            <a:ln>
              <a:solidFill>
                <a:srgbClr val="3E88E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30480" rIns="60960" bIns="30480" anchor="ctr"/>
            <a:lstStyle/>
            <a:p>
              <a:pPr marL="171450" lvl="1" indent="-171450" algn="ctr" defTabSz="71120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fr-FR" sz="1600" dirty="0">
                  <a:solidFill>
                    <a:srgbClr val="000000"/>
                  </a:solidFill>
                  <a:ea typeface="ＭＳ Ｐゴシック" pitchFamily="-84" charset="-128"/>
                </a:rPr>
                <a:t>	</a:t>
              </a:r>
              <a:r>
                <a:rPr lang="fr-FR" sz="18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Acquisition progressive des </a:t>
              </a:r>
            </a:p>
            <a:p>
              <a:pPr marL="171450" lvl="1" indent="-171450" algn="ctr" defTabSz="711200" eaLnBrk="1" hangingPunct="1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fr-FR" sz="18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10 compétences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72"/>
    </mc:Choice>
    <mc:Fallback xmlns="">
      <p:transition spd="slow" advTm="27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UVSQ">
      <a:dk1>
        <a:srgbClr val="000000"/>
      </a:dk1>
      <a:lt1>
        <a:srgbClr val="FFFFFF"/>
      </a:lt1>
      <a:dk2>
        <a:srgbClr val="000000"/>
      </a:dk2>
      <a:lt2>
        <a:srgbClr val="6F6F6E"/>
      </a:lt2>
      <a:accent1>
        <a:srgbClr val="0092BB"/>
      </a:accent1>
      <a:accent2>
        <a:srgbClr val="77AD1C"/>
      </a:accent2>
      <a:accent3>
        <a:srgbClr val="FFFFFF"/>
      </a:accent3>
      <a:accent4>
        <a:srgbClr val="000000"/>
      </a:accent4>
      <a:accent5>
        <a:srgbClr val="BDBAD2"/>
      </a:accent5>
      <a:accent6>
        <a:srgbClr val="CD5E4D"/>
      </a:accent6>
      <a:hlink>
        <a:srgbClr val="756EAC"/>
      </a:hlink>
      <a:folHlink>
        <a:srgbClr val="E26856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6F6F6E"/>
        </a:lt2>
        <a:accent1>
          <a:srgbClr val="756EAC"/>
        </a:accent1>
        <a:accent2>
          <a:srgbClr val="E26856"/>
        </a:accent2>
        <a:accent3>
          <a:srgbClr val="FFFFFF"/>
        </a:accent3>
        <a:accent4>
          <a:srgbClr val="000000"/>
        </a:accent4>
        <a:accent5>
          <a:srgbClr val="BDBAD2"/>
        </a:accent5>
        <a:accent6>
          <a:srgbClr val="CD5E4D"/>
        </a:accent6>
        <a:hlink>
          <a:srgbClr val="0092BB"/>
        </a:hlink>
        <a:folHlink>
          <a:srgbClr val="77AD1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asque ppt 2015 (FGB) version 2010">
  <a:themeElements>
    <a:clrScheme name="APHP">
      <a:dk1>
        <a:srgbClr val="272D31"/>
      </a:dk1>
      <a:lt1>
        <a:sysClr val="window" lastClr="FFFFFF"/>
      </a:lt1>
      <a:dk2>
        <a:srgbClr val="D2D9DA"/>
      </a:dk2>
      <a:lt2>
        <a:srgbClr val="F1F4F5"/>
      </a:lt2>
      <a:accent1>
        <a:srgbClr val="FFD419"/>
      </a:accent1>
      <a:accent2>
        <a:srgbClr val="C01662"/>
      </a:accent2>
      <a:accent3>
        <a:srgbClr val="36BDE8"/>
      </a:accent3>
      <a:accent4>
        <a:srgbClr val="0062AE"/>
      </a:accent4>
      <a:accent5>
        <a:srgbClr val="2C256B"/>
      </a:accent5>
      <a:accent6>
        <a:srgbClr val="D3D800"/>
      </a:accent6>
      <a:hlink>
        <a:srgbClr val="272D31"/>
      </a:hlink>
      <a:folHlink>
        <a:srgbClr val="272D31"/>
      </a:folHlink>
    </a:clrScheme>
    <a:fontScheme name="APHP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que ppt 2015 v4" id="{E903A2B0-E8A7-4CC4-AB26-8AC239EF1D8D}" vid="{0E58EE82-5D83-4C81-BCA8-5B6B785AEC29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995</Words>
  <Application>Microsoft Macintosh PowerPoint</Application>
  <PresentationFormat>Affichage à l'écran (16:9)</PresentationFormat>
  <Paragraphs>257</Paragraphs>
  <Slides>22</Slides>
  <Notes>22</Notes>
  <HiddenSlides>0</HiddenSlides>
  <MMClips>22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22</vt:i4>
      </vt:variant>
    </vt:vector>
  </HeadingPairs>
  <TitlesOfParts>
    <vt:vector size="35" baseType="lpstr">
      <vt:lpstr>Arial</vt:lpstr>
      <vt:lpstr>Calibri</vt:lpstr>
      <vt:lpstr>Calibri Light</vt:lpstr>
      <vt:lpstr>Franklin Gothic Book</vt:lpstr>
      <vt:lpstr>Helvetica Neue</vt:lpstr>
      <vt:lpstr>Montserrat</vt:lpstr>
      <vt:lpstr>Muli</vt:lpstr>
      <vt:lpstr>Open Sans</vt:lpstr>
      <vt:lpstr>Wingdings</vt:lpstr>
      <vt:lpstr>Wingdings 3</vt:lpstr>
      <vt:lpstr>Modèle par défaut</vt:lpstr>
      <vt:lpstr>Masque ppt 2015 (FGB) version 2010</vt:lpstr>
      <vt:lpstr>Thème Office</vt:lpstr>
      <vt:lpstr>Présentation PowerPoint</vt:lpstr>
      <vt:lpstr>Présentation PowerPoint</vt:lpstr>
      <vt:lpstr>01</vt:lpstr>
      <vt:lpstr>Devenir infirmier(e)</vt:lpstr>
      <vt:lpstr>Arrêté du 31 juillet 2009</vt:lpstr>
      <vt:lpstr>Formation professionnelle</vt:lpstr>
      <vt:lpstr>Présentation PowerPoint</vt:lpstr>
      <vt:lpstr>Enseignements théoriques </vt:lpstr>
      <vt:lpstr>Obtention du diplôme d’Etat infirmier </vt:lpstr>
      <vt:lpstr>   </vt:lpstr>
      <vt:lpstr>Découvrir l’IFSI AMBROISE PARÉ</vt:lpstr>
      <vt:lpstr>Une équipe de direction</vt:lpstr>
      <vt:lpstr>Présentation PowerPoint</vt:lpstr>
      <vt:lpstr>95%</vt:lpstr>
      <vt:lpstr>Formation hybride</vt:lpstr>
      <vt:lpstr>Evaluations variées</vt:lpstr>
      <vt:lpstr>Présentation PowerPoint</vt:lpstr>
      <vt:lpstr>Offre de stages</vt:lpstr>
      <vt:lpstr>1ère année</vt:lpstr>
      <vt:lpstr>Lieux de vie</vt:lpstr>
      <vt:lpstr>Les étudiants sont affectés en stage par l’institut. Exceptionnellement, ils peuvent être amenés à chercher eux-mêmes un lieu de stage, validé par les formateurs</vt:lpstr>
      <vt:lpstr>REJOIGNEZ-NOUS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Jennifer Happe</dc:creator>
  <cp:lastModifiedBy>Microsoft Office User</cp:lastModifiedBy>
  <cp:revision>128</cp:revision>
  <cp:lastPrinted>2022-01-12T14:40:45Z</cp:lastPrinted>
  <dcterms:modified xsi:type="dcterms:W3CDTF">2022-01-26T16:36:44Z</dcterms:modified>
</cp:coreProperties>
</file>