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9720263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64" d="100"/>
          <a:sy n="64" d="100"/>
        </p:scale>
        <p:origin x="240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590794"/>
            <a:ext cx="6425724" cy="3384092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105389"/>
            <a:ext cx="5669756" cy="2346813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237F4-4711-460D-90A2-E9F249056857}" type="datetimeFigureOut">
              <a:rPr lang="fr-FR" smtClean="0"/>
              <a:t>05/01/2021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5493-88C2-48B0-AC6F-002F330ABE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5161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237F4-4711-460D-90A2-E9F249056857}" type="datetimeFigureOut">
              <a:rPr lang="fr-FR" smtClean="0"/>
              <a:t>05/01/2021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5493-88C2-48B0-AC6F-002F330ABE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0587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17514"/>
            <a:ext cx="1630055" cy="823747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17514"/>
            <a:ext cx="4795669" cy="823747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237F4-4711-460D-90A2-E9F249056857}" type="datetimeFigureOut">
              <a:rPr lang="fr-FR" smtClean="0"/>
              <a:t>05/01/2021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5493-88C2-48B0-AC6F-002F330ABE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655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237F4-4711-460D-90A2-E9F249056857}" type="datetimeFigureOut">
              <a:rPr lang="fr-FR" smtClean="0"/>
              <a:t>05/01/2021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5493-88C2-48B0-AC6F-002F330ABE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7101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423318"/>
            <a:ext cx="6520220" cy="4043359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504929"/>
            <a:ext cx="6520220" cy="2126307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237F4-4711-460D-90A2-E9F249056857}" type="datetimeFigureOut">
              <a:rPr lang="fr-FR" smtClean="0"/>
              <a:t>05/01/2021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5493-88C2-48B0-AC6F-002F330ABE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6180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587570"/>
            <a:ext cx="3212862" cy="616741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587570"/>
            <a:ext cx="3212862" cy="616741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237F4-4711-460D-90A2-E9F249056857}" type="datetimeFigureOut">
              <a:rPr lang="fr-FR" smtClean="0"/>
              <a:t>05/01/2021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5493-88C2-48B0-AC6F-002F330ABE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268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17516"/>
            <a:ext cx="6520220" cy="18788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382815"/>
            <a:ext cx="3198096" cy="1167781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550596"/>
            <a:ext cx="3198096" cy="522239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382815"/>
            <a:ext cx="3213847" cy="1167781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550596"/>
            <a:ext cx="3213847" cy="522239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237F4-4711-460D-90A2-E9F249056857}" type="datetimeFigureOut">
              <a:rPr lang="fr-FR" smtClean="0"/>
              <a:t>05/01/2021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5493-88C2-48B0-AC6F-002F330ABE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2140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237F4-4711-460D-90A2-E9F249056857}" type="datetimeFigureOut">
              <a:rPr lang="fr-FR" smtClean="0"/>
              <a:t>05/01/2021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5493-88C2-48B0-AC6F-002F330ABE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211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237F4-4711-460D-90A2-E9F249056857}" type="datetimeFigureOut">
              <a:rPr lang="fr-FR" smtClean="0"/>
              <a:t>05/01/2021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5493-88C2-48B0-AC6F-002F330ABE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2124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48018"/>
            <a:ext cx="2438192" cy="2268061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399540"/>
            <a:ext cx="3827085" cy="690768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2916079"/>
            <a:ext cx="2438192" cy="5402397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237F4-4711-460D-90A2-E9F249056857}" type="datetimeFigureOut">
              <a:rPr lang="fr-FR" smtClean="0"/>
              <a:t>05/01/2021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5493-88C2-48B0-AC6F-002F330ABE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5684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48018"/>
            <a:ext cx="2438192" cy="2268061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399540"/>
            <a:ext cx="3827085" cy="690768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2916079"/>
            <a:ext cx="2438192" cy="5402397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237F4-4711-460D-90A2-E9F249056857}" type="datetimeFigureOut">
              <a:rPr lang="fr-FR" smtClean="0"/>
              <a:t>05/01/2021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5493-88C2-48B0-AC6F-002F330ABE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7511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17516"/>
            <a:ext cx="6520220" cy="1878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587570"/>
            <a:ext cx="6520220" cy="6167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009246"/>
            <a:ext cx="1700927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237F4-4711-460D-90A2-E9F249056857}" type="datetimeFigureOut">
              <a:rPr lang="fr-FR" smtClean="0"/>
              <a:t>05/01/2021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009246"/>
            <a:ext cx="2551390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009246"/>
            <a:ext cx="1700927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A5493-88C2-48B0-AC6F-002F330ABE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373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57FCAAA3-DF88-4AB1-A784-2A0F52A445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269" y="1439056"/>
            <a:ext cx="5855136" cy="8281207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4AF4AABD-8403-4CC2-A53A-2F968543B525}"/>
              </a:ext>
            </a:extLst>
          </p:cNvPr>
          <p:cNvSpPr txBox="1"/>
          <p:nvPr/>
        </p:nvSpPr>
        <p:spPr>
          <a:xfrm>
            <a:off x="2083628" y="0"/>
            <a:ext cx="51716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/>
              <a:t>NOUVEAU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2743D77-D32B-4E52-B60F-BB4C045496BC}"/>
              </a:ext>
            </a:extLst>
          </p:cNvPr>
          <p:cNvSpPr txBox="1"/>
          <p:nvPr/>
        </p:nvSpPr>
        <p:spPr>
          <a:xfrm>
            <a:off x="584615" y="731170"/>
            <a:ext cx="6805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/>
              <a:t>COLLECTES DES DECHETS 2021</a:t>
            </a:r>
          </a:p>
        </p:txBody>
      </p:sp>
    </p:spTree>
    <p:extLst>
      <p:ext uri="{BB962C8B-B14F-4D97-AF65-F5344CB8AC3E}">
        <p14:creationId xmlns:p14="http://schemas.microsoft.com/office/powerpoint/2010/main" val="100698672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</TotalTime>
  <Words>5</Words>
  <Application>Microsoft Office PowerPoint</Application>
  <PresentationFormat>Personnalisé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alemyr1@outlook.fr</dc:creator>
  <cp:lastModifiedBy>michel elary</cp:lastModifiedBy>
  <cp:revision>16</cp:revision>
  <cp:lastPrinted>2021-01-05T09:20:21Z</cp:lastPrinted>
  <dcterms:created xsi:type="dcterms:W3CDTF">2020-01-17T16:12:16Z</dcterms:created>
  <dcterms:modified xsi:type="dcterms:W3CDTF">2021-01-05T09:24:13Z</dcterms:modified>
</cp:coreProperties>
</file>