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6" r:id="rId3"/>
    <p:sldId id="258" r:id="rId4"/>
  </p:sldIdLst>
  <p:sldSz cx="6858000" cy="89995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449D4F-0AC2-4C4E-B954-D49640FBAECA}" v="6" dt="2020-02-09T09:59:58.743"/>
    <p1510:client id="{9705CECA-DE77-4ADE-8532-8AD5D371A242}" v="112" dt="2020-03-07T21:50:03.756"/>
    <p1510:client id="{AB077F2F-47E5-43CC-AC2D-E190CF820D3C}" v="60" dt="2020-03-07T22:10:15.0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30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72842"/>
            <a:ext cx="5829300" cy="313317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726842"/>
            <a:ext cx="5143500" cy="2172804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88C3-B6B3-4B28-A301-792B3DB28A0F}" type="datetimeFigureOut">
              <a:rPr lang="fr-FR" smtClean="0"/>
              <a:t>15/05/2020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C252-6B8B-4A27-A0F2-9CC6E3F584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7093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88C3-B6B3-4B28-A301-792B3DB28A0F}" type="datetimeFigureOut">
              <a:rPr lang="fr-FR" smtClean="0"/>
              <a:t>15/05/2020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C252-6B8B-4A27-A0F2-9CC6E3F584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6533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79142"/>
            <a:ext cx="1478756" cy="7626692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79142"/>
            <a:ext cx="4350544" cy="7626692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88C3-B6B3-4B28-A301-792B3DB28A0F}" type="datetimeFigureOut">
              <a:rPr lang="fr-FR" smtClean="0"/>
              <a:t>15/05/2020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C252-6B8B-4A27-A0F2-9CC6E3F584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091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88C3-B6B3-4B28-A301-792B3DB28A0F}" type="datetimeFigureOut">
              <a:rPr lang="fr-FR" smtClean="0"/>
              <a:t>15/05/2020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C252-6B8B-4A27-A0F2-9CC6E3F584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1825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43638"/>
            <a:ext cx="5915025" cy="374355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022610"/>
            <a:ext cx="5915025" cy="1968648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88C3-B6B3-4B28-A301-792B3DB28A0F}" type="datetimeFigureOut">
              <a:rPr lang="fr-FR" smtClean="0"/>
              <a:t>15/05/2020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C252-6B8B-4A27-A0F2-9CC6E3F584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6270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395710"/>
            <a:ext cx="2914650" cy="571012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395710"/>
            <a:ext cx="2914650" cy="571012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88C3-B6B3-4B28-A301-792B3DB28A0F}" type="datetimeFigureOut">
              <a:rPr lang="fr-FR" smtClean="0"/>
              <a:t>15/05/2020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C252-6B8B-4A27-A0F2-9CC6E3F584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8450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79144"/>
            <a:ext cx="5915025" cy="17394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06137"/>
            <a:ext cx="2901255" cy="108119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287331"/>
            <a:ext cx="2901255" cy="483516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06137"/>
            <a:ext cx="2915543" cy="108119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287331"/>
            <a:ext cx="2915543" cy="483516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88C3-B6B3-4B28-A301-792B3DB28A0F}" type="datetimeFigureOut">
              <a:rPr lang="fr-FR" smtClean="0"/>
              <a:t>15/05/2020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C252-6B8B-4A27-A0F2-9CC6E3F584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3452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88C3-B6B3-4B28-A301-792B3DB28A0F}" type="datetimeFigureOut">
              <a:rPr lang="fr-FR" smtClean="0"/>
              <a:t>15/05/2020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C252-6B8B-4A27-A0F2-9CC6E3F584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8543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88C3-B6B3-4B28-A301-792B3DB28A0F}" type="datetimeFigureOut">
              <a:rPr lang="fr-FR" smtClean="0"/>
              <a:t>15/05/2020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C252-6B8B-4A27-A0F2-9CC6E3F584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616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99969"/>
            <a:ext cx="2211884" cy="2099892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295769"/>
            <a:ext cx="3471863" cy="639550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699862"/>
            <a:ext cx="2211884" cy="50018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88C3-B6B3-4B28-A301-792B3DB28A0F}" type="datetimeFigureOut">
              <a:rPr lang="fr-FR" smtClean="0"/>
              <a:t>15/05/2020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C252-6B8B-4A27-A0F2-9CC6E3F584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1498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99969"/>
            <a:ext cx="2211884" cy="2099892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295769"/>
            <a:ext cx="3471863" cy="639550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699862"/>
            <a:ext cx="2211884" cy="50018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88C3-B6B3-4B28-A301-792B3DB28A0F}" type="datetimeFigureOut">
              <a:rPr lang="fr-FR" smtClean="0"/>
              <a:t>15/05/2020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C252-6B8B-4A27-A0F2-9CC6E3F584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8780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79144"/>
            <a:ext cx="5915025" cy="1739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395710"/>
            <a:ext cx="5915025" cy="5710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341240"/>
            <a:ext cx="1543050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588C3-B6B3-4B28-A301-792B3DB28A0F}" type="datetimeFigureOut">
              <a:rPr lang="fr-FR" smtClean="0"/>
              <a:t>15/05/2020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341240"/>
            <a:ext cx="2314575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341240"/>
            <a:ext cx="1543050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5C252-6B8B-4A27-A0F2-9CC6E3F584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7056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5CB1EA1-962B-4EAE-AA95-8930D07C0B3D}"/>
              </a:ext>
            </a:extLst>
          </p:cNvPr>
          <p:cNvSpPr/>
          <p:nvPr/>
        </p:nvSpPr>
        <p:spPr>
          <a:xfrm>
            <a:off x="0" y="0"/>
            <a:ext cx="6858000" cy="8999538"/>
          </a:xfrm>
          <a:prstGeom prst="rect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 descr="Une image contenant signe&#10;&#10;Description générée automatiquement">
            <a:extLst>
              <a:ext uri="{FF2B5EF4-FFF2-40B4-BE49-F238E27FC236}">
                <a16:creationId xmlns:a16="http://schemas.microsoft.com/office/drawing/2014/main" id="{44B7544C-6C95-4400-AB7B-D8CB71E28D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5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8" y="607688"/>
            <a:ext cx="6858000" cy="7784161"/>
          </a:xfrm>
          <a:prstGeom prst="rect">
            <a:avLst/>
          </a:prstGeom>
        </p:spPr>
      </p:pic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614ADEAF-07CD-4FEA-9896-7E3A31AE22E9}"/>
              </a:ext>
            </a:extLst>
          </p:cNvPr>
          <p:cNvSpPr/>
          <p:nvPr/>
        </p:nvSpPr>
        <p:spPr>
          <a:xfrm>
            <a:off x="263887" y="1343985"/>
            <a:ext cx="6314883" cy="1761293"/>
          </a:xfrm>
          <a:prstGeom prst="round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fr-FR" sz="1600" b="1" u="sng" dirty="0">
                <a:solidFill>
                  <a:srgbClr val="C00000"/>
                </a:solidFill>
                <a:latin typeface="Bookman Old Style"/>
              </a:rPr>
              <a:t>Identité personnelle</a:t>
            </a:r>
          </a:p>
          <a:p>
            <a:pPr fontAlgn="base"/>
            <a:endParaRPr lang="fr-FR" sz="10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fr-FR" sz="1100" b="1" dirty="0">
                <a:ea typeface="+mn-lt"/>
                <a:cs typeface="+mn-lt"/>
              </a:rPr>
              <a:t>Nom et prénom d’usage : </a:t>
            </a:r>
            <a:endParaRPr lang="fr-FR" sz="2400" dirty="0">
              <a:cs typeface="Calibri"/>
            </a:endParaRPr>
          </a:p>
          <a:p>
            <a:pPr fontAlgn="base"/>
            <a:r>
              <a:rPr lang="fr-FR" sz="1100" b="1" dirty="0">
                <a:ea typeface="+mn-lt"/>
                <a:cs typeface="+mn-lt"/>
              </a:rPr>
              <a:t>Nom et prénom réel : </a:t>
            </a:r>
            <a:endParaRPr lang="fr-FR" sz="2400" dirty="0">
              <a:cs typeface="Calibri"/>
            </a:endParaRPr>
          </a:p>
          <a:p>
            <a:r>
              <a:rPr lang="fr-FR" sz="1100" b="1" dirty="0">
                <a:ea typeface="+mn-lt"/>
                <a:cs typeface="+mn-lt"/>
              </a:rPr>
              <a:t>Date de naissance : </a:t>
            </a:r>
            <a:endParaRPr lang="fr-FR" sz="2400" dirty="0">
              <a:cs typeface="Calibri"/>
            </a:endParaRPr>
          </a:p>
          <a:p>
            <a:r>
              <a:rPr lang="fr-FR" sz="1100" b="1" dirty="0">
                <a:ea typeface="+mn-lt"/>
                <a:cs typeface="+mn-lt"/>
              </a:rPr>
              <a:t>Race : </a:t>
            </a:r>
            <a:br>
              <a:rPr lang="fr-FR" sz="1100" b="1" dirty="0">
                <a:ea typeface="+mn-lt"/>
                <a:cs typeface="+mn-lt"/>
              </a:rPr>
            </a:br>
            <a:r>
              <a:rPr lang="fr-FR" sz="1100" b="1" dirty="0">
                <a:ea typeface="+mn-lt"/>
                <a:cs typeface="+mn-lt"/>
              </a:rPr>
              <a:t>Planète d’origine : </a:t>
            </a:r>
            <a:br>
              <a:rPr lang="fr-FR" sz="1100" b="1" dirty="0">
                <a:ea typeface="+mn-lt"/>
                <a:cs typeface="+mn-lt"/>
              </a:rPr>
            </a:br>
            <a:r>
              <a:rPr lang="fr-FR" sz="1100" b="1" dirty="0">
                <a:ea typeface="+mn-lt"/>
                <a:cs typeface="+mn-lt"/>
              </a:rPr>
              <a:t>Ville et quartier d’origine : </a:t>
            </a:r>
            <a:endParaRPr lang="fr-FR" dirty="0">
              <a:cs typeface="Calibri" panose="020F0502020204030204"/>
            </a:endParaRP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779E3C03-506E-4460-9120-A668468A0E4C}"/>
              </a:ext>
            </a:extLst>
          </p:cNvPr>
          <p:cNvSpPr/>
          <p:nvPr/>
        </p:nvSpPr>
        <p:spPr>
          <a:xfrm>
            <a:off x="256725" y="3301660"/>
            <a:ext cx="6314883" cy="5397034"/>
          </a:xfrm>
          <a:prstGeom prst="round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fr-FR" b="1" u="sng" dirty="0">
                <a:solidFill>
                  <a:srgbClr val="C00000"/>
                </a:solidFill>
                <a:latin typeface="Bookman Old Style"/>
              </a:rPr>
              <a:t>Famille</a:t>
            </a:r>
          </a:p>
          <a:p>
            <a:pPr algn="ctr"/>
            <a:endParaRPr lang="fr-FR" b="1" u="sng" dirty="0">
              <a:solidFill>
                <a:srgbClr val="C00000"/>
              </a:solidFill>
              <a:latin typeface="Bookman Old Style"/>
              <a:ea typeface="+mn-lt"/>
              <a:cs typeface="+mn-lt"/>
            </a:endParaRPr>
          </a:p>
          <a:p>
            <a:endParaRPr lang="fr-FR" sz="1200" b="1" dirty="0">
              <a:ea typeface="+mn-lt"/>
              <a:cs typeface="+mn-lt"/>
            </a:endParaRPr>
          </a:p>
          <a:p>
            <a:endParaRPr lang="fr-FR" sz="1200" b="1" dirty="0">
              <a:ea typeface="+mn-lt"/>
              <a:cs typeface="+mn-lt"/>
            </a:endParaRPr>
          </a:p>
          <a:p>
            <a:endParaRPr lang="fr-FR" sz="1200" b="1" dirty="0">
              <a:ea typeface="+mn-lt"/>
              <a:cs typeface="+mn-lt"/>
            </a:endParaRPr>
          </a:p>
          <a:p>
            <a:endParaRPr lang="fr-FR" sz="1200" b="1" dirty="0">
              <a:ea typeface="+mn-lt"/>
              <a:cs typeface="+mn-lt"/>
            </a:endParaRPr>
          </a:p>
          <a:p>
            <a:endParaRPr lang="fr-FR" sz="1200" b="1" dirty="0">
              <a:ea typeface="+mn-lt"/>
              <a:cs typeface="+mn-lt"/>
            </a:endParaRPr>
          </a:p>
          <a:p>
            <a:endParaRPr lang="fr-FR" sz="1200" b="1" dirty="0">
              <a:ea typeface="+mn-lt"/>
              <a:cs typeface="+mn-lt"/>
            </a:endParaRPr>
          </a:p>
          <a:p>
            <a:endParaRPr lang="fr-FR" sz="1200" b="1" dirty="0">
              <a:ea typeface="+mn-lt"/>
              <a:cs typeface="+mn-lt"/>
            </a:endParaRPr>
          </a:p>
          <a:p>
            <a:endParaRPr lang="fr-FR" sz="1200" b="1" dirty="0">
              <a:ea typeface="+mn-lt"/>
              <a:cs typeface="+mn-lt"/>
            </a:endParaRPr>
          </a:p>
          <a:p>
            <a:endParaRPr lang="fr-FR" sz="1200" b="1" dirty="0">
              <a:ea typeface="+mn-lt"/>
              <a:cs typeface="+mn-lt"/>
            </a:endParaRPr>
          </a:p>
          <a:p>
            <a:endParaRPr lang="fr-FR" sz="1200" b="1" dirty="0">
              <a:ea typeface="+mn-lt"/>
              <a:cs typeface="+mn-lt"/>
            </a:endParaRPr>
          </a:p>
          <a:p>
            <a:endParaRPr lang="fr-FR" dirty="0"/>
          </a:p>
          <a:p>
            <a:endParaRPr lang="fr-FR" sz="105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fontAlgn="base"/>
            <a:endParaRPr lang="fr-FR" sz="3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EA8CA4A4-4CE2-406B-9D8F-B92092A28D33}"/>
              </a:ext>
            </a:extLst>
          </p:cNvPr>
          <p:cNvSpPr/>
          <p:nvPr/>
        </p:nvSpPr>
        <p:spPr>
          <a:xfrm>
            <a:off x="1839540" y="190377"/>
            <a:ext cx="3178920" cy="834621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u="sng">
                <a:solidFill>
                  <a:srgbClr val="C00000"/>
                </a:solidFill>
                <a:latin typeface="Bookman Old Style" panose="02050604050505020204" pitchFamily="18" charset="0"/>
              </a:rPr>
              <a:t>Fiche de Renseignement</a:t>
            </a:r>
          </a:p>
        </p:txBody>
      </p:sp>
    </p:spTree>
    <p:extLst>
      <p:ext uri="{BB962C8B-B14F-4D97-AF65-F5344CB8AC3E}">
        <p14:creationId xmlns:p14="http://schemas.microsoft.com/office/powerpoint/2010/main" val="406062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5CB1EA1-962B-4EAE-AA95-8930D07C0B3D}"/>
              </a:ext>
            </a:extLst>
          </p:cNvPr>
          <p:cNvSpPr/>
          <p:nvPr/>
        </p:nvSpPr>
        <p:spPr>
          <a:xfrm>
            <a:off x="0" y="0"/>
            <a:ext cx="6858000" cy="8999538"/>
          </a:xfrm>
          <a:prstGeom prst="rect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Une image contenant signe&#10;&#10;Description générée automatiquement">
            <a:extLst>
              <a:ext uri="{FF2B5EF4-FFF2-40B4-BE49-F238E27FC236}">
                <a16:creationId xmlns:a16="http://schemas.microsoft.com/office/drawing/2014/main" id="{E0BB50B5-AA5D-4B3A-8127-6A4FF16E57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5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53" y="551279"/>
            <a:ext cx="6858000" cy="7784161"/>
          </a:xfrm>
          <a:prstGeom prst="rect">
            <a:avLst/>
          </a:prstGeom>
        </p:spPr>
      </p:pic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B980F673-7E41-4492-8A37-C90F9D66DCB2}"/>
              </a:ext>
            </a:extLst>
          </p:cNvPr>
          <p:cNvSpPr/>
          <p:nvPr/>
        </p:nvSpPr>
        <p:spPr>
          <a:xfrm>
            <a:off x="1839540" y="190377"/>
            <a:ext cx="3178920" cy="834621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u="sng">
                <a:solidFill>
                  <a:srgbClr val="C00000"/>
                </a:solidFill>
                <a:latin typeface="Bookman Old Style" panose="02050604050505020204" pitchFamily="18" charset="0"/>
              </a:rPr>
              <a:t>Fiche de Renseignement</a:t>
            </a: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3393E565-CF67-41A0-9C38-233C0CAB6EF3}"/>
              </a:ext>
            </a:extLst>
          </p:cNvPr>
          <p:cNvSpPr/>
          <p:nvPr/>
        </p:nvSpPr>
        <p:spPr>
          <a:xfrm>
            <a:off x="271558" y="3272368"/>
            <a:ext cx="6314883" cy="5417608"/>
          </a:xfrm>
          <a:prstGeom prst="round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 fontAlgn="base"/>
            <a:r>
              <a:rPr lang="fr-FR" sz="1600" b="1" u="sng" dirty="0">
                <a:solidFill>
                  <a:srgbClr val="C00000"/>
                </a:solidFill>
                <a:latin typeface="Bookman Old Style"/>
              </a:rPr>
              <a:t>Parcours officiel</a:t>
            </a:r>
            <a:endParaRPr lang="fr-FR" dirty="0">
              <a:cs typeface="Calibri"/>
            </a:endParaRPr>
          </a:p>
          <a:p>
            <a:endParaRPr lang="fr-FR" sz="700" b="1" dirty="0">
              <a:ea typeface="+mn-lt"/>
              <a:cs typeface="+mn-lt"/>
            </a:endParaRPr>
          </a:p>
          <a:p>
            <a:endParaRPr lang="fr-FR" sz="700" b="1" dirty="0">
              <a:ea typeface="+mn-lt"/>
              <a:cs typeface="+mn-lt"/>
            </a:endParaRPr>
          </a:p>
          <a:p>
            <a:endParaRPr lang="fr-FR" sz="1000" dirty="0"/>
          </a:p>
          <a:p>
            <a:pPr marL="171450" indent="-171450">
              <a:buFontTx/>
              <a:buChar char="-"/>
            </a:pPr>
            <a:endParaRPr lang="fr-FR" sz="1000" dirty="0"/>
          </a:p>
          <a:p>
            <a:pPr marL="171450" indent="-171450">
              <a:buFontTx/>
              <a:buChar char="-"/>
            </a:pPr>
            <a:endParaRPr lang="fr-FR" sz="1000" dirty="0"/>
          </a:p>
          <a:p>
            <a:pPr marL="171450" indent="-171450">
              <a:buFontTx/>
              <a:buChar char="-"/>
            </a:pPr>
            <a:endParaRPr lang="fr-FR" sz="1000" dirty="0"/>
          </a:p>
          <a:p>
            <a:pPr marL="171450" indent="-171450">
              <a:buFontTx/>
              <a:buChar char="-"/>
            </a:pPr>
            <a:endParaRPr lang="fr-FR" sz="1000" dirty="0"/>
          </a:p>
          <a:p>
            <a:pPr marL="171450" indent="-171450">
              <a:buFontTx/>
              <a:buChar char="-"/>
            </a:pPr>
            <a:endParaRPr lang="fr-FR" sz="1000" dirty="0"/>
          </a:p>
          <a:p>
            <a:pPr marL="171450" indent="-171450">
              <a:buFontTx/>
              <a:buChar char="-"/>
            </a:pPr>
            <a:endParaRPr lang="fr-FR" sz="1000" dirty="0"/>
          </a:p>
          <a:p>
            <a:pPr marL="171450" indent="-171450">
              <a:buFontTx/>
              <a:buChar char="-"/>
            </a:pPr>
            <a:endParaRPr lang="fr-FR" sz="1000" dirty="0"/>
          </a:p>
          <a:p>
            <a:pPr marL="171450" indent="-171450">
              <a:buFontTx/>
              <a:buChar char="-"/>
            </a:pPr>
            <a:endParaRPr lang="fr-FR" sz="1000" dirty="0"/>
          </a:p>
          <a:p>
            <a:pPr marL="171450" indent="-171450">
              <a:buFontTx/>
              <a:buChar char="-"/>
            </a:pPr>
            <a:endParaRPr lang="fr-FR" sz="1000" dirty="0"/>
          </a:p>
          <a:p>
            <a:endParaRPr lang="fr-FR" sz="1000" dirty="0"/>
          </a:p>
          <a:p>
            <a:pPr marL="171450" indent="-171450">
              <a:buFontTx/>
              <a:buChar char="-"/>
            </a:pPr>
            <a:endParaRPr lang="fr-FR" sz="1000" dirty="0"/>
          </a:p>
          <a:p>
            <a:endParaRPr lang="fr-FR" sz="7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3C1D97D6-36BC-46CE-9EB0-5DE0207FE31E}"/>
              </a:ext>
            </a:extLst>
          </p:cNvPr>
          <p:cNvSpPr/>
          <p:nvPr/>
        </p:nvSpPr>
        <p:spPr>
          <a:xfrm>
            <a:off x="263887" y="1342019"/>
            <a:ext cx="6314883" cy="1738812"/>
          </a:xfrm>
          <a:prstGeom prst="round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fr-FR" sz="1600" b="1" u="sng" dirty="0">
                <a:solidFill>
                  <a:srgbClr val="C00000"/>
                </a:solidFill>
                <a:latin typeface="Bookman Old Style"/>
              </a:rPr>
              <a:t>Casier judiciaire</a:t>
            </a:r>
          </a:p>
          <a:p>
            <a:pPr algn="ctr" fontAlgn="base"/>
            <a:endParaRPr lang="fr-FR" sz="7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algn="ctr"/>
            <a:endParaRPr lang="fr-FR" sz="7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fr-FR" sz="700" b="1" dirty="0">
                <a:solidFill>
                  <a:schemeClr val="bg1"/>
                </a:solidFill>
                <a:latin typeface="Bookman Old Style"/>
              </a:rPr>
              <a:t>  </a:t>
            </a:r>
          </a:p>
        </p:txBody>
      </p:sp>
    </p:spTree>
    <p:extLst>
      <p:ext uri="{BB962C8B-B14F-4D97-AF65-F5344CB8AC3E}">
        <p14:creationId xmlns:p14="http://schemas.microsoft.com/office/powerpoint/2010/main" val="3400841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5CB1EA1-962B-4EAE-AA95-8930D07C0B3D}"/>
              </a:ext>
            </a:extLst>
          </p:cNvPr>
          <p:cNvSpPr/>
          <p:nvPr/>
        </p:nvSpPr>
        <p:spPr>
          <a:xfrm>
            <a:off x="0" y="0"/>
            <a:ext cx="6858000" cy="8999538"/>
          </a:xfrm>
          <a:prstGeom prst="rect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Une image contenant signe&#10;&#10;Description générée automatiquement">
            <a:extLst>
              <a:ext uri="{FF2B5EF4-FFF2-40B4-BE49-F238E27FC236}">
                <a16:creationId xmlns:a16="http://schemas.microsoft.com/office/drawing/2014/main" id="{E0BB50B5-AA5D-4B3A-8127-6A4FF16E57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5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8" y="692353"/>
            <a:ext cx="6858000" cy="7784161"/>
          </a:xfrm>
          <a:prstGeom prst="rect">
            <a:avLst/>
          </a:prstGeom>
        </p:spPr>
      </p:pic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B980F673-7E41-4492-8A37-C90F9D66DCB2}"/>
              </a:ext>
            </a:extLst>
          </p:cNvPr>
          <p:cNvSpPr/>
          <p:nvPr/>
        </p:nvSpPr>
        <p:spPr>
          <a:xfrm>
            <a:off x="1896306" y="202518"/>
            <a:ext cx="3178920" cy="834621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u="sng">
                <a:solidFill>
                  <a:srgbClr val="C00000"/>
                </a:solidFill>
                <a:latin typeface="Bookman Old Style" panose="02050604050505020204" pitchFamily="18" charset="0"/>
              </a:rPr>
              <a:t>Fiche de Renseignement</a:t>
            </a: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40C085AA-E4AE-4A3C-9CA2-F4598B640E72}"/>
              </a:ext>
            </a:extLst>
          </p:cNvPr>
          <p:cNvSpPr/>
          <p:nvPr/>
        </p:nvSpPr>
        <p:spPr>
          <a:xfrm>
            <a:off x="271558" y="7215715"/>
            <a:ext cx="6314883" cy="1450218"/>
          </a:xfrm>
          <a:prstGeom prst="round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fr-FR" sz="1600" b="1" u="sng" dirty="0">
                <a:solidFill>
                  <a:srgbClr val="C00000"/>
                </a:solidFill>
                <a:latin typeface="Bookman Old Style"/>
              </a:rPr>
              <a:t>Litiges officieux</a:t>
            </a:r>
          </a:p>
          <a:p>
            <a:pPr algn="ctr"/>
            <a:endParaRPr lang="fr-FR" sz="1600" b="1" u="sng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ctr"/>
            <a:endParaRPr lang="fr-FR" sz="1100" b="1" u="sng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ctr" fontAlgn="base"/>
            <a:endParaRPr lang="fr-FR" sz="6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26E4820F-88B0-4332-AF6E-B65C733DF503}"/>
              </a:ext>
            </a:extLst>
          </p:cNvPr>
          <p:cNvSpPr/>
          <p:nvPr/>
        </p:nvSpPr>
        <p:spPr>
          <a:xfrm>
            <a:off x="256725" y="1187444"/>
            <a:ext cx="6314883" cy="3384556"/>
          </a:xfrm>
          <a:prstGeom prst="round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fr-FR" sz="1600" b="1" u="sng" dirty="0">
                <a:solidFill>
                  <a:srgbClr val="C00000"/>
                </a:solidFill>
                <a:latin typeface="Bookman Old Style" panose="02050604050505020204" pitchFamily="18" charset="0"/>
              </a:rPr>
              <a:t>Évènements officieux</a:t>
            </a:r>
          </a:p>
          <a:p>
            <a:pPr algn="ctr"/>
            <a:endParaRPr lang="fr-FR" sz="1600" b="1" u="sng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ctr"/>
            <a:endParaRPr lang="fr-FR" sz="1600" b="1" u="sng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ctr"/>
            <a:endParaRPr lang="fr-FR" sz="1600" b="1" u="sng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ctr" fontAlgn="base"/>
            <a:endParaRPr lang="fr-FR" sz="9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2FBA79CF-014C-455B-8BB8-965E8664CB04}"/>
              </a:ext>
            </a:extLst>
          </p:cNvPr>
          <p:cNvSpPr/>
          <p:nvPr/>
        </p:nvSpPr>
        <p:spPr>
          <a:xfrm>
            <a:off x="256725" y="4714853"/>
            <a:ext cx="6314883" cy="1336675"/>
          </a:xfrm>
          <a:prstGeom prst="round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fr-FR" sz="1600" b="1" u="sng" dirty="0">
              <a:solidFill>
                <a:srgbClr val="C00000"/>
              </a:solidFill>
              <a:latin typeface="Bookman Old Style"/>
            </a:endParaRPr>
          </a:p>
          <a:p>
            <a:pPr algn="ctr"/>
            <a:r>
              <a:rPr lang="fr-FR" sz="1600" b="1" u="sng" dirty="0">
                <a:solidFill>
                  <a:srgbClr val="C00000"/>
                </a:solidFill>
                <a:latin typeface="Bookman Old Style"/>
              </a:rPr>
              <a:t>Citations</a:t>
            </a:r>
            <a:endParaRPr lang="fr-FR" dirty="0"/>
          </a:p>
          <a:p>
            <a:pPr algn="ctr"/>
            <a:endParaRPr lang="fr-FR" sz="1600" b="1" u="sng" dirty="0">
              <a:solidFill>
                <a:srgbClr val="C00000"/>
              </a:solidFill>
              <a:latin typeface="Bookman Old Style"/>
              <a:ea typeface="+mn-lt"/>
              <a:cs typeface="+mn-lt"/>
            </a:endParaRPr>
          </a:p>
          <a:p>
            <a:pPr algn="ctr"/>
            <a:endParaRPr lang="fr-FR" sz="1600" b="1" u="sng" dirty="0">
              <a:solidFill>
                <a:srgbClr val="C00000"/>
              </a:solidFill>
              <a:latin typeface="Bookman Old Style"/>
            </a:endParaRP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C92EA394-E7F9-4151-99A3-31D0D9B57A34}"/>
              </a:ext>
            </a:extLst>
          </p:cNvPr>
          <p:cNvSpPr/>
          <p:nvPr/>
        </p:nvSpPr>
        <p:spPr>
          <a:xfrm>
            <a:off x="250375" y="6239912"/>
            <a:ext cx="6314883" cy="825498"/>
          </a:xfrm>
          <a:prstGeom prst="round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fr-FR" sz="1600" b="1" u="sng" dirty="0">
                <a:solidFill>
                  <a:srgbClr val="C00000"/>
                </a:solidFill>
                <a:latin typeface="Bookman Old Style"/>
              </a:rPr>
              <a:t>Hobbies</a:t>
            </a:r>
            <a:endParaRPr lang="fr-FR" sz="1600" b="1" u="sng" dirty="0">
              <a:solidFill>
                <a:schemeClr val="bg1"/>
              </a:solidFill>
              <a:latin typeface="Bookman Old Style"/>
            </a:endParaRPr>
          </a:p>
          <a:p>
            <a:pPr marL="171450" indent="-171450">
              <a:buFontTx/>
              <a:buChar char="-"/>
            </a:pPr>
            <a:endParaRPr lang="fr-FR" sz="600" b="1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293248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50</Words>
  <Application>Microsoft Office PowerPoint</Application>
  <PresentationFormat>Personnalisé</PresentationFormat>
  <Paragraphs>48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Bookman Old Style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Joshua Paris</dc:creator>
  <cp:lastModifiedBy>Clément Reungoat-Vidard</cp:lastModifiedBy>
  <cp:revision>41</cp:revision>
  <dcterms:created xsi:type="dcterms:W3CDTF">2019-06-30T12:04:55Z</dcterms:created>
  <dcterms:modified xsi:type="dcterms:W3CDTF">2020-05-15T11:17:33Z</dcterms:modified>
</cp:coreProperties>
</file>