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4" r:id="rId6"/>
    <p:sldId id="277" r:id="rId7"/>
    <p:sldId id="261" r:id="rId8"/>
    <p:sldId id="295" r:id="rId9"/>
    <p:sldId id="289" r:id="rId10"/>
    <p:sldId id="258" r:id="rId11"/>
    <p:sldId id="296" r:id="rId12"/>
    <p:sldId id="278" r:id="rId13"/>
    <p:sldId id="293" r:id="rId14"/>
    <p:sldId id="266" r:id="rId15"/>
    <p:sldId id="262" r:id="rId16"/>
    <p:sldId id="270" r:id="rId17"/>
    <p:sldId id="264" r:id="rId18"/>
    <p:sldId id="297" r:id="rId19"/>
    <p:sldId id="298" r:id="rId20"/>
    <p:sldId id="276" r:id="rId2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FEDFE-40AD-42B5-8BB0-ECF74F6A2AA3}" v="1" dt="2022-01-11T19:33:17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82" y="13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t Augustin" userId="67c6d5226c5a22fc" providerId="LiveId" clId="{ACCFEDFE-40AD-42B5-8BB0-ECF74F6A2AA3}"/>
    <pc:docChg chg="undo custSel addSld delSld modSld sldOrd">
      <pc:chgData name="Clement Augustin" userId="67c6d5226c5a22fc" providerId="LiveId" clId="{ACCFEDFE-40AD-42B5-8BB0-ECF74F6A2AA3}" dt="2022-01-11T19:48:55.971" v="3221"/>
      <pc:docMkLst>
        <pc:docMk/>
      </pc:docMkLst>
      <pc:sldChg chg="del">
        <pc:chgData name="Clement Augustin" userId="67c6d5226c5a22fc" providerId="LiveId" clId="{ACCFEDFE-40AD-42B5-8BB0-ECF74F6A2AA3}" dt="2022-01-10T21:17:44.569" v="2788" actId="47"/>
        <pc:sldMkLst>
          <pc:docMk/>
          <pc:sldMk cId="566997565" sldId="260"/>
        </pc:sldMkLst>
      </pc:sldChg>
      <pc:sldChg chg="modSp mod">
        <pc:chgData name="Clement Augustin" userId="67c6d5226c5a22fc" providerId="LiveId" clId="{ACCFEDFE-40AD-42B5-8BB0-ECF74F6A2AA3}" dt="2022-01-09T16:54:57.154" v="7" actId="20577"/>
        <pc:sldMkLst>
          <pc:docMk/>
          <pc:sldMk cId="1738561688" sldId="261"/>
        </pc:sldMkLst>
        <pc:spChg chg="mod">
          <ac:chgData name="Clement Augustin" userId="67c6d5226c5a22fc" providerId="LiveId" clId="{ACCFEDFE-40AD-42B5-8BB0-ECF74F6A2AA3}" dt="2022-01-09T16:54:57.154" v="7" actId="20577"/>
          <ac:spMkLst>
            <pc:docMk/>
            <pc:sldMk cId="1738561688" sldId="261"/>
            <ac:spMk id="7" creationId="{D7EB25CA-DA83-483D-AF83-0001BDF2DE2B}"/>
          </ac:spMkLst>
        </pc:spChg>
      </pc:sldChg>
      <pc:sldChg chg="modSp mod">
        <pc:chgData name="Clement Augustin" userId="67c6d5226c5a22fc" providerId="LiveId" clId="{ACCFEDFE-40AD-42B5-8BB0-ECF74F6A2AA3}" dt="2022-01-10T21:26:30.026" v="2795" actId="20577"/>
        <pc:sldMkLst>
          <pc:docMk/>
          <pc:sldMk cId="1593920805" sldId="262"/>
        </pc:sldMkLst>
        <pc:spChg chg="mod">
          <ac:chgData name="Clement Augustin" userId="67c6d5226c5a22fc" providerId="LiveId" clId="{ACCFEDFE-40AD-42B5-8BB0-ECF74F6A2AA3}" dt="2022-01-09T17:10:37.998" v="1887" actId="20577"/>
          <ac:spMkLst>
            <pc:docMk/>
            <pc:sldMk cId="1593920805" sldId="262"/>
            <ac:spMk id="2" creationId="{75031FE9-9059-4FE8-B4AC-9771F23A1B89}"/>
          </ac:spMkLst>
        </pc:spChg>
        <pc:spChg chg="mod">
          <ac:chgData name="Clement Augustin" userId="67c6d5226c5a22fc" providerId="LiveId" clId="{ACCFEDFE-40AD-42B5-8BB0-ECF74F6A2AA3}" dt="2022-01-09T17:05:31.674" v="1098" actId="20577"/>
          <ac:spMkLst>
            <pc:docMk/>
            <pc:sldMk cId="1593920805" sldId="262"/>
            <ac:spMk id="3" creationId="{D4A2EB3F-4D60-451F-8F45-7D6654D2FCD9}"/>
          </ac:spMkLst>
        </pc:spChg>
        <pc:spChg chg="mod">
          <ac:chgData name="Clement Augustin" userId="67c6d5226c5a22fc" providerId="LiveId" clId="{ACCFEDFE-40AD-42B5-8BB0-ECF74F6A2AA3}" dt="2022-01-10T21:26:30.026" v="2795" actId="20577"/>
          <ac:spMkLst>
            <pc:docMk/>
            <pc:sldMk cId="1593920805" sldId="262"/>
            <ac:spMk id="4" creationId="{AC1C80FB-53F9-42EE-B1E6-D0F998EC5DFA}"/>
          </ac:spMkLst>
        </pc:spChg>
        <pc:spChg chg="mod">
          <ac:chgData name="Clement Augustin" userId="67c6d5226c5a22fc" providerId="LiveId" clId="{ACCFEDFE-40AD-42B5-8BB0-ECF74F6A2AA3}" dt="2022-01-09T17:08:59.558" v="1612" actId="20577"/>
          <ac:spMkLst>
            <pc:docMk/>
            <pc:sldMk cId="1593920805" sldId="262"/>
            <ac:spMk id="5" creationId="{E81BA2B5-6A90-4204-ABDD-7183FBB03A02}"/>
          </ac:spMkLst>
        </pc:spChg>
        <pc:spChg chg="mod">
          <ac:chgData name="Clement Augustin" userId="67c6d5226c5a22fc" providerId="LiveId" clId="{ACCFEDFE-40AD-42B5-8BB0-ECF74F6A2AA3}" dt="2022-01-09T17:07:27.388" v="1438" actId="20577"/>
          <ac:spMkLst>
            <pc:docMk/>
            <pc:sldMk cId="1593920805" sldId="262"/>
            <ac:spMk id="6" creationId="{7E7D4C34-22A0-4D54-A07D-E1E9A11463E5}"/>
          </ac:spMkLst>
        </pc:spChg>
        <pc:spChg chg="mod">
          <ac:chgData name="Clement Augustin" userId="67c6d5226c5a22fc" providerId="LiveId" clId="{ACCFEDFE-40AD-42B5-8BB0-ECF74F6A2AA3}" dt="2022-01-09T17:07:39.765" v="1456" actId="20577"/>
          <ac:spMkLst>
            <pc:docMk/>
            <pc:sldMk cId="1593920805" sldId="262"/>
            <ac:spMk id="7" creationId="{301D392D-FB66-47A0-B628-5ADE822A2CFF}"/>
          </ac:spMkLst>
        </pc:spChg>
        <pc:spChg chg="mod">
          <ac:chgData name="Clement Augustin" userId="67c6d5226c5a22fc" providerId="LiveId" clId="{ACCFEDFE-40AD-42B5-8BB0-ECF74F6A2AA3}" dt="2022-01-09T17:08:46.224" v="1609" actId="20577"/>
          <ac:spMkLst>
            <pc:docMk/>
            <pc:sldMk cId="1593920805" sldId="262"/>
            <ac:spMk id="8" creationId="{51C26CE0-2506-4B44-A26F-C12BFA5B18B5}"/>
          </ac:spMkLst>
        </pc:spChg>
        <pc:spChg chg="mod">
          <ac:chgData name="Clement Augustin" userId="67c6d5226c5a22fc" providerId="LiveId" clId="{ACCFEDFE-40AD-42B5-8BB0-ECF74F6A2AA3}" dt="2022-01-09T17:09:11.401" v="1623" actId="20577"/>
          <ac:spMkLst>
            <pc:docMk/>
            <pc:sldMk cId="1593920805" sldId="262"/>
            <ac:spMk id="9" creationId="{868F40F8-BF35-45E9-B3DD-5436362D746E}"/>
          </ac:spMkLst>
        </pc:spChg>
        <pc:spChg chg="mod">
          <ac:chgData name="Clement Augustin" userId="67c6d5226c5a22fc" providerId="LiveId" clId="{ACCFEDFE-40AD-42B5-8BB0-ECF74F6A2AA3}" dt="2022-01-10T21:16:29.063" v="2741" actId="20577"/>
          <ac:spMkLst>
            <pc:docMk/>
            <pc:sldMk cId="1593920805" sldId="262"/>
            <ac:spMk id="10" creationId="{7F39C97C-2DDC-4706-B96C-B02FAE53A426}"/>
          </ac:spMkLst>
        </pc:spChg>
      </pc:sldChg>
      <pc:sldChg chg="modSp mod">
        <pc:chgData name="Clement Augustin" userId="67c6d5226c5a22fc" providerId="LiveId" clId="{ACCFEDFE-40AD-42B5-8BB0-ECF74F6A2AA3}" dt="2022-01-10T21:12:00.185" v="2170" actId="20577"/>
        <pc:sldMkLst>
          <pc:docMk/>
          <pc:sldMk cId="1346372204" sldId="264"/>
        </pc:sldMkLst>
        <pc:spChg chg="mod">
          <ac:chgData name="Clement Augustin" userId="67c6d5226c5a22fc" providerId="LiveId" clId="{ACCFEDFE-40AD-42B5-8BB0-ECF74F6A2AA3}" dt="2022-01-10T21:12:00.185" v="2170" actId="20577"/>
          <ac:spMkLst>
            <pc:docMk/>
            <pc:sldMk cId="1346372204" sldId="264"/>
            <ac:spMk id="2" creationId="{537E1C88-627C-4655-A4FB-0BB02EDB078A}"/>
          </ac:spMkLst>
        </pc:spChg>
        <pc:spChg chg="mod">
          <ac:chgData name="Clement Augustin" userId="67c6d5226c5a22fc" providerId="LiveId" clId="{ACCFEDFE-40AD-42B5-8BB0-ECF74F6A2AA3}" dt="2022-01-10T21:11:54.508" v="2168" actId="20577"/>
          <ac:spMkLst>
            <pc:docMk/>
            <pc:sldMk cId="1346372204" sldId="264"/>
            <ac:spMk id="3" creationId="{033634FE-ADF0-4BC3-A0A9-447EA9DD096B}"/>
          </ac:spMkLst>
        </pc:spChg>
      </pc:sldChg>
      <pc:sldChg chg="modSp mod">
        <pc:chgData name="Clement Augustin" userId="67c6d5226c5a22fc" providerId="LiveId" clId="{ACCFEDFE-40AD-42B5-8BB0-ECF74F6A2AA3}" dt="2022-01-09T17:04:44.065" v="1046" actId="20577"/>
        <pc:sldMkLst>
          <pc:docMk/>
          <pc:sldMk cId="2121178069" sldId="266"/>
        </pc:sldMkLst>
        <pc:spChg chg="mod">
          <ac:chgData name="Clement Augustin" userId="67c6d5226c5a22fc" providerId="LiveId" clId="{ACCFEDFE-40AD-42B5-8BB0-ECF74F6A2AA3}" dt="2022-01-09T17:00:19.786" v="417" actId="20577"/>
          <ac:spMkLst>
            <pc:docMk/>
            <pc:sldMk cId="2121178069" sldId="266"/>
            <ac:spMk id="2" creationId="{5CE54ABB-4929-4810-950B-2DAEA0A5BAB4}"/>
          </ac:spMkLst>
        </pc:spChg>
        <pc:spChg chg="mod">
          <ac:chgData name="Clement Augustin" userId="67c6d5226c5a22fc" providerId="LiveId" clId="{ACCFEDFE-40AD-42B5-8BB0-ECF74F6A2AA3}" dt="2022-01-09T17:03:36.985" v="853" actId="20577"/>
          <ac:spMkLst>
            <pc:docMk/>
            <pc:sldMk cId="2121178069" sldId="266"/>
            <ac:spMk id="3" creationId="{D5E1C399-8F48-44F5-9461-3C89866D4CE1}"/>
          </ac:spMkLst>
        </pc:spChg>
        <pc:spChg chg="mod">
          <ac:chgData name="Clement Augustin" userId="67c6d5226c5a22fc" providerId="LiveId" clId="{ACCFEDFE-40AD-42B5-8BB0-ECF74F6A2AA3}" dt="2022-01-09T17:00:37.277" v="435" actId="5793"/>
          <ac:spMkLst>
            <pc:docMk/>
            <pc:sldMk cId="2121178069" sldId="266"/>
            <ac:spMk id="4" creationId="{A112B089-A8F9-45B1-BE6E-EAC10163F082}"/>
          </ac:spMkLst>
        </pc:spChg>
        <pc:spChg chg="mod">
          <ac:chgData name="Clement Augustin" userId="67c6d5226c5a22fc" providerId="LiveId" clId="{ACCFEDFE-40AD-42B5-8BB0-ECF74F6A2AA3}" dt="2022-01-09T17:03:54.747" v="886" actId="20577"/>
          <ac:spMkLst>
            <pc:docMk/>
            <pc:sldMk cId="2121178069" sldId="266"/>
            <ac:spMk id="5" creationId="{CF515C5D-2CDB-4E66-B2B8-1451BC44247F}"/>
          </ac:spMkLst>
        </pc:spChg>
        <pc:spChg chg="mod">
          <ac:chgData name="Clement Augustin" userId="67c6d5226c5a22fc" providerId="LiveId" clId="{ACCFEDFE-40AD-42B5-8BB0-ECF74F6A2AA3}" dt="2022-01-09T17:02:39.829" v="655" actId="20577"/>
          <ac:spMkLst>
            <pc:docMk/>
            <pc:sldMk cId="2121178069" sldId="266"/>
            <ac:spMk id="6" creationId="{0FE22F9B-4BF8-41DC-8F1C-836B546E59AD}"/>
          </ac:spMkLst>
        </pc:spChg>
        <pc:spChg chg="mod">
          <ac:chgData name="Clement Augustin" userId="67c6d5226c5a22fc" providerId="LiveId" clId="{ACCFEDFE-40AD-42B5-8BB0-ECF74F6A2AA3}" dt="2022-01-09T17:02:21.594" v="636" actId="20577"/>
          <ac:spMkLst>
            <pc:docMk/>
            <pc:sldMk cId="2121178069" sldId="266"/>
            <ac:spMk id="7" creationId="{6B35F89A-6CDF-41F7-BD87-18B45BD7330B}"/>
          </ac:spMkLst>
        </pc:spChg>
        <pc:spChg chg="mod">
          <ac:chgData name="Clement Augustin" userId="67c6d5226c5a22fc" providerId="LiveId" clId="{ACCFEDFE-40AD-42B5-8BB0-ECF74F6A2AA3}" dt="2022-01-09T17:04:44.065" v="1046" actId="20577"/>
          <ac:spMkLst>
            <pc:docMk/>
            <pc:sldMk cId="2121178069" sldId="266"/>
            <ac:spMk id="8" creationId="{E92B9716-8D44-4864-8986-720957B34362}"/>
          </ac:spMkLst>
        </pc:spChg>
      </pc:sldChg>
      <pc:sldChg chg="modSp mod ord">
        <pc:chgData name="Clement Augustin" userId="67c6d5226c5a22fc" providerId="LiveId" clId="{ACCFEDFE-40AD-42B5-8BB0-ECF74F6A2AA3}" dt="2022-01-11T19:48:55.971" v="3221"/>
        <pc:sldMkLst>
          <pc:docMk/>
          <pc:sldMk cId="1472106130" sldId="270"/>
        </pc:sldMkLst>
        <pc:spChg chg="mod">
          <ac:chgData name="Clement Augustin" userId="67c6d5226c5a22fc" providerId="LiveId" clId="{ACCFEDFE-40AD-42B5-8BB0-ECF74F6A2AA3}" dt="2022-01-11T19:44:32.841" v="2802" actId="20577"/>
          <ac:spMkLst>
            <pc:docMk/>
            <pc:sldMk cId="1472106130" sldId="270"/>
            <ac:spMk id="3" creationId="{9B1DDDEF-20C4-4F65-BAC9-0A763DF7E02B}"/>
          </ac:spMkLst>
        </pc:spChg>
        <pc:spChg chg="mod">
          <ac:chgData name="Clement Augustin" userId="67c6d5226c5a22fc" providerId="LiveId" clId="{ACCFEDFE-40AD-42B5-8BB0-ECF74F6A2AA3}" dt="2022-01-11T19:46:26.502" v="2968" actId="20577"/>
          <ac:spMkLst>
            <pc:docMk/>
            <pc:sldMk cId="1472106130" sldId="270"/>
            <ac:spMk id="17" creationId="{24158E79-DA49-4521-BEC6-A7BA93C41F4C}"/>
          </ac:spMkLst>
        </pc:spChg>
        <pc:spChg chg="mod">
          <ac:chgData name="Clement Augustin" userId="67c6d5226c5a22fc" providerId="LiveId" clId="{ACCFEDFE-40AD-42B5-8BB0-ECF74F6A2AA3}" dt="2022-01-11T19:46:35.035" v="2976" actId="20577"/>
          <ac:spMkLst>
            <pc:docMk/>
            <pc:sldMk cId="1472106130" sldId="270"/>
            <ac:spMk id="24" creationId="{319E41BC-4F05-4804-843A-E1846794FBF9}"/>
          </ac:spMkLst>
        </pc:spChg>
        <pc:spChg chg="mod">
          <ac:chgData name="Clement Augustin" userId="67c6d5226c5a22fc" providerId="LiveId" clId="{ACCFEDFE-40AD-42B5-8BB0-ECF74F6A2AA3}" dt="2022-01-11T19:47:16.838" v="3107" actId="20577"/>
          <ac:spMkLst>
            <pc:docMk/>
            <pc:sldMk cId="1472106130" sldId="270"/>
            <ac:spMk id="25" creationId="{23BDF8B9-53DF-46F4-98D4-053D78D610B0}"/>
          </ac:spMkLst>
        </pc:spChg>
        <pc:spChg chg="mod">
          <ac:chgData name="Clement Augustin" userId="67c6d5226c5a22fc" providerId="LiveId" clId="{ACCFEDFE-40AD-42B5-8BB0-ECF74F6A2AA3}" dt="2022-01-11T19:47:28.113" v="3121" actId="20577"/>
          <ac:spMkLst>
            <pc:docMk/>
            <pc:sldMk cId="1472106130" sldId="270"/>
            <ac:spMk id="26" creationId="{0FD0A14C-4421-4979-AF8C-F7E649A88162}"/>
          </ac:spMkLst>
        </pc:spChg>
        <pc:spChg chg="mod">
          <ac:chgData name="Clement Augustin" userId="67c6d5226c5a22fc" providerId="LiveId" clId="{ACCFEDFE-40AD-42B5-8BB0-ECF74F6A2AA3}" dt="2022-01-11T19:47:57.660" v="3217" actId="20577"/>
          <ac:spMkLst>
            <pc:docMk/>
            <pc:sldMk cId="1472106130" sldId="270"/>
            <ac:spMk id="27" creationId="{9C0DB469-503B-40AF-84D1-C69B085AA96F}"/>
          </ac:spMkLst>
        </pc:spChg>
      </pc:sldChg>
      <pc:sldChg chg="del">
        <pc:chgData name="Clement Augustin" userId="67c6d5226c5a22fc" providerId="LiveId" clId="{ACCFEDFE-40AD-42B5-8BB0-ECF74F6A2AA3}" dt="2022-01-10T21:17:48.801" v="2791" actId="47"/>
        <pc:sldMkLst>
          <pc:docMk/>
          <pc:sldMk cId="460935096" sldId="271"/>
        </pc:sldMkLst>
      </pc:sldChg>
      <pc:sldChg chg="del">
        <pc:chgData name="Clement Augustin" userId="67c6d5226c5a22fc" providerId="LiveId" clId="{ACCFEDFE-40AD-42B5-8BB0-ECF74F6A2AA3}" dt="2022-01-10T21:17:39.460" v="2785" actId="47"/>
        <pc:sldMkLst>
          <pc:docMk/>
          <pc:sldMk cId="920173932" sldId="275"/>
        </pc:sldMkLst>
      </pc:sldChg>
      <pc:sldChg chg="modSp mod">
        <pc:chgData name="Clement Augustin" userId="67c6d5226c5a22fc" providerId="LiveId" clId="{ACCFEDFE-40AD-42B5-8BB0-ECF74F6A2AA3}" dt="2022-01-10T21:17:34.823" v="2784" actId="20577"/>
        <pc:sldMkLst>
          <pc:docMk/>
          <pc:sldMk cId="2436493926" sldId="276"/>
        </pc:sldMkLst>
        <pc:spChg chg="mod">
          <ac:chgData name="Clement Augustin" userId="67c6d5226c5a22fc" providerId="LiveId" clId="{ACCFEDFE-40AD-42B5-8BB0-ECF74F6A2AA3}" dt="2022-01-10T21:17:34.823" v="2784" actId="20577"/>
          <ac:spMkLst>
            <pc:docMk/>
            <pc:sldMk cId="2436493926" sldId="276"/>
            <ac:spMk id="3" creationId="{24AFFC60-19C3-4901-93F7-7AAF4C09F8C6}"/>
          </ac:spMkLst>
        </pc:spChg>
      </pc:sldChg>
      <pc:sldChg chg="modSp mod">
        <pc:chgData name="Clement Augustin" userId="67c6d5226c5a22fc" providerId="LiveId" clId="{ACCFEDFE-40AD-42B5-8BB0-ECF74F6A2AA3}" dt="2022-01-09T16:56:11.070" v="26" actId="1035"/>
        <pc:sldMkLst>
          <pc:docMk/>
          <pc:sldMk cId="2069393026" sldId="278"/>
        </pc:sldMkLst>
        <pc:spChg chg="mod">
          <ac:chgData name="Clement Augustin" userId="67c6d5226c5a22fc" providerId="LiveId" clId="{ACCFEDFE-40AD-42B5-8BB0-ECF74F6A2AA3}" dt="2022-01-09T16:56:11.070" v="26" actId="1035"/>
          <ac:spMkLst>
            <pc:docMk/>
            <pc:sldMk cId="2069393026" sldId="278"/>
            <ac:spMk id="2" creationId="{8A4E0A63-A388-49B1-A04E-27CE9BD622EF}"/>
          </ac:spMkLst>
        </pc:spChg>
      </pc:sldChg>
      <pc:sldChg chg="del">
        <pc:chgData name="Clement Augustin" userId="67c6d5226c5a22fc" providerId="LiveId" clId="{ACCFEDFE-40AD-42B5-8BB0-ECF74F6A2AA3}" dt="2022-01-11T19:44:27.276" v="2798" actId="47"/>
        <pc:sldMkLst>
          <pc:docMk/>
          <pc:sldMk cId="1417396711" sldId="280"/>
        </pc:sldMkLst>
      </pc:sldChg>
      <pc:sldChg chg="del">
        <pc:chgData name="Clement Augustin" userId="67c6d5226c5a22fc" providerId="LiveId" clId="{ACCFEDFE-40AD-42B5-8BB0-ECF74F6A2AA3}" dt="2022-01-10T21:17:43.184" v="2787" actId="47"/>
        <pc:sldMkLst>
          <pc:docMk/>
          <pc:sldMk cId="3477453048" sldId="282"/>
        </pc:sldMkLst>
      </pc:sldChg>
      <pc:sldChg chg="del">
        <pc:chgData name="Clement Augustin" userId="67c6d5226c5a22fc" providerId="LiveId" clId="{ACCFEDFE-40AD-42B5-8BB0-ECF74F6A2AA3}" dt="2022-01-10T21:17:41.662" v="2786" actId="47"/>
        <pc:sldMkLst>
          <pc:docMk/>
          <pc:sldMk cId="3396266754" sldId="283"/>
        </pc:sldMkLst>
      </pc:sldChg>
      <pc:sldChg chg="del">
        <pc:chgData name="Clement Augustin" userId="67c6d5226c5a22fc" providerId="LiveId" clId="{ACCFEDFE-40AD-42B5-8BB0-ECF74F6A2AA3}" dt="2022-01-10T21:17:47.432" v="2790" actId="47"/>
        <pc:sldMkLst>
          <pc:docMk/>
          <pc:sldMk cId="57897592" sldId="287"/>
        </pc:sldMkLst>
      </pc:sldChg>
      <pc:sldChg chg="modSp mod">
        <pc:chgData name="Clement Augustin" userId="67c6d5226c5a22fc" providerId="LiveId" clId="{ACCFEDFE-40AD-42B5-8BB0-ECF74F6A2AA3}" dt="2022-01-09T16:55:28.771" v="10" actId="20577"/>
        <pc:sldMkLst>
          <pc:docMk/>
          <pc:sldMk cId="1844941827" sldId="289"/>
        </pc:sldMkLst>
        <pc:spChg chg="mod">
          <ac:chgData name="Clement Augustin" userId="67c6d5226c5a22fc" providerId="LiveId" clId="{ACCFEDFE-40AD-42B5-8BB0-ECF74F6A2AA3}" dt="2022-01-09T16:55:28.771" v="10" actId="20577"/>
          <ac:spMkLst>
            <pc:docMk/>
            <pc:sldMk cId="1844941827" sldId="289"/>
            <ac:spMk id="4" creationId="{AC1C80FB-53F9-42EE-B1E6-D0F998EC5DFA}"/>
          </ac:spMkLst>
        </pc:spChg>
        <pc:spChg chg="mod">
          <ac:chgData name="Clement Augustin" userId="67c6d5226c5a22fc" providerId="LiveId" clId="{ACCFEDFE-40AD-42B5-8BB0-ECF74F6A2AA3}" dt="2022-01-09T16:55:21.295" v="8" actId="313"/>
          <ac:spMkLst>
            <pc:docMk/>
            <pc:sldMk cId="1844941827" sldId="289"/>
            <ac:spMk id="8" creationId="{51C26CE0-2506-4B44-A26F-C12BFA5B18B5}"/>
          </ac:spMkLst>
        </pc:spChg>
      </pc:sldChg>
      <pc:sldChg chg="del">
        <pc:chgData name="Clement Augustin" userId="67c6d5226c5a22fc" providerId="LiveId" clId="{ACCFEDFE-40AD-42B5-8BB0-ECF74F6A2AA3}" dt="2022-01-10T21:17:45.996" v="2789" actId="47"/>
        <pc:sldMkLst>
          <pc:docMk/>
          <pc:sldMk cId="1177824853" sldId="290"/>
        </pc:sldMkLst>
      </pc:sldChg>
      <pc:sldChg chg="del">
        <pc:chgData name="Clement Augustin" userId="67c6d5226c5a22fc" providerId="LiveId" clId="{ACCFEDFE-40AD-42B5-8BB0-ECF74F6A2AA3}" dt="2022-01-10T21:16:59.174" v="2744" actId="47"/>
        <pc:sldMkLst>
          <pc:docMk/>
          <pc:sldMk cId="404854312" sldId="292"/>
        </pc:sldMkLst>
      </pc:sldChg>
      <pc:sldChg chg="modSp mod">
        <pc:chgData name="Clement Augustin" userId="67c6d5226c5a22fc" providerId="LiveId" clId="{ACCFEDFE-40AD-42B5-8BB0-ECF74F6A2AA3}" dt="2022-01-09T16:59:45.071" v="381" actId="20577"/>
        <pc:sldMkLst>
          <pc:docMk/>
          <pc:sldMk cId="1057409390" sldId="293"/>
        </pc:sldMkLst>
        <pc:spChg chg="mod">
          <ac:chgData name="Clement Augustin" userId="67c6d5226c5a22fc" providerId="LiveId" clId="{ACCFEDFE-40AD-42B5-8BB0-ECF74F6A2AA3}" dt="2022-01-09T16:57:52.157" v="187" actId="20577"/>
          <ac:spMkLst>
            <pc:docMk/>
            <pc:sldMk cId="1057409390" sldId="293"/>
            <ac:spMk id="4" creationId="{FAD2AE59-5630-4D5C-83A9-4CDEF4D7DCFB}"/>
          </ac:spMkLst>
        </pc:spChg>
        <pc:spChg chg="mod">
          <ac:chgData name="Clement Augustin" userId="67c6d5226c5a22fc" providerId="LiveId" clId="{ACCFEDFE-40AD-42B5-8BB0-ECF74F6A2AA3}" dt="2022-01-09T16:58:00.570" v="202" actId="20577"/>
          <ac:spMkLst>
            <pc:docMk/>
            <pc:sldMk cId="1057409390" sldId="293"/>
            <ac:spMk id="5" creationId="{F8657664-A458-4DDD-ACC2-1D87FCD6FCA9}"/>
          </ac:spMkLst>
        </pc:spChg>
        <pc:spChg chg="mod">
          <ac:chgData name="Clement Augustin" userId="67c6d5226c5a22fc" providerId="LiveId" clId="{ACCFEDFE-40AD-42B5-8BB0-ECF74F6A2AA3}" dt="2022-01-09T16:57:36.214" v="164" actId="20577"/>
          <ac:spMkLst>
            <pc:docMk/>
            <pc:sldMk cId="1057409390" sldId="293"/>
            <ac:spMk id="6" creationId="{5A6B31B0-7B84-475D-961F-09C0191F91A2}"/>
          </ac:spMkLst>
        </pc:spChg>
        <pc:spChg chg="mod">
          <ac:chgData name="Clement Augustin" userId="67c6d5226c5a22fc" providerId="LiveId" clId="{ACCFEDFE-40AD-42B5-8BB0-ECF74F6A2AA3}" dt="2022-01-09T16:58:55.116" v="211" actId="20577"/>
          <ac:spMkLst>
            <pc:docMk/>
            <pc:sldMk cId="1057409390" sldId="293"/>
            <ac:spMk id="7" creationId="{578017FE-712E-4E95-B483-B700F1AA4B2A}"/>
          </ac:spMkLst>
        </pc:spChg>
        <pc:spChg chg="mod">
          <ac:chgData name="Clement Augustin" userId="67c6d5226c5a22fc" providerId="LiveId" clId="{ACCFEDFE-40AD-42B5-8BB0-ECF74F6A2AA3}" dt="2022-01-09T16:59:45.071" v="381" actId="20577"/>
          <ac:spMkLst>
            <pc:docMk/>
            <pc:sldMk cId="1057409390" sldId="293"/>
            <ac:spMk id="11" creationId="{D0E0ACA0-9139-4C37-920D-BF3C1FF461C1}"/>
          </ac:spMkLst>
        </pc:spChg>
      </pc:sldChg>
      <pc:sldChg chg="addSp delSp modSp mod">
        <pc:chgData name="Clement Augustin" userId="67c6d5226c5a22fc" providerId="LiveId" clId="{ACCFEDFE-40AD-42B5-8BB0-ECF74F6A2AA3}" dt="2022-01-11T19:33:26.515" v="2797" actId="14100"/>
        <pc:sldMkLst>
          <pc:docMk/>
          <pc:sldMk cId="924067024" sldId="296"/>
        </pc:sldMkLst>
        <pc:spChg chg="mod">
          <ac:chgData name="Clement Augustin" userId="67c6d5226c5a22fc" providerId="LiveId" clId="{ACCFEDFE-40AD-42B5-8BB0-ECF74F6A2AA3}" dt="2022-01-09T16:55:47.593" v="13" actId="313"/>
          <ac:spMkLst>
            <pc:docMk/>
            <pc:sldMk cId="924067024" sldId="296"/>
            <ac:spMk id="2" creationId="{D5AF2AA4-AB93-476F-A439-F1CEF4A3530D}"/>
          </ac:spMkLst>
        </pc:spChg>
        <pc:spChg chg="add mod">
          <ac:chgData name="Clement Augustin" userId="67c6d5226c5a22fc" providerId="LiveId" clId="{ACCFEDFE-40AD-42B5-8BB0-ECF74F6A2AA3}" dt="2022-01-11T19:33:18.439" v="2796" actId="478"/>
          <ac:spMkLst>
            <pc:docMk/>
            <pc:sldMk cId="924067024" sldId="296"/>
            <ac:spMk id="11" creationId="{55995357-6EE0-4553-ABCC-4923A4DBC190}"/>
          </ac:spMkLst>
        </pc:spChg>
        <pc:graphicFrameChg chg="mod">
          <ac:chgData name="Clement Augustin" userId="67c6d5226c5a22fc" providerId="LiveId" clId="{ACCFEDFE-40AD-42B5-8BB0-ECF74F6A2AA3}" dt="2022-01-11T19:33:26.515" v="2797" actId="14100"/>
          <ac:graphicFrameMkLst>
            <pc:docMk/>
            <pc:sldMk cId="924067024" sldId="296"/>
            <ac:graphicFrameMk id="10" creationId="{EFCD2DD6-3CCB-4652-B9D1-98E555697358}"/>
          </ac:graphicFrameMkLst>
        </pc:graphicFrameChg>
        <pc:graphicFrameChg chg="del">
          <ac:chgData name="Clement Augustin" userId="67c6d5226c5a22fc" providerId="LiveId" clId="{ACCFEDFE-40AD-42B5-8BB0-ECF74F6A2AA3}" dt="2022-01-11T19:33:18.439" v="2796" actId="478"/>
          <ac:graphicFrameMkLst>
            <pc:docMk/>
            <pc:sldMk cId="924067024" sldId="296"/>
            <ac:graphicFrameMk id="13" creationId="{22ADEDBF-2553-4340-A86D-BD518166FE28}"/>
          </ac:graphicFrameMkLst>
        </pc:graphicFrameChg>
      </pc:sldChg>
      <pc:sldChg chg="modSp new mod">
        <pc:chgData name="Clement Augustin" userId="67c6d5226c5a22fc" providerId="LiveId" clId="{ACCFEDFE-40AD-42B5-8BB0-ECF74F6A2AA3}" dt="2022-01-10T21:12:13.176" v="2181" actId="20577"/>
        <pc:sldMkLst>
          <pc:docMk/>
          <pc:sldMk cId="2968814692" sldId="297"/>
        </pc:sldMkLst>
        <pc:spChg chg="mod">
          <ac:chgData name="Clement Augustin" userId="67c6d5226c5a22fc" providerId="LiveId" clId="{ACCFEDFE-40AD-42B5-8BB0-ECF74F6A2AA3}" dt="2022-01-10T21:12:13.176" v="2181" actId="20577"/>
          <ac:spMkLst>
            <pc:docMk/>
            <pc:sldMk cId="2968814692" sldId="297"/>
            <ac:spMk id="2" creationId="{D53EA704-DDCF-4D24-8731-646F7DAA7391}"/>
          </ac:spMkLst>
        </pc:spChg>
      </pc:sldChg>
      <pc:sldChg chg="delSp modSp new mod">
        <pc:chgData name="Clement Augustin" userId="67c6d5226c5a22fc" providerId="LiveId" clId="{ACCFEDFE-40AD-42B5-8BB0-ECF74F6A2AA3}" dt="2022-01-10T21:16:07.512" v="2727" actId="478"/>
        <pc:sldMkLst>
          <pc:docMk/>
          <pc:sldMk cId="2682950909" sldId="298"/>
        </pc:sldMkLst>
        <pc:spChg chg="mod">
          <ac:chgData name="Clement Augustin" userId="67c6d5226c5a22fc" providerId="LiveId" clId="{ACCFEDFE-40AD-42B5-8BB0-ECF74F6A2AA3}" dt="2022-01-10T21:12:35.533" v="2215" actId="20577"/>
          <ac:spMkLst>
            <pc:docMk/>
            <pc:sldMk cId="2682950909" sldId="298"/>
            <ac:spMk id="2" creationId="{47DB76DE-FC96-45BE-B539-32FBCCE4B252}"/>
          </ac:spMkLst>
        </pc:spChg>
        <pc:spChg chg="mod">
          <ac:chgData name="Clement Augustin" userId="67c6d5226c5a22fc" providerId="LiveId" clId="{ACCFEDFE-40AD-42B5-8BB0-ECF74F6A2AA3}" dt="2022-01-10T21:12:42.901" v="2230" actId="20577"/>
          <ac:spMkLst>
            <pc:docMk/>
            <pc:sldMk cId="2682950909" sldId="298"/>
            <ac:spMk id="3" creationId="{638D86E6-E81A-4677-A59E-0367CEE0ECF5}"/>
          </ac:spMkLst>
        </pc:spChg>
        <pc:spChg chg="mod">
          <ac:chgData name="Clement Augustin" userId="67c6d5226c5a22fc" providerId="LiveId" clId="{ACCFEDFE-40AD-42B5-8BB0-ECF74F6A2AA3}" dt="2022-01-10T21:14:00.263" v="2398" actId="20577"/>
          <ac:spMkLst>
            <pc:docMk/>
            <pc:sldMk cId="2682950909" sldId="298"/>
            <ac:spMk id="4" creationId="{91CA9E16-1D07-4438-8EE7-BE5432CCC8D6}"/>
          </ac:spMkLst>
        </pc:spChg>
        <pc:spChg chg="mod">
          <ac:chgData name="Clement Augustin" userId="67c6d5226c5a22fc" providerId="LiveId" clId="{ACCFEDFE-40AD-42B5-8BB0-ECF74F6A2AA3}" dt="2022-01-10T21:14:29.324" v="2485" actId="20577"/>
          <ac:spMkLst>
            <pc:docMk/>
            <pc:sldMk cId="2682950909" sldId="298"/>
            <ac:spMk id="5" creationId="{6227C4BA-6704-4905-B342-7821F66B2BEA}"/>
          </ac:spMkLst>
        </pc:spChg>
        <pc:spChg chg="mod">
          <ac:chgData name="Clement Augustin" userId="67c6d5226c5a22fc" providerId="LiveId" clId="{ACCFEDFE-40AD-42B5-8BB0-ECF74F6A2AA3}" dt="2022-01-10T21:15:58.628" v="2725" actId="20577"/>
          <ac:spMkLst>
            <pc:docMk/>
            <pc:sldMk cId="2682950909" sldId="298"/>
            <ac:spMk id="6" creationId="{93AE0D7D-ECB8-4E6C-8EF8-D2ABDEA3B06F}"/>
          </ac:spMkLst>
        </pc:spChg>
        <pc:spChg chg="del">
          <ac:chgData name="Clement Augustin" userId="67c6d5226c5a22fc" providerId="LiveId" clId="{ACCFEDFE-40AD-42B5-8BB0-ECF74F6A2AA3}" dt="2022-01-10T21:16:05.152" v="2726" actId="478"/>
          <ac:spMkLst>
            <pc:docMk/>
            <pc:sldMk cId="2682950909" sldId="298"/>
            <ac:spMk id="7" creationId="{54C883C2-2621-4D03-97CC-F0A233D99716}"/>
          </ac:spMkLst>
        </pc:spChg>
        <pc:spChg chg="del">
          <ac:chgData name="Clement Augustin" userId="67c6d5226c5a22fc" providerId="LiveId" clId="{ACCFEDFE-40AD-42B5-8BB0-ECF74F6A2AA3}" dt="2022-01-10T21:16:07.512" v="2727" actId="478"/>
          <ac:spMkLst>
            <pc:docMk/>
            <pc:sldMk cId="2682950909" sldId="298"/>
            <ac:spMk id="8" creationId="{53F27FEF-E793-4678-98C9-254586652DD0}"/>
          </ac:spMkLst>
        </pc:spChg>
      </pc:sldChg>
      <pc:sldMasterChg chg="delSldLayout">
        <pc:chgData name="Clement Augustin" userId="67c6d5226c5a22fc" providerId="LiveId" clId="{ACCFEDFE-40AD-42B5-8BB0-ECF74F6A2AA3}" dt="2022-01-11T19:44:27.276" v="2798" actId="47"/>
        <pc:sldMasterMkLst>
          <pc:docMk/>
          <pc:sldMasterMk cId="1928452137" sldId="2147483666"/>
        </pc:sldMasterMkLst>
        <pc:sldLayoutChg chg="del">
          <pc:chgData name="Clement Augustin" userId="67c6d5226c5a22fc" providerId="LiveId" clId="{ACCFEDFE-40AD-42B5-8BB0-ECF74F6A2AA3}" dt="2022-01-11T19:44:27.276" v="2798" actId="47"/>
          <pc:sldLayoutMkLst>
            <pc:docMk/>
            <pc:sldMasterMk cId="1928452137" sldId="2147483666"/>
            <pc:sldLayoutMk cId="4026250860" sldId="214748368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\OneDrive\Documents\Crypt'it\estimated-transaction-volume-usd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[estimated-transaction-volume-usd.csv]estimated-transaction-volume-us!Tableau croisé dynamique3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de transaction sur la blockchain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noFill/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cked"/>
        <c:varyColors val="0"/>
        <c:ser>
          <c:idx val="0"/>
          <c:order val="0"/>
          <c:tx>
            <c:strRef>
              <c:f>'estimated-transaction-volume-us'!$K$3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'estimated-transaction-volume-us'!$J$4:$J$16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'estimated-transaction-volume-us'!$K$4:$K$16</c:f>
              <c:numCache>
                <c:formatCode>General</c:formatCode>
                <c:ptCount val="12"/>
                <c:pt idx="0">
                  <c:v>292332.61465233727</c:v>
                </c:pt>
                <c:pt idx="1">
                  <c:v>139308614.76535964</c:v>
                </c:pt>
                <c:pt idx="2">
                  <c:v>255736719.63121012</c:v>
                </c:pt>
                <c:pt idx="3">
                  <c:v>4845093409.111455</c:v>
                </c:pt>
                <c:pt idx="4">
                  <c:v>9413918767.8574257</c:v>
                </c:pt>
                <c:pt idx="5">
                  <c:v>9195673922.0732059</c:v>
                </c:pt>
                <c:pt idx="6">
                  <c:v>19375167609.281883</c:v>
                </c:pt>
                <c:pt idx="7">
                  <c:v>107391373117.28575</c:v>
                </c:pt>
                <c:pt idx="8">
                  <c:v>145053298527.68121</c:v>
                </c:pt>
                <c:pt idx="9">
                  <c:v>119725885542.37756</c:v>
                </c:pt>
                <c:pt idx="10">
                  <c:v>189646697155.26437</c:v>
                </c:pt>
                <c:pt idx="11">
                  <c:v>567970083638.8031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D6-4607-91DC-918E11087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9165039"/>
        <c:axId val="999165871"/>
      </c:lineChart>
      <c:catAx>
        <c:axId val="99916503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9165871"/>
        <c:crosses val="autoZero"/>
        <c:auto val="1"/>
        <c:lblAlgn val="ctr"/>
        <c:lblOffset val="100"/>
        <c:noMultiLvlLbl val="0"/>
      </c:catAx>
      <c:valAx>
        <c:axId val="99916587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916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C4ED84-6EAE-4BB9-A239-A4541838CFBF}" type="datetime1">
              <a:rPr lang="fr-FR" smtClean="0"/>
              <a:t>10/01/2022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A49DA-9B4C-4C11-AFC5-1C9CC1D3D925}" type="datetime1">
              <a:rPr lang="fr-FR" smtClean="0"/>
              <a:pPr/>
              <a:t>10/01/2022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40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37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3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10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93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23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81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5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10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1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436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6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pic>
        <p:nvPicPr>
          <p:cNvPr id="8" name="Graphisme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pic>
        <p:nvPicPr>
          <p:cNvPr id="11" name="Graphisme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sme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sme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 LE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ICI POUR MODIFIER LE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11" name="Graphisme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sme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1" name="Espace réservé de la date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22" name="Espace réservé du pied de page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24" name="Espace réservé du numéro de diapositiv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au graphique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Espace réservé de la date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38" name="Espace réservé du numéro de diapositive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7" name="Espace réservé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 SmartArt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 équipe 4 person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7" name="Espace réservé d’imag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8" name="Espace réservé d’imag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9" name="Espace réservé d’imag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 équipe 8 person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7" name="Espace réservé d’imag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8" name="Espace réservé d’imag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9" name="Espace réservé d’imag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5" name="Espace réservé d’image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4" name="Espace réservé du texte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6" name="Espace réservé d’image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3" name="Espace réservé du texte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7" name="Espace réservé d’image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60" name="Espace réservé du texte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4" name="Espace réservé du texte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8" name="Espace réservé d’image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1" name="Espace réservé du texte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13" name="Graphisme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sme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4" name="Espace réservé du contenu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ICI POUR MODIFIER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5" name="Espace réservé du contenu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6" name="Espace réservé du contenu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e la date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22" name="Espace réservé du pied de page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24" name="Espace réservé du numéro de diapositiv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dre du j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sme 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lus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pic>
        <p:nvPicPr>
          <p:cNvPr id="6" name="Graphisme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sme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35" name="Espace réservé du texte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fr-FR" noProof="0"/>
              <a:t>Cryp'it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POUR AJOUTER UN SOUS-TITRE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POUR AJOUTER UN SOUS-TITRE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POUR AJOUTER UN SOUS-TITRE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r-FR" noProof="0"/>
              <a:t>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r-FR" noProof="0"/>
              <a:t>Cryp'it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 colon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2" name="Graphisme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pic>
        <p:nvPicPr>
          <p:cNvPr id="5" name="Graphisme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sme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conten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 LE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ICI POUR MODIFIER LE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 LE TEXTE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Cryp'it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/>
          <a:lstStyle/>
          <a:p>
            <a:pPr rtl="0"/>
            <a:r>
              <a:rPr lang="fr-FR" dirty="0" err="1"/>
              <a:t>Cryp’it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/>
          <a:lstStyle/>
          <a:p>
            <a:pPr rtl="0"/>
            <a:r>
              <a:rPr lang="fr-FR" dirty="0"/>
              <a:t>The new </a:t>
            </a:r>
            <a:r>
              <a:rPr lang="fr-FR" dirty="0" err="1"/>
              <a:t>way</a:t>
            </a:r>
            <a:r>
              <a:rPr lang="fr-FR" dirty="0"/>
              <a:t> to live 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 rtlCol="0"/>
          <a:lstStyle/>
          <a:p>
            <a:pPr rtl="0"/>
            <a:r>
              <a:rPr lang="en-US" dirty="0" err="1"/>
              <a:t>Métaverse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 rtlCol="0"/>
          <a:lstStyle/>
          <a:p>
            <a:pPr rtl="0"/>
            <a:r>
              <a:rPr lang="en-US" dirty="0"/>
              <a:t>Vision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2521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1"/>
              <a:t>Notre vision : Transposer le réel dans les technologies actuelles</a:t>
            </a:r>
          </a:p>
          <a:p>
            <a:pPr rtl="0"/>
            <a:endParaRPr lang="fr-FR" noProof="1"/>
          </a:p>
          <a:p>
            <a:pPr rtl="0"/>
            <a:endParaRPr lang="fr-FR" noProof="1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76936"/>
            <a:ext cx="3943627" cy="823912"/>
          </a:xfrm>
        </p:spPr>
        <p:txBody>
          <a:bodyPr rtlCol="0"/>
          <a:lstStyle/>
          <a:p>
            <a:pPr rtl="0"/>
            <a:r>
              <a:rPr lang="fr-FR" dirty="0"/>
              <a:t>Succès 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0E0ACA0-9139-4C37-920D-BF3C1FF46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2521744"/>
          </a:xfrm>
        </p:spPr>
        <p:txBody>
          <a:bodyPr rtlCol="0">
            <a:normAutofit/>
          </a:bodyPr>
          <a:lstStyle/>
          <a:p>
            <a:pPr rtl="0"/>
            <a:r>
              <a:rPr lang="en-US" noProof="1"/>
              <a:t>Les Nouvelles technologies sont en hausse, nous pensons que cryp’it en est la suite </a:t>
            </a:r>
            <a:endParaRPr lang="fr-FR" noProof="1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5909F2DC-F097-42AB-88E7-0CA09BD5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2021</a:t>
            </a:r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Cryp'it 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40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en-US" dirty="0" err="1"/>
              <a:t>Réalisation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</p:spPr>
        <p:txBody>
          <a:bodyPr rtlCol="0"/>
          <a:lstStyle/>
          <a:p>
            <a:pPr rtl="0"/>
            <a:r>
              <a:rPr lang="fr-FR" dirty="0"/>
              <a:t>Premiers Fonds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1"/>
              <a:t>Vente de cette présentation sous forme de NFT auprès du grand public</a:t>
            </a:r>
          </a:p>
          <a:p>
            <a:pPr rtl="0"/>
            <a:r>
              <a:rPr lang="fr-FR" noProof="1"/>
              <a:t>Premières embauches et lancement officiel de l’entreprise.</a:t>
            </a:r>
          </a:p>
          <a:p>
            <a:pPr rtl="0"/>
            <a:endParaRPr lang="fr-FR" noProof="1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665" y="2776936"/>
            <a:ext cx="2896671" cy="823912"/>
          </a:xfrm>
        </p:spPr>
        <p:txBody>
          <a:bodyPr rtlCol="0"/>
          <a:lstStyle/>
          <a:p>
            <a:pPr rtl="0"/>
            <a:r>
              <a:rPr lang="en-US" dirty="0" err="1"/>
              <a:t>Investisseurs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/>
          <a:lstStyle/>
          <a:p>
            <a:pPr rtl="0"/>
            <a:r>
              <a:rPr lang="fr-FR" dirty="0"/>
              <a:t>Beaucoup plus de fonds que lors de la </a:t>
            </a:r>
            <a:r>
              <a:rPr lang="fr-FR" dirty="0" err="1"/>
              <a:t>premiere</a:t>
            </a:r>
            <a:r>
              <a:rPr lang="fr-FR" dirty="0"/>
              <a:t> levée de fond, cela permet de consolider les bases et lancer le projet sur le long terme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F515C5D-2CDB-4E66-B2B8-1451BC4424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66421" y="2776936"/>
            <a:ext cx="2882475" cy="823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Entrée en bourse virtuelle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/>
          <a:lstStyle/>
          <a:p>
            <a:pPr rtl="0"/>
            <a:r>
              <a:rPr lang="fr-FR" noProof="1"/>
              <a:t>Vente de part de l’entreprise sur une blockchain pour permettre à l’entreprise de marquer son espace</a:t>
            </a:r>
            <a:endParaRPr lang="fr-FR" dirty="0"/>
          </a:p>
          <a:p>
            <a:pPr rtl="0"/>
            <a:endParaRPr lang="fr-FR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2021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Cryp'it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fr-FR" dirty="0"/>
              <a:t>Détail de la vente de </a:t>
            </a:r>
            <a:r>
              <a:rPr lang="fr-FR" dirty="0" err="1"/>
              <a:t>NFt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563123"/>
            <a:ext cx="4031945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en-US" dirty="0"/>
              <a:t>P</a:t>
            </a:r>
            <a:r>
              <a:rPr lang="fr-FR" dirty="0" err="1"/>
              <a:t>résentation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5664" y="3070348"/>
            <a:ext cx="4031030" cy="1057308"/>
          </a:xfrm>
        </p:spPr>
        <p:txBody>
          <a:bodyPr rtlCol="0"/>
          <a:lstStyle/>
          <a:p>
            <a:pPr rtl="0"/>
            <a:r>
              <a:rPr lang="fr-FR" dirty="0"/>
              <a:t>Chaque présentation sera divisée </a:t>
            </a:r>
            <a:r>
              <a:rPr lang="fr-FR"/>
              <a:t>en 6, </a:t>
            </a:r>
            <a:r>
              <a:rPr lang="fr-FR" dirty="0"/>
              <a:t>si un particulier obtiens une slide entière, il pourra échanger cette slide contre la même mais non divisée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Blockchain </a:t>
            </a:r>
            <a:r>
              <a:rPr lang="fr-FR" dirty="0" err="1"/>
              <a:t>étherum</a:t>
            </a:r>
            <a:r>
              <a:rPr lang="fr-FR" dirty="0"/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3143" y="3070348"/>
            <a:ext cx="4031030" cy="1057308"/>
          </a:xfrm>
        </p:spPr>
        <p:txBody>
          <a:bodyPr rtlCol="0"/>
          <a:lstStyle/>
          <a:p>
            <a:pPr rtl="0"/>
            <a:r>
              <a:rPr lang="fr-FR" dirty="0"/>
              <a:t>La plus utilisée pour la vente de NFT comblera nos besoins </a:t>
            </a:r>
          </a:p>
          <a:p>
            <a:pPr rt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Transparence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6412" y="4826656"/>
            <a:ext cx="4031030" cy="1057308"/>
          </a:xfrm>
        </p:spPr>
        <p:txBody>
          <a:bodyPr rtlCol="0"/>
          <a:lstStyle/>
          <a:p>
            <a:pPr rtl="0"/>
            <a:r>
              <a:rPr lang="fr-FR" dirty="0"/>
              <a:t>Chaque vente étant publique, nous nous </a:t>
            </a:r>
            <a:r>
              <a:rPr lang="fr-FR" dirty="0" err="1"/>
              <a:t>engagons</a:t>
            </a:r>
            <a:r>
              <a:rPr lang="fr-FR" dirty="0"/>
              <a:t> à être transparents sur chaque fractions d’éther reçus </a:t>
            </a:r>
          </a:p>
          <a:p>
            <a:pPr rtl="0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Utilisation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73143" y="4826656"/>
            <a:ext cx="4031030" cy="1057308"/>
          </a:xfrm>
        </p:spPr>
        <p:txBody>
          <a:bodyPr rtlCol="0"/>
          <a:lstStyle/>
          <a:p>
            <a:pPr rtl="0"/>
            <a:r>
              <a:rPr lang="fr-FR" dirty="0"/>
              <a:t>Les fonds </a:t>
            </a:r>
            <a:r>
              <a:rPr lang="fr-FR" dirty="0" err="1"/>
              <a:t>colléctés</a:t>
            </a:r>
            <a:r>
              <a:rPr lang="fr-FR" dirty="0"/>
              <a:t> seront investis dans la création du site internet et du programme, dans le futur breveté qui va servir à créer les </a:t>
            </a:r>
            <a:r>
              <a:rPr lang="fr-FR" dirty="0" err="1"/>
              <a:t>NFTs</a:t>
            </a:r>
            <a:r>
              <a:rPr lang="fr-FR" dirty="0"/>
              <a:t> </a:t>
            </a:r>
          </a:p>
        </p:txBody>
      </p:sp>
      <p:sp>
        <p:nvSpPr>
          <p:cNvPr id="80" name="Espace réservé de la date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2021</a:t>
            </a:r>
          </a:p>
        </p:txBody>
      </p:sp>
      <p:sp>
        <p:nvSpPr>
          <p:cNvPr id="81" name="Espace réservé du pied de page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Cryp'it </a:t>
            </a:r>
          </a:p>
        </p:txBody>
      </p:sp>
      <p:sp>
        <p:nvSpPr>
          <p:cNvPr id="82" name="Espace réservé du numéro de diapositive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fr-FR"/>
              <a:t>Stratégie de croissance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46951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fr-FR" dirty="0"/>
              <a:t>Févr. 2022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Lancement du projet après la première levée de fond  : création du site internet, et introduction du logo via une collection spéciale 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319E41BC-4F05-4804-843A-E1846794FB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Mai 2022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23BDF8B9-53DF-46F4-98D4-053D78D610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898736"/>
            <a:ext cx="5431971" cy="557950"/>
          </a:xfrm>
        </p:spPr>
        <p:txBody>
          <a:bodyPr rtlCol="0"/>
          <a:lstStyle/>
          <a:p>
            <a:pPr rtl="0"/>
            <a:r>
              <a:rPr lang="en-US" dirty="0"/>
              <a:t>M</a:t>
            </a:r>
            <a:r>
              <a:rPr lang="fr-FR" dirty="0" err="1"/>
              <a:t>ise</a:t>
            </a:r>
            <a:r>
              <a:rPr lang="fr-FR" dirty="0"/>
              <a:t> en Béta fermée du système pour la première série de tests 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0FD0A14C-4421-4979-AF8C-F7E649A881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 err="1"/>
              <a:t>Dec</a:t>
            </a:r>
            <a:r>
              <a:rPr lang="fr-FR" dirty="0"/>
              <a:t>. 2022 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C0DB469-503B-40AF-84D1-C69B085AA9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Lancement officiel, et premiers partenariats avec de grands distributeurs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DC0E0A-2715-4BF9-8659-0ED8629B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Cryp'it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/>
          <a:lstStyle/>
          <a:p>
            <a:pPr rtl="0"/>
            <a:r>
              <a:rPr lang="fr-FR" dirty="0"/>
              <a:t>pourquoi ce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dirty="0"/>
              <a:t>Créé à partir de Montréal, je bénéficie déjà du réseau de mon école et de certains professeurs pour recruter des développeurs ou autres…</a:t>
            </a:r>
          </a:p>
          <a:p>
            <a:pPr rtl="0"/>
            <a:r>
              <a:rPr lang="fr-FR" noProof="1"/>
              <a:t>Une Idée si novatrice mérite sa chance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ACA2A-6BBE-47CF-B76F-F56C9DBF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/>
          <a:p>
            <a:pPr rtl="0"/>
            <a:r>
              <a:rPr lang="fr-FR"/>
              <a:t>Cryp'it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EA704-DDCF-4D24-8731-646F7DAA73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81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B76DE-FC96-45BE-B539-32FBCCE4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Merci de </a:t>
            </a:r>
            <a:r>
              <a:rPr lang="en-US" dirty="0" err="1"/>
              <a:t>soutenir</a:t>
            </a:r>
            <a:r>
              <a:rPr lang="en-US" dirty="0"/>
              <a:t> </a:t>
            </a:r>
            <a:r>
              <a:rPr lang="en-US" dirty="0" err="1"/>
              <a:t>mon</a:t>
            </a:r>
            <a:r>
              <a:rPr lang="en-US" dirty="0"/>
              <a:t> </a:t>
            </a:r>
            <a:r>
              <a:rPr lang="en-US" dirty="0" err="1"/>
              <a:t>projet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8D86E6-E81A-4677-A59E-0367CEE0EC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Collection </a:t>
            </a:r>
            <a:r>
              <a:rPr lang="en-US" dirty="0" err="1"/>
              <a:t>nft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CA9E16-1D07-4438-8EE7-BE5432CCC8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Elle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tendre</a:t>
            </a:r>
            <a:r>
              <a:rPr lang="en-US" dirty="0"/>
              <a:t> à </a:t>
            </a:r>
            <a:r>
              <a:rPr lang="en-US" dirty="0" err="1"/>
              <a:t>s’agrandir</a:t>
            </a:r>
            <a:r>
              <a:rPr lang="en-US" dirty="0"/>
              <a:t> avec </a:t>
            </a:r>
            <a:r>
              <a:rPr lang="en-US" dirty="0" err="1"/>
              <a:t>notemment</a:t>
            </a:r>
            <a:r>
              <a:rPr lang="en-US" dirty="0"/>
              <a:t> le logo et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etre</a:t>
            </a:r>
            <a:r>
              <a:rPr lang="en-US" dirty="0"/>
              <a:t> le début de </a:t>
            </a:r>
            <a:r>
              <a:rPr lang="en-US" dirty="0" err="1"/>
              <a:t>l’interface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soit</a:t>
            </a:r>
            <a:r>
              <a:rPr lang="en-US" dirty="0"/>
              <a:t> </a:t>
            </a:r>
            <a:r>
              <a:rPr lang="en-US" dirty="0" err="1"/>
              <a:t>publique</a:t>
            </a:r>
            <a:r>
              <a:rPr lang="en-US" dirty="0"/>
              <a:t>.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27C4BA-6704-4905-B342-7821F66B2B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Accéssibilité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E0D7D-ECB8-4E6C-8EF8-D2ABDEA3B0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Ce </a:t>
            </a:r>
            <a:r>
              <a:rPr lang="en-US" dirty="0" err="1"/>
              <a:t>projet</a:t>
            </a:r>
            <a:r>
              <a:rPr lang="en-US" dirty="0"/>
              <a:t> sera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public,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pourez</a:t>
            </a:r>
            <a:r>
              <a:rPr lang="en-US" dirty="0"/>
              <a:t> savoir son </a:t>
            </a:r>
            <a:r>
              <a:rPr lang="en-US" dirty="0" err="1"/>
              <a:t>avancement</a:t>
            </a:r>
            <a:r>
              <a:rPr lang="en-US" dirty="0"/>
              <a:t> sur le future site internet </a:t>
            </a:r>
            <a:r>
              <a:rPr lang="en-US" dirty="0" err="1"/>
              <a:t>ou</a:t>
            </a:r>
            <a:r>
              <a:rPr lang="en-US" dirty="0"/>
              <a:t> les pages des reseaux </a:t>
            </a:r>
            <a:r>
              <a:rPr lang="en-US" dirty="0" err="1"/>
              <a:t>sociaux</a:t>
            </a:r>
            <a:endParaRPr lang="fr-FR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447E4F4-6C67-4992-B8D0-35F698A0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2021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7DA9630-59AB-4197-9B34-D5890BA5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Cryp'it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1264283-4D22-4AA7-9DCD-DCB57290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8295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fr-FR"/>
              <a:t>MERCI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/>
          <a:p>
            <a:pPr rtl="0"/>
            <a:r>
              <a:rPr lang="fr-FR" dirty="0" err="1"/>
              <a:t>Cryp</a:t>
            </a:r>
            <a:r>
              <a:rPr lang="fr-FR" dirty="0"/>
              <a:t> Creator</a:t>
            </a:r>
          </a:p>
          <a:p>
            <a:pPr rtl="0"/>
            <a:r>
              <a:rPr lang="fr-FR" dirty="0"/>
              <a:t>Crypcrator@gmail.com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A7980-C870-4C9A-84FA-4120D8A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/>
          <a:p>
            <a:pPr rtl="0"/>
            <a:r>
              <a:rPr lang="fr-FR"/>
              <a:t>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/>
          <a:p>
            <a:pPr rtl="0"/>
            <a:r>
              <a:rPr lang="fr-FR"/>
              <a:t>Cryp'it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70029-4231-45B6-A08B-7ACA7368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Regarder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manière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1653FA-C192-4D41-8125-C6E2BBD63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crypto-monnaies</a:t>
            </a:r>
            <a:r>
              <a:rPr lang="en-US" dirty="0"/>
              <a:t> </a:t>
            </a:r>
            <a:r>
              <a:rPr lang="en-US" dirty="0" err="1"/>
              <a:t>utilisées</a:t>
            </a:r>
            <a:r>
              <a:rPr lang="en-US" dirty="0"/>
              <a:t> pour le bien </a:t>
            </a:r>
            <a:r>
              <a:rPr lang="en-US" dirty="0" err="1"/>
              <a:t>commun</a:t>
            </a:r>
            <a:r>
              <a:rPr lang="en-US" dirty="0"/>
              <a:t>.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03F16B-2CF6-4E8C-85C0-B4A81732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82940C-15D3-4BEF-8EDB-E6B6E2F5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Cryp'it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F102C2-8D85-459A-A315-676D199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8881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rtlCol="0"/>
          <a:lstStyle/>
          <a:p>
            <a:pPr rtl="0"/>
            <a:r>
              <a:rPr lang="fr-FR" dirty="0"/>
              <a:t>Le concept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392613" cy="291338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Pourquoi limiter la blockchain au virtuel?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dirty="0"/>
              <a:t>Associer une </a:t>
            </a:r>
            <a:r>
              <a:rPr lang="fr-FR" dirty="0" err="1"/>
              <a:t>identitée</a:t>
            </a:r>
            <a:r>
              <a:rPr lang="fr-FR" dirty="0"/>
              <a:t> virtuelle à des biens dans notre monde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dirty="0"/>
              <a:t>Créer une place de vente sécurisée pour échanger nos biens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dirty="0"/>
              <a:t>Lorsqu’une chose est vendue sur la blockchain, le bien appartient alors au propriétaire du porte-monnaie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/>
          <a:p>
            <a:pPr rtl="0"/>
            <a:r>
              <a:rPr lang="fr-FR"/>
              <a:t>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/>
          <a:p>
            <a:pPr rtl="0"/>
            <a:r>
              <a:rPr lang="fr-FR"/>
              <a:t>Cryp'it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 rtlCol="0"/>
          <a:lstStyle/>
          <a:p>
            <a:pPr rtl="0"/>
            <a:r>
              <a:rPr lang="en-US" dirty="0"/>
              <a:t>A</a:t>
            </a:r>
            <a:r>
              <a:rPr lang="fr-FR" dirty="0" err="1"/>
              <a:t>pplications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rtl="0"/>
            <a:r>
              <a:rPr lang="fr-FR" dirty="0"/>
              <a:t>Biens de consommation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 rtlCol="0"/>
          <a:lstStyle/>
          <a:p>
            <a:pPr rtl="0"/>
            <a:r>
              <a:rPr lang="en-US" dirty="0"/>
              <a:t>L</a:t>
            </a:r>
            <a:r>
              <a:rPr lang="fr-FR" dirty="0" err="1"/>
              <a:t>ogiciels</a:t>
            </a:r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 rtlCol="0"/>
          <a:lstStyle/>
          <a:p>
            <a:pPr rtl="0"/>
            <a:r>
              <a:rPr lang="fr-FR" dirty="0"/>
              <a:t>Matières premières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 rtlCol="0"/>
          <a:lstStyle/>
          <a:p>
            <a:pPr rtl="0"/>
            <a:r>
              <a:rPr lang="en-US" dirty="0" err="1"/>
              <a:t>Accès</a:t>
            </a:r>
            <a:r>
              <a:rPr lang="en-US" dirty="0"/>
              <a:t> à un service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 rtlCol="0"/>
          <a:lstStyle/>
          <a:p>
            <a:pPr rtl="0"/>
            <a:r>
              <a:rPr lang="fr-FR" dirty="0"/>
              <a:t>Ordinateurs, automobile, tout ce qui a de la valeur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73328"/>
            <a:ext cx="5539095" cy="1010842"/>
          </a:xfrm>
        </p:spPr>
        <p:txBody>
          <a:bodyPr rtlCol="0"/>
          <a:lstStyle/>
          <a:p>
            <a:pPr rtl="0"/>
            <a:r>
              <a:rPr lang="fr-FR" dirty="0"/>
              <a:t>Garantir l’authenticité et les droits lors de la vente de logiciels professionnels ou </a:t>
            </a:r>
            <a:r>
              <a:rPr lang="fr-FR" dirty="0" err="1"/>
              <a:t>semi-professionels</a:t>
            </a:r>
            <a:endParaRPr lang="fr-FR" dirty="0"/>
          </a:p>
          <a:p>
            <a:pPr rtl="0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 rtlCol="0"/>
          <a:lstStyle/>
          <a:p>
            <a:pPr rtl="0"/>
            <a:r>
              <a:rPr lang="en-US" dirty="0" err="1"/>
              <a:t>Echanger</a:t>
            </a:r>
            <a:r>
              <a:rPr lang="en-US" dirty="0"/>
              <a:t> et </a:t>
            </a:r>
            <a:r>
              <a:rPr lang="en-US" dirty="0" err="1"/>
              <a:t>spéculer</a:t>
            </a:r>
            <a:r>
              <a:rPr lang="en-US" dirty="0"/>
              <a:t> des matières premières, tout </a:t>
            </a:r>
            <a:r>
              <a:rPr lang="en-US" dirty="0" err="1"/>
              <a:t>en</a:t>
            </a:r>
            <a:r>
              <a:rPr lang="en-US" dirty="0"/>
              <a:t> gardant la </a:t>
            </a:r>
            <a:r>
              <a:rPr lang="en-US" dirty="0" err="1"/>
              <a:t>possibilité</a:t>
            </a:r>
            <a:r>
              <a:rPr lang="en-US" dirty="0"/>
              <a:t> de </a:t>
            </a:r>
            <a:r>
              <a:rPr lang="en-US" dirty="0" err="1"/>
              <a:t>pouvoir</a:t>
            </a:r>
            <a:r>
              <a:rPr lang="en-US" dirty="0"/>
              <a:t> les faire </a:t>
            </a:r>
            <a:r>
              <a:rPr lang="en-US" dirty="0" err="1"/>
              <a:t>entrer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production ( application possible pour un </a:t>
            </a:r>
            <a:r>
              <a:rPr lang="en-US" dirty="0" err="1"/>
              <a:t>marché</a:t>
            </a:r>
            <a:r>
              <a:rPr lang="en-US" dirty="0"/>
              <a:t> des quotas )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 rtlCol="0"/>
          <a:lstStyle/>
          <a:p>
            <a:pPr rtl="0"/>
            <a:r>
              <a:rPr lang="fr-FR" dirty="0"/>
              <a:t>Billets pour un festival, passeport, permis, tout cela garantissant une opportunité d’authenticité ultra fiable.</a:t>
            </a:r>
          </a:p>
          <a:p>
            <a:pPr rtl="0"/>
            <a:endParaRPr lang="fr-FR" dirty="0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2021</a:t>
            </a:r>
          </a:p>
        </p:txBody>
      </p:sp>
      <p:sp>
        <p:nvSpPr>
          <p:cNvPr id="80" name="Espace réservé du pied de page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/>
          <a:p>
            <a:pPr rtl="0"/>
            <a:r>
              <a:rPr lang="fr-FR"/>
              <a:t>Cryp'it 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A92535-D5E0-4CC9-994B-3515DF33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028" y="1166510"/>
            <a:ext cx="2814860" cy="1325563"/>
          </a:xfrm>
        </p:spPr>
        <p:txBody>
          <a:bodyPr/>
          <a:lstStyle/>
          <a:p>
            <a:r>
              <a:rPr lang="en-US" dirty="0"/>
              <a:t>Marché </a:t>
            </a:r>
            <a:r>
              <a:rPr lang="en-US" dirty="0" err="1"/>
              <a:t>privé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9AF9AA-2704-49E4-BED0-6889DCCB7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Entreprises</a:t>
            </a:r>
            <a:r>
              <a:rPr lang="en-US" dirty="0"/>
              <a:t> de </a:t>
            </a:r>
            <a:r>
              <a:rPr lang="en-US" dirty="0" err="1"/>
              <a:t>biens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8B244A-7C8A-4BD9-9A5C-6A306FC828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d’identifier</a:t>
            </a:r>
            <a:r>
              <a:rPr lang="en-US" dirty="0"/>
              <a:t> </a:t>
            </a:r>
            <a:r>
              <a:rPr lang="en-US" dirty="0" err="1"/>
              <a:t>chaque</a:t>
            </a:r>
            <a:r>
              <a:rPr lang="en-US" dirty="0"/>
              <a:t> vente, et </a:t>
            </a:r>
            <a:r>
              <a:rPr lang="en-US" dirty="0" err="1"/>
              <a:t>d’échanger</a:t>
            </a:r>
            <a:r>
              <a:rPr lang="en-US" dirty="0"/>
              <a:t> </a:t>
            </a:r>
            <a:r>
              <a:rPr lang="en-US" dirty="0" err="1"/>
              <a:t>directement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crypto-</a:t>
            </a:r>
            <a:r>
              <a:rPr lang="en-US" dirty="0" err="1"/>
              <a:t>monnaies</a:t>
            </a:r>
            <a:r>
              <a:rPr lang="en-US" dirty="0"/>
              <a:t>. </a:t>
            </a:r>
          </a:p>
          <a:p>
            <a:r>
              <a:rPr lang="en-US" dirty="0"/>
              <a:t>Tracer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produit</a:t>
            </a:r>
            <a:r>
              <a:rPr lang="en-US" dirty="0"/>
              <a:t>, et </a:t>
            </a:r>
            <a:r>
              <a:rPr lang="en-US" dirty="0" err="1"/>
              <a:t>renforce</a:t>
            </a:r>
            <a:r>
              <a:rPr lang="en-US" dirty="0"/>
              <a:t> </a:t>
            </a:r>
            <a:r>
              <a:rPr lang="en-US" dirty="0" err="1"/>
              <a:t>l’identité</a:t>
            </a:r>
            <a:r>
              <a:rPr lang="en-US" dirty="0"/>
              <a:t> de la marque 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1345AD-9974-4492-8573-D3319EAC2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Etats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ADEF2B2-67DF-4F1A-BCEF-6721ABEC01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des pieces </a:t>
            </a:r>
            <a:r>
              <a:rPr lang="en-US" dirty="0" err="1"/>
              <a:t>d’identités</a:t>
            </a:r>
            <a:r>
              <a:rPr lang="en-US" dirty="0"/>
              <a:t> qui </a:t>
            </a:r>
            <a:r>
              <a:rPr lang="en-US" dirty="0" err="1"/>
              <a:t>resteront</a:t>
            </a:r>
            <a:r>
              <a:rPr lang="en-US" dirty="0"/>
              <a:t> </a:t>
            </a:r>
            <a:r>
              <a:rPr lang="en-US" dirty="0" err="1"/>
              <a:t>tracables</a:t>
            </a:r>
            <a:r>
              <a:rPr lang="en-US" dirty="0"/>
              <a:t> et </a:t>
            </a:r>
            <a:r>
              <a:rPr lang="en-US" dirty="0" err="1"/>
              <a:t>authentique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D3186EA-7068-479A-899F-3B6E7923C6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Services 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F916A49-1DA2-4487-BFBB-626188E84D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d’identifier</a:t>
            </a:r>
            <a:r>
              <a:rPr lang="en-US" dirty="0"/>
              <a:t> et de </a:t>
            </a:r>
            <a:r>
              <a:rPr lang="en-US" dirty="0" err="1"/>
              <a:t>suivre</a:t>
            </a:r>
            <a:r>
              <a:rPr lang="en-US" dirty="0"/>
              <a:t> </a:t>
            </a:r>
            <a:r>
              <a:rPr lang="en-US" dirty="0" err="1"/>
              <a:t>chaque</a:t>
            </a:r>
            <a:r>
              <a:rPr lang="en-US" dirty="0"/>
              <a:t> vente</a:t>
            </a:r>
          </a:p>
          <a:p>
            <a:r>
              <a:rPr lang="en-US" dirty="0"/>
              <a:t>Assurance de </a:t>
            </a:r>
            <a:r>
              <a:rPr lang="en-US" dirty="0" err="1"/>
              <a:t>recevoir</a:t>
            </a:r>
            <a:r>
              <a:rPr lang="en-US" dirty="0"/>
              <a:t> le propriétaire de </a:t>
            </a:r>
            <a:r>
              <a:rPr lang="en-US" dirty="0" err="1"/>
              <a:t>l’identité</a:t>
            </a:r>
            <a:r>
              <a:rPr lang="en-US" dirty="0"/>
              <a:t> </a:t>
            </a:r>
            <a:r>
              <a:rPr lang="en-US" dirty="0" err="1"/>
              <a:t>virtuelle</a:t>
            </a:r>
            <a:r>
              <a:rPr lang="en-US" dirty="0"/>
              <a:t>, plus de </a:t>
            </a:r>
            <a:r>
              <a:rPr lang="en-US" dirty="0" err="1"/>
              <a:t>problemes</a:t>
            </a:r>
            <a:r>
              <a:rPr lang="en-US" dirty="0"/>
              <a:t> </a:t>
            </a:r>
            <a:r>
              <a:rPr lang="en-US" dirty="0" err="1"/>
              <a:t>d’identification</a:t>
            </a:r>
            <a:r>
              <a:rPr lang="en-US" dirty="0"/>
              <a:t> client 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E79D3C3-57CF-4E57-A67C-E829A46597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Particulier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5CA0507-9E11-48FD-A268-38100C32B7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Certification </a:t>
            </a:r>
            <a:r>
              <a:rPr lang="en-US" dirty="0" err="1"/>
              <a:t>d’authenticité</a:t>
            </a:r>
            <a:r>
              <a:rPr lang="en-US" dirty="0"/>
              <a:t> pour des oeuvres d’art,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biens</a:t>
            </a:r>
            <a:r>
              <a:rPr lang="en-US" dirty="0"/>
              <a:t> de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valeurs</a:t>
            </a:r>
            <a:endParaRPr lang="fr-FR" dirty="0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2949F00B-E60B-4D86-9CFB-D677E1C1EAD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fr-FR" noProof="0"/>
              <a:t>2021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95AE3C94-D3A2-4BDD-9023-3D8F49C3668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fr-FR" noProof="0"/>
              <a:t>Cryp'it 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42C9E54-08B3-4E04-AAE1-4BF299CC22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96DB762-6592-4731-B0F1-63C30B9061F0}"/>
              </a:ext>
            </a:extLst>
          </p:cNvPr>
          <p:cNvSpPr txBox="1"/>
          <p:nvPr/>
        </p:nvSpPr>
        <p:spPr>
          <a:xfrm>
            <a:off x="7010678" y="1526711"/>
            <a:ext cx="3355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Marché Public</a:t>
            </a:r>
            <a:r>
              <a:rPr lang="en-US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73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139440" cy="1325563"/>
          </a:xfrm>
        </p:spPr>
        <p:txBody>
          <a:bodyPr rtlCol="0"/>
          <a:lstStyle/>
          <a:p>
            <a:pPr rtl="0"/>
            <a:r>
              <a:rPr lang="en-US" dirty="0"/>
              <a:t>V</a:t>
            </a:r>
            <a:r>
              <a:rPr lang="fr-FR" dirty="0" err="1"/>
              <a:t>aleurs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en-US" dirty="0"/>
              <a:t>R</a:t>
            </a:r>
            <a:r>
              <a:rPr lang="fr-FR" dirty="0"/>
              <a:t>ESPECTUEUX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C</a:t>
            </a:r>
            <a:r>
              <a:rPr lang="fr-FR" dirty="0" err="1"/>
              <a:t>haque</a:t>
            </a:r>
            <a:r>
              <a:rPr lang="fr-FR" dirty="0"/>
              <a:t> utilisateur contrôle ce qu’il montre, et le système ultra-sécurisé empêche les fuites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19680" y="2805574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INNOVATEUR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131912"/>
            <a:ext cx="5431971" cy="557950"/>
          </a:xfrm>
        </p:spPr>
        <p:txBody>
          <a:bodyPr rtlCol="0"/>
          <a:lstStyle/>
          <a:p>
            <a:pPr rtl="0"/>
            <a:r>
              <a:rPr lang="fr-FR" dirty="0"/>
              <a:t>Système simple à l’utilisation, novateur et facilitateur du quotidien, pour une majeure partie de la population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9680" y="4148645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dirty="0"/>
              <a:t>J</a:t>
            </a:r>
            <a:r>
              <a:rPr lang="fr-FR" dirty="0"/>
              <a:t>USTE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455329"/>
            <a:ext cx="5431971" cy="557950"/>
          </a:xfrm>
        </p:spPr>
        <p:txBody>
          <a:bodyPr rtlCol="0"/>
          <a:lstStyle/>
          <a:p>
            <a:pPr rtl="0"/>
            <a:r>
              <a:rPr lang="fr-FR" dirty="0"/>
              <a:t>Evite les fraudes et permet de garantir la propriété intellectuelle ainsi que les libertés de chacun</a:t>
            </a:r>
          </a:p>
        </p:txBody>
      </p:sp>
      <p:sp>
        <p:nvSpPr>
          <p:cNvPr id="20" name="Espace réservé de la date 19">
            <a:extLst>
              <a:ext uri="{FF2B5EF4-FFF2-40B4-BE49-F238E27FC236}">
                <a16:creationId xmlns:a16="http://schemas.microsoft.com/office/drawing/2014/main" id="{A74D661B-510C-4CF2-BF77-3EAFB649883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/>
          <a:p>
            <a:pPr rtl="0"/>
            <a:r>
              <a:rPr lang="fr-FR"/>
              <a:t>2021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fr-FR"/>
              <a:t>Cryp'it 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 rtlCol="0"/>
          <a:lstStyle/>
          <a:p>
            <a:pPr rtl="0"/>
            <a:r>
              <a:rPr lang="fr-FR" dirty="0"/>
              <a:t>RÉALISATION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F2AA4-AB93-476F-A439-F1CEF4A3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</a:t>
            </a:r>
            <a:r>
              <a:rPr lang="en-US" dirty="0" err="1"/>
              <a:t>rÉcente</a:t>
            </a:r>
            <a:r>
              <a:rPr lang="en-US" dirty="0"/>
              <a:t> du Marché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150FD1-060A-4EF3-8550-6FF84C908E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BC7C9305-CB8E-40E7-B8AD-A68B551A0EC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1C364C-A695-477D-AC2B-B03B569EA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CCAF88-C7E5-4101-B47D-3DC31863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2021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46CA09-1E88-4873-9400-F0474A9C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Cryp'it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1DF144-8B67-4F51-AE36-6BF8ED19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r-FR" noProof="0" smtClean="0"/>
              <a:t>8</a:t>
            </a:fld>
            <a:endParaRPr lang="fr-FR" noProof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EFCD2DD6-3CCB-4652-B9D1-98E555697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666365"/>
              </p:ext>
            </p:extLst>
          </p:nvPr>
        </p:nvGraphicFramePr>
        <p:xfrm>
          <a:off x="838199" y="2284624"/>
          <a:ext cx="10167257" cy="354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5995357-6EE0-4553-ABCC-4923A4DBC19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6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457" y="1161915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/>
              <a:t>M</a:t>
            </a:r>
            <a:r>
              <a:rPr lang="fr-FR" dirty="0" err="1"/>
              <a:t>atérialisation</a:t>
            </a:r>
            <a:r>
              <a:rPr lang="fr-FR" dirty="0"/>
              <a:t> du service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469515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fr-FR" noProof="1"/>
              <a:t>Application mobile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fr-FR" noProof="1"/>
              <a:t>Pour les utilisateurs avec des utilisations fréquentes, pour gérer ses actifs simplement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356931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-US" noProof="1"/>
              <a:t>S</a:t>
            </a:r>
            <a:r>
              <a:rPr lang="fr-FR" noProof="1"/>
              <a:t>ite internet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en-US" noProof="1"/>
              <a:t>P</a:t>
            </a:r>
            <a:r>
              <a:rPr lang="fr-FR" noProof="1"/>
              <a:t>our prendre conscience de ses actifs et les gérer de partout sur un appareil commun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C1DF189-6F2F-4C21-88CC-C82D3D0D14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4669107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fr-FR" noProof="1"/>
              <a:t>Logiciel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E82690-B145-4D4F-B2D1-0B2A8C50FD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fr-FR" noProof="1"/>
              <a:t>Pour les fonctionnalités les plus développés, comme le minage, pour les professionnels ou les individus très impliqués</a:t>
            </a:r>
          </a:p>
        </p:txBody>
      </p:sp>
      <p:sp>
        <p:nvSpPr>
          <p:cNvPr id="32" name="Espace réservé de la date 31">
            <a:extLst>
              <a:ext uri="{FF2B5EF4-FFF2-40B4-BE49-F238E27FC236}">
                <a16:creationId xmlns:a16="http://schemas.microsoft.com/office/drawing/2014/main" id="{D5DB19F8-B538-4965-BA90-ED372B99F5D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/>
          <a:p>
            <a:pPr rtl="0"/>
            <a:r>
              <a:rPr lang="fr-FR"/>
              <a:t>2021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fr-FR"/>
              <a:t>Cryp'it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g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33_TF22318419_Win32" id="{C062C685-4AD8-43F3-8DE7-22C200D567C4}" vid="{98AFCDAB-92B1-4506-B98A-5C5B2F8D022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Argumentaire de vente épuré</Template>
  <TotalTime>0</TotalTime>
  <Words>745</Words>
  <Application>Microsoft Office PowerPoint</Application>
  <PresentationFormat>Grand écran</PresentationFormat>
  <Paragraphs>142</Paragraphs>
  <Slides>17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Tenorite</vt:lpstr>
      <vt:lpstr>Monoligne</vt:lpstr>
      <vt:lpstr>Cryp’it</vt:lpstr>
      <vt:lpstr>Regarder d’une autre manière </vt:lpstr>
      <vt:lpstr>Le concept</vt:lpstr>
      <vt:lpstr>Applications </vt:lpstr>
      <vt:lpstr>Marché privé</vt:lpstr>
      <vt:lpstr>Valeurs </vt:lpstr>
      <vt:lpstr>RÉALISATION</vt:lpstr>
      <vt:lpstr>Evolution rÉcente du Marché</vt:lpstr>
      <vt:lpstr>Matérialisation du service</vt:lpstr>
      <vt:lpstr>Métaverse </vt:lpstr>
      <vt:lpstr>Réalisation </vt:lpstr>
      <vt:lpstr>Détail de la vente de NFt </vt:lpstr>
      <vt:lpstr>Stratégie de croissance</vt:lpstr>
      <vt:lpstr>pourquoi ce projet</vt:lpstr>
      <vt:lpstr>Conclusion</vt:lpstr>
      <vt:lpstr>Merci de soutenir mon projet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Cryp’it</dc:title>
  <dc:creator>Clement Augustin</dc:creator>
  <cp:lastModifiedBy>clement augustin</cp:lastModifiedBy>
  <cp:revision>1</cp:revision>
  <dcterms:created xsi:type="dcterms:W3CDTF">2021-11-23T18:59:29Z</dcterms:created>
  <dcterms:modified xsi:type="dcterms:W3CDTF">2022-01-11T19:49:22Z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