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x-wav"/>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22"/>
  </p:notesMasterIdLst>
  <p:sldIdLst>
    <p:sldId id="257" r:id="rId2"/>
    <p:sldId id="262" r:id="rId3"/>
    <p:sldId id="259" r:id="rId4"/>
    <p:sldId id="260" r:id="rId5"/>
    <p:sldId id="258" r:id="rId6"/>
    <p:sldId id="263" r:id="rId7"/>
    <p:sldId id="264" r:id="rId8"/>
    <p:sldId id="261" r:id="rId9"/>
    <p:sldId id="265" r:id="rId10"/>
    <p:sldId id="266" r:id="rId11"/>
    <p:sldId id="268" r:id="rId12"/>
    <p:sldId id="269" r:id="rId13"/>
    <p:sldId id="270" r:id="rId14"/>
    <p:sldId id="271" r:id="rId15"/>
    <p:sldId id="272" r:id="rId16"/>
    <p:sldId id="273" r:id="rId17"/>
    <p:sldId id="274" r:id="rId18"/>
    <p:sldId id="275" r:id="rId19"/>
    <p:sldId id="276" r:id="rId20"/>
    <p:sldId id="267" r:id="rId21"/>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aWXz5MYJSh91JxVFxk/Cdg==" hashData="6zukiOZ9iZzTg7pv0byo4rmBirME+fnPd3RglLsBR8g4bJUSDALokHqPTVxIDVb7PW6urJ/XMatGSln4Yu5slw=="/>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showGuides="1">
      <p:cViewPr varScale="1">
        <p:scale>
          <a:sx n="77" d="100"/>
          <a:sy n="77" d="100"/>
        </p:scale>
        <p:origin x="540" y="102"/>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ableStyles" Target="tableStyle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1EAD9CC2-64E4-46CB-86AC-223A3AC99303}" type="datetimeFigureOut">
              <a:rPr lang="fr-FR" smtClean="0"/>
              <a:t>20/01/2019</a:t>
            </a:fld>
            <a:endParaRPr lang="fr-FR"/>
          </a:p>
        </p:txBody>
      </p:sp>
      <p:sp>
        <p:nvSpPr>
          <p:cNvPr id="4" name="Espace réservé de l'image des diapositives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commentair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6" name="Espace réservé du pied de page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5CAC64B6-16EA-4C54-B5C9-0600B7FD81DA}" type="slidenum">
              <a:rPr lang="fr-FR" smtClean="0"/>
              <a:t>‹N°›</a:t>
            </a:fld>
            <a:endParaRPr lang="fr-FR"/>
          </a:p>
        </p:txBody>
      </p:sp>
    </p:spTree>
    <p:extLst>
      <p:ext uri="{BB962C8B-B14F-4D97-AF65-F5344CB8AC3E}">
        <p14:creationId xmlns:p14="http://schemas.microsoft.com/office/powerpoint/2010/main" val="108820765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1</a:t>
            </a:fld>
            <a:endParaRPr lang="fr-FR"/>
          </a:p>
        </p:txBody>
      </p:sp>
    </p:spTree>
    <p:extLst>
      <p:ext uri="{BB962C8B-B14F-4D97-AF65-F5344CB8AC3E}">
        <p14:creationId xmlns:p14="http://schemas.microsoft.com/office/powerpoint/2010/main" val="29028440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2</a:t>
            </a:fld>
            <a:endParaRPr lang="fr-FR"/>
          </a:p>
        </p:txBody>
      </p:sp>
    </p:spTree>
    <p:extLst>
      <p:ext uri="{BB962C8B-B14F-4D97-AF65-F5344CB8AC3E}">
        <p14:creationId xmlns:p14="http://schemas.microsoft.com/office/powerpoint/2010/main" val="423616738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3</a:t>
            </a:fld>
            <a:endParaRPr lang="fr-FR"/>
          </a:p>
        </p:txBody>
      </p:sp>
    </p:spTree>
    <p:extLst>
      <p:ext uri="{BB962C8B-B14F-4D97-AF65-F5344CB8AC3E}">
        <p14:creationId xmlns:p14="http://schemas.microsoft.com/office/powerpoint/2010/main" val="223238321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4</a:t>
            </a:fld>
            <a:endParaRPr lang="fr-FR"/>
          </a:p>
        </p:txBody>
      </p:sp>
    </p:spTree>
    <p:extLst>
      <p:ext uri="{BB962C8B-B14F-4D97-AF65-F5344CB8AC3E}">
        <p14:creationId xmlns:p14="http://schemas.microsoft.com/office/powerpoint/2010/main" val="284211816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5</a:t>
            </a:fld>
            <a:endParaRPr lang="fr-FR"/>
          </a:p>
        </p:txBody>
      </p:sp>
    </p:spTree>
    <p:extLst>
      <p:ext uri="{BB962C8B-B14F-4D97-AF65-F5344CB8AC3E}">
        <p14:creationId xmlns:p14="http://schemas.microsoft.com/office/powerpoint/2010/main" val="62857143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6</a:t>
            </a:fld>
            <a:endParaRPr lang="fr-FR"/>
          </a:p>
        </p:txBody>
      </p:sp>
    </p:spTree>
    <p:extLst>
      <p:ext uri="{BB962C8B-B14F-4D97-AF65-F5344CB8AC3E}">
        <p14:creationId xmlns:p14="http://schemas.microsoft.com/office/powerpoint/2010/main" val="12204338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7</a:t>
            </a:fld>
            <a:endParaRPr lang="fr-FR"/>
          </a:p>
        </p:txBody>
      </p:sp>
    </p:spTree>
    <p:extLst>
      <p:ext uri="{BB962C8B-B14F-4D97-AF65-F5344CB8AC3E}">
        <p14:creationId xmlns:p14="http://schemas.microsoft.com/office/powerpoint/2010/main" val="24795157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8</a:t>
            </a:fld>
            <a:endParaRPr lang="fr-FR"/>
          </a:p>
        </p:txBody>
      </p:sp>
    </p:spTree>
    <p:extLst>
      <p:ext uri="{BB962C8B-B14F-4D97-AF65-F5344CB8AC3E}">
        <p14:creationId xmlns:p14="http://schemas.microsoft.com/office/powerpoint/2010/main" val="2487858416"/>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9</a:t>
            </a:fld>
            <a:endParaRPr lang="fr-FR"/>
          </a:p>
        </p:txBody>
      </p:sp>
    </p:spTree>
    <p:extLst>
      <p:ext uri="{BB962C8B-B14F-4D97-AF65-F5344CB8AC3E}">
        <p14:creationId xmlns:p14="http://schemas.microsoft.com/office/powerpoint/2010/main" val="1963193273"/>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10</a:t>
            </a:fld>
            <a:endParaRPr lang="fr-FR"/>
          </a:p>
        </p:txBody>
      </p:sp>
    </p:spTree>
    <p:extLst>
      <p:ext uri="{BB962C8B-B14F-4D97-AF65-F5344CB8AC3E}">
        <p14:creationId xmlns:p14="http://schemas.microsoft.com/office/powerpoint/2010/main" val="12269873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11</a:t>
            </a:fld>
            <a:endParaRPr lang="fr-FR"/>
          </a:p>
        </p:txBody>
      </p:sp>
    </p:spTree>
    <p:extLst>
      <p:ext uri="{BB962C8B-B14F-4D97-AF65-F5344CB8AC3E}">
        <p14:creationId xmlns:p14="http://schemas.microsoft.com/office/powerpoint/2010/main" val="1275755238"/>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12</a:t>
            </a:fld>
            <a:endParaRPr lang="fr-FR"/>
          </a:p>
        </p:txBody>
      </p:sp>
    </p:spTree>
    <p:extLst>
      <p:ext uri="{BB962C8B-B14F-4D97-AF65-F5344CB8AC3E}">
        <p14:creationId xmlns:p14="http://schemas.microsoft.com/office/powerpoint/2010/main" val="3099127188"/>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13</a:t>
            </a:fld>
            <a:endParaRPr lang="fr-FR"/>
          </a:p>
        </p:txBody>
      </p:sp>
    </p:spTree>
    <p:extLst>
      <p:ext uri="{BB962C8B-B14F-4D97-AF65-F5344CB8AC3E}">
        <p14:creationId xmlns:p14="http://schemas.microsoft.com/office/powerpoint/2010/main" val="1069700357"/>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14</a:t>
            </a:fld>
            <a:endParaRPr lang="fr-FR"/>
          </a:p>
        </p:txBody>
      </p:sp>
    </p:spTree>
    <p:extLst>
      <p:ext uri="{BB962C8B-B14F-4D97-AF65-F5344CB8AC3E}">
        <p14:creationId xmlns:p14="http://schemas.microsoft.com/office/powerpoint/2010/main" val="801537557"/>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15</a:t>
            </a:fld>
            <a:endParaRPr lang="fr-FR"/>
          </a:p>
        </p:txBody>
      </p:sp>
    </p:spTree>
    <p:extLst>
      <p:ext uri="{BB962C8B-B14F-4D97-AF65-F5344CB8AC3E}">
        <p14:creationId xmlns:p14="http://schemas.microsoft.com/office/powerpoint/2010/main" val="2560729044"/>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16</a:t>
            </a:fld>
            <a:endParaRPr lang="fr-FR"/>
          </a:p>
        </p:txBody>
      </p:sp>
    </p:spTree>
    <p:extLst>
      <p:ext uri="{BB962C8B-B14F-4D97-AF65-F5344CB8AC3E}">
        <p14:creationId xmlns:p14="http://schemas.microsoft.com/office/powerpoint/2010/main" val="2689183795"/>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17</a:t>
            </a:fld>
            <a:endParaRPr lang="fr-FR"/>
          </a:p>
        </p:txBody>
      </p:sp>
    </p:spTree>
    <p:extLst>
      <p:ext uri="{BB962C8B-B14F-4D97-AF65-F5344CB8AC3E}">
        <p14:creationId xmlns:p14="http://schemas.microsoft.com/office/powerpoint/2010/main" val="536973985"/>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18</a:t>
            </a:fld>
            <a:endParaRPr lang="fr-FR"/>
          </a:p>
        </p:txBody>
      </p:sp>
    </p:spTree>
    <p:extLst>
      <p:ext uri="{BB962C8B-B14F-4D97-AF65-F5344CB8AC3E}">
        <p14:creationId xmlns:p14="http://schemas.microsoft.com/office/powerpoint/2010/main" val="3487291847"/>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19</a:t>
            </a:fld>
            <a:endParaRPr lang="fr-FR"/>
          </a:p>
        </p:txBody>
      </p:sp>
    </p:spTree>
    <p:extLst>
      <p:ext uri="{BB962C8B-B14F-4D97-AF65-F5344CB8AC3E}">
        <p14:creationId xmlns:p14="http://schemas.microsoft.com/office/powerpoint/2010/main" val="1503668500"/>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20</a:t>
            </a:fld>
            <a:endParaRPr lang="fr-FR"/>
          </a:p>
        </p:txBody>
      </p:sp>
    </p:spTree>
    <p:extLst>
      <p:ext uri="{BB962C8B-B14F-4D97-AF65-F5344CB8AC3E}">
        <p14:creationId xmlns:p14="http://schemas.microsoft.com/office/powerpoint/2010/main" val="388218270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fr-FR" smtClean="0"/>
              <a:t>Modifiez le style du titre</a:t>
            </a:r>
            <a:endParaRPr lang="en-US" dirty="0"/>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smtClean="0"/>
              <a:t>Modifiez le style des sous-titres du masque</a:t>
            </a:r>
            <a:endParaRPr lang="en-US" dirty="0"/>
          </a:p>
        </p:txBody>
      </p:sp>
      <p:sp>
        <p:nvSpPr>
          <p:cNvPr id="4" name="Date Placeholder 3"/>
          <p:cNvSpPr>
            <a:spLocks noGrp="1"/>
          </p:cNvSpPr>
          <p:nvPr>
            <p:ph type="dt" sz="half" idx="10"/>
          </p:nvPr>
        </p:nvSpPr>
        <p:spPr/>
        <p:txBody>
          <a:bodyPr/>
          <a:lstStyle/>
          <a:p>
            <a:fld id="{105DBF19-B73B-4B8F-BC9E-0FBB79AE3CE0}" type="datetime1">
              <a:rPr lang="fr-FR" smtClean="0"/>
              <a:t>20/01/2019</a:t>
            </a:fld>
            <a:endParaRPr lang="fr-FR"/>
          </a:p>
        </p:txBody>
      </p:sp>
      <p:sp>
        <p:nvSpPr>
          <p:cNvPr id="5" name="Footer Placeholder 4"/>
          <p:cNvSpPr>
            <a:spLocks noGrp="1"/>
          </p:cNvSpPr>
          <p:nvPr>
            <p:ph type="ftr" sz="quarter" idx="11"/>
          </p:nvPr>
        </p:nvSpPr>
        <p:spPr/>
        <p:txBody>
          <a:bodyPr/>
          <a:lstStyle/>
          <a:p>
            <a:r>
              <a:rPr lang="fr-FR" smtClean="0"/>
              <a:t>PPS Lande Janvier 2019</a:t>
            </a:r>
            <a:endParaRPr lang="fr-FR"/>
          </a:p>
        </p:txBody>
      </p:sp>
      <p:sp>
        <p:nvSpPr>
          <p:cNvPr id="6" name="Slide Number Placeholder 5"/>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2492701956"/>
      </p:ext>
    </p:extLst>
  </p:cSld>
  <p:clrMapOvr>
    <a:masterClrMapping/>
  </p:clrMapOvr>
  <mc:AlternateContent xmlns:mc="http://schemas.openxmlformats.org/markup-compatibility/2006">
    <mc:Choice xmlns:p14="http://schemas.microsoft.com/office/powerpoint/2010/main" Requires="p14">
      <p:transition spd="slow" p14:dur="6500" advTm="10000">
        <p:circle/>
      </p:transition>
    </mc:Choice>
    <mc:Fallback>
      <p:transition spd="slow" advTm="10000">
        <p:circl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Content Placeholder 2"/>
          <p:cNvSpPr>
            <a:spLocks noGrp="1"/>
          </p:cNvSpPr>
          <p:nvPr>
            <p:ph idx="1"/>
          </p:nvPr>
        </p:nvSpPr>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49CFF34F-B673-4891-95C3-FDE17353B68B}" type="datetime1">
              <a:rPr lang="fr-FR" smtClean="0"/>
              <a:t>20/01/2019</a:t>
            </a:fld>
            <a:endParaRPr lang="fr-FR"/>
          </a:p>
        </p:txBody>
      </p:sp>
      <p:sp>
        <p:nvSpPr>
          <p:cNvPr id="5" name="Footer Placeholder 4"/>
          <p:cNvSpPr>
            <a:spLocks noGrp="1"/>
          </p:cNvSpPr>
          <p:nvPr>
            <p:ph type="ftr" sz="quarter" idx="11"/>
          </p:nvPr>
        </p:nvSpPr>
        <p:spPr/>
        <p:txBody>
          <a:bodyPr/>
          <a:lstStyle/>
          <a:p>
            <a:r>
              <a:rPr lang="fr-FR" smtClean="0"/>
              <a:t>PPS Lande Janvier 2019</a:t>
            </a:r>
            <a:endParaRPr lang="fr-FR"/>
          </a:p>
        </p:txBody>
      </p:sp>
      <p:sp>
        <p:nvSpPr>
          <p:cNvPr id="6" name="Slide Number Placeholder 5"/>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3747022868"/>
      </p:ext>
    </p:extLst>
  </p:cSld>
  <p:clrMapOvr>
    <a:masterClrMapping/>
  </p:clrMapOvr>
  <mc:AlternateContent xmlns:mc="http://schemas.openxmlformats.org/markup-compatibility/2006">
    <mc:Choice xmlns:p14="http://schemas.microsoft.com/office/powerpoint/2010/main" Requires="p14">
      <p:transition spd="slow" p14:dur="6500" advTm="10000">
        <p:circle/>
      </p:transition>
    </mc:Choice>
    <mc:Fallback>
      <p:transition spd="slow" advTm="10000">
        <p:circl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fr-FR" smtClean="0"/>
              <a:t>Modifiez le style du titre</a:t>
            </a:r>
            <a:endParaRPr lang="en-US" dirty="0"/>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smtClean="0"/>
              <a:t>Modifiez les styles du texte du masque</a:t>
            </a:r>
          </a:p>
        </p:txBody>
      </p:sp>
      <p:sp>
        <p:nvSpPr>
          <p:cNvPr id="4" name="Date Placeholder 3"/>
          <p:cNvSpPr>
            <a:spLocks noGrp="1"/>
          </p:cNvSpPr>
          <p:nvPr>
            <p:ph type="dt" sz="half" idx="10"/>
          </p:nvPr>
        </p:nvSpPr>
        <p:spPr/>
        <p:txBody>
          <a:bodyPr/>
          <a:lstStyle/>
          <a:p>
            <a:fld id="{7E4B15E7-2641-4021-9A82-4FF6F6642C46}" type="datetime1">
              <a:rPr lang="fr-FR" smtClean="0"/>
              <a:t>20/01/2019</a:t>
            </a:fld>
            <a:endParaRPr lang="fr-FR"/>
          </a:p>
        </p:txBody>
      </p:sp>
      <p:sp>
        <p:nvSpPr>
          <p:cNvPr id="5" name="Footer Placeholder 4"/>
          <p:cNvSpPr>
            <a:spLocks noGrp="1"/>
          </p:cNvSpPr>
          <p:nvPr>
            <p:ph type="ftr" sz="quarter" idx="11"/>
          </p:nvPr>
        </p:nvSpPr>
        <p:spPr/>
        <p:txBody>
          <a:bodyPr/>
          <a:lstStyle/>
          <a:p>
            <a:r>
              <a:rPr lang="fr-FR" smtClean="0"/>
              <a:t>PPS Lande Janvier 2019</a:t>
            </a:r>
            <a:endParaRPr lang="fr-FR"/>
          </a:p>
        </p:txBody>
      </p:sp>
      <p:sp>
        <p:nvSpPr>
          <p:cNvPr id="6" name="Slide Number Placeholder 5"/>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1132852430"/>
      </p:ext>
    </p:extLst>
  </p:cSld>
  <p:clrMapOvr>
    <a:masterClrMapping/>
  </p:clrMapOvr>
  <mc:AlternateContent xmlns:mc="http://schemas.openxmlformats.org/markup-compatibility/2006">
    <mc:Choice xmlns:p14="http://schemas.microsoft.com/office/powerpoint/2010/main" Requires="p14">
      <p:transition spd="slow" p14:dur="6500" advTm="10000">
        <p:circle/>
      </p:transition>
    </mc:Choice>
    <mc:Fallback>
      <p:transition spd="slow" advTm="10000">
        <p:circl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Content Placeholder 2"/>
          <p:cNvSpPr>
            <a:spLocks noGrp="1"/>
          </p:cNvSpPr>
          <p:nvPr>
            <p:ph sz="half" idx="1"/>
          </p:nvPr>
        </p:nvSpPr>
        <p:spPr>
          <a:xfrm>
            <a:off x="838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Content Placeholder 3"/>
          <p:cNvSpPr>
            <a:spLocks noGrp="1"/>
          </p:cNvSpPr>
          <p:nvPr>
            <p:ph sz="half" idx="2"/>
          </p:nvPr>
        </p:nvSpPr>
        <p:spPr>
          <a:xfrm>
            <a:off x="6172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5" name="Date Placeholder 4"/>
          <p:cNvSpPr>
            <a:spLocks noGrp="1"/>
          </p:cNvSpPr>
          <p:nvPr>
            <p:ph type="dt" sz="half" idx="10"/>
          </p:nvPr>
        </p:nvSpPr>
        <p:spPr/>
        <p:txBody>
          <a:bodyPr/>
          <a:lstStyle/>
          <a:p>
            <a:fld id="{1A1C7D08-3E95-4E6E-8AE2-7635171B5341}" type="datetime1">
              <a:rPr lang="fr-FR" smtClean="0"/>
              <a:t>20/01/2019</a:t>
            </a:fld>
            <a:endParaRPr lang="fr-FR"/>
          </a:p>
        </p:txBody>
      </p:sp>
      <p:sp>
        <p:nvSpPr>
          <p:cNvPr id="6" name="Footer Placeholder 5"/>
          <p:cNvSpPr>
            <a:spLocks noGrp="1"/>
          </p:cNvSpPr>
          <p:nvPr>
            <p:ph type="ftr" sz="quarter" idx="11"/>
          </p:nvPr>
        </p:nvSpPr>
        <p:spPr/>
        <p:txBody>
          <a:bodyPr/>
          <a:lstStyle/>
          <a:p>
            <a:r>
              <a:rPr lang="fr-FR" smtClean="0"/>
              <a:t>PPS Lande Janvier 2019</a:t>
            </a:r>
            <a:endParaRPr lang="fr-FR"/>
          </a:p>
        </p:txBody>
      </p:sp>
      <p:sp>
        <p:nvSpPr>
          <p:cNvPr id="7" name="Slide Number Placeholder 6"/>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2750643245"/>
      </p:ext>
    </p:extLst>
  </p:cSld>
  <p:clrMapOvr>
    <a:masterClrMapping/>
  </p:clrMapOvr>
  <mc:AlternateContent xmlns:mc="http://schemas.openxmlformats.org/markup-compatibility/2006">
    <mc:Choice xmlns:p14="http://schemas.microsoft.com/office/powerpoint/2010/main" Requires="p14">
      <p:transition spd="slow" p14:dur="6500" advTm="10000">
        <p:circle/>
      </p:transition>
    </mc:Choice>
    <mc:Fallback>
      <p:transition spd="slow" advTm="10000">
        <p:circl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fr-FR" smtClean="0"/>
              <a:t>Modifiez le style du titre</a:t>
            </a:r>
            <a:endParaRPr lang="en-US" dirty="0"/>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4" name="Content Placeholder 3"/>
          <p:cNvSpPr>
            <a:spLocks noGrp="1"/>
          </p:cNvSpPr>
          <p:nvPr>
            <p:ph sz="half" idx="2"/>
          </p:nvPr>
        </p:nvSpPr>
        <p:spPr>
          <a:xfrm>
            <a:off x="839788" y="2505075"/>
            <a:ext cx="5157787"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6" name="Content Placeholder 5"/>
          <p:cNvSpPr>
            <a:spLocks noGrp="1"/>
          </p:cNvSpPr>
          <p:nvPr>
            <p:ph sz="quarter" idx="4"/>
          </p:nvPr>
        </p:nvSpPr>
        <p:spPr>
          <a:xfrm>
            <a:off x="6172200" y="2505075"/>
            <a:ext cx="5183188"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7" name="Date Placeholder 6"/>
          <p:cNvSpPr>
            <a:spLocks noGrp="1"/>
          </p:cNvSpPr>
          <p:nvPr>
            <p:ph type="dt" sz="half" idx="10"/>
          </p:nvPr>
        </p:nvSpPr>
        <p:spPr/>
        <p:txBody>
          <a:bodyPr/>
          <a:lstStyle/>
          <a:p>
            <a:fld id="{E2646034-D268-4B58-B52D-BAFA7D8A9307}" type="datetime1">
              <a:rPr lang="fr-FR" smtClean="0"/>
              <a:t>20/01/2019</a:t>
            </a:fld>
            <a:endParaRPr lang="fr-FR"/>
          </a:p>
        </p:txBody>
      </p:sp>
      <p:sp>
        <p:nvSpPr>
          <p:cNvPr id="8" name="Footer Placeholder 7"/>
          <p:cNvSpPr>
            <a:spLocks noGrp="1"/>
          </p:cNvSpPr>
          <p:nvPr>
            <p:ph type="ftr" sz="quarter" idx="11"/>
          </p:nvPr>
        </p:nvSpPr>
        <p:spPr/>
        <p:txBody>
          <a:bodyPr/>
          <a:lstStyle/>
          <a:p>
            <a:r>
              <a:rPr lang="fr-FR" smtClean="0"/>
              <a:t>PPS Lande Janvier 2019</a:t>
            </a:r>
            <a:endParaRPr lang="fr-FR"/>
          </a:p>
        </p:txBody>
      </p:sp>
      <p:sp>
        <p:nvSpPr>
          <p:cNvPr id="9" name="Slide Number Placeholder 8"/>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1750498566"/>
      </p:ext>
    </p:extLst>
  </p:cSld>
  <p:clrMapOvr>
    <a:masterClrMapping/>
  </p:clrMapOvr>
  <mc:AlternateContent xmlns:mc="http://schemas.openxmlformats.org/markup-compatibility/2006">
    <mc:Choice xmlns:p14="http://schemas.microsoft.com/office/powerpoint/2010/main" Requires="p14">
      <p:transition spd="slow" p14:dur="6500" advTm="10000">
        <p:circle/>
      </p:transition>
    </mc:Choice>
    <mc:Fallback>
      <p:transition spd="slow" advTm="10000">
        <p:circl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Date Placeholder 2"/>
          <p:cNvSpPr>
            <a:spLocks noGrp="1"/>
          </p:cNvSpPr>
          <p:nvPr>
            <p:ph type="dt" sz="half" idx="10"/>
          </p:nvPr>
        </p:nvSpPr>
        <p:spPr/>
        <p:txBody>
          <a:bodyPr/>
          <a:lstStyle/>
          <a:p>
            <a:fld id="{DC7B3B41-D6A0-42DD-B79E-552447B4A853}" type="datetime1">
              <a:rPr lang="fr-FR" smtClean="0"/>
              <a:t>20/01/2019</a:t>
            </a:fld>
            <a:endParaRPr lang="fr-FR"/>
          </a:p>
        </p:txBody>
      </p:sp>
      <p:sp>
        <p:nvSpPr>
          <p:cNvPr id="4" name="Footer Placeholder 3"/>
          <p:cNvSpPr>
            <a:spLocks noGrp="1"/>
          </p:cNvSpPr>
          <p:nvPr>
            <p:ph type="ftr" sz="quarter" idx="11"/>
          </p:nvPr>
        </p:nvSpPr>
        <p:spPr/>
        <p:txBody>
          <a:bodyPr/>
          <a:lstStyle/>
          <a:p>
            <a:r>
              <a:rPr lang="fr-FR" smtClean="0"/>
              <a:t>PPS Lande Janvier 2019</a:t>
            </a:r>
            <a:endParaRPr lang="fr-FR"/>
          </a:p>
        </p:txBody>
      </p:sp>
      <p:sp>
        <p:nvSpPr>
          <p:cNvPr id="5" name="Slide Number Placeholder 4"/>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2306813961"/>
      </p:ext>
    </p:extLst>
  </p:cSld>
  <p:clrMapOvr>
    <a:masterClrMapping/>
  </p:clrMapOvr>
  <mc:AlternateContent xmlns:mc="http://schemas.openxmlformats.org/markup-compatibility/2006">
    <mc:Choice xmlns:p14="http://schemas.microsoft.com/office/powerpoint/2010/main" Requires="p14">
      <p:transition spd="slow" p14:dur="6500" advTm="10000">
        <p:circle/>
      </p:transition>
    </mc:Choice>
    <mc:Fallback>
      <p:transition spd="slow" advTm="10000">
        <p:circl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36DF79C6-C5C7-4738-86FE-60F0F325E8C4}" type="datetime1">
              <a:rPr lang="fr-FR" smtClean="0"/>
              <a:t>20/01/2019</a:t>
            </a:fld>
            <a:endParaRPr lang="fr-FR"/>
          </a:p>
        </p:txBody>
      </p:sp>
      <p:sp>
        <p:nvSpPr>
          <p:cNvPr id="3" name="Footer Placeholder 2"/>
          <p:cNvSpPr>
            <a:spLocks noGrp="1"/>
          </p:cNvSpPr>
          <p:nvPr>
            <p:ph type="ftr" sz="quarter" idx="11"/>
          </p:nvPr>
        </p:nvSpPr>
        <p:spPr/>
        <p:txBody>
          <a:bodyPr/>
          <a:lstStyle/>
          <a:p>
            <a:r>
              <a:rPr lang="fr-FR" smtClean="0"/>
              <a:t>PPS Lande Janvier 2019</a:t>
            </a:r>
            <a:endParaRPr lang="fr-FR"/>
          </a:p>
        </p:txBody>
      </p:sp>
      <p:sp>
        <p:nvSpPr>
          <p:cNvPr id="4" name="Slide Number Placeholder 3"/>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3493242336"/>
      </p:ext>
    </p:extLst>
  </p:cSld>
  <p:clrMapOvr>
    <a:masterClrMapping/>
  </p:clrMapOvr>
  <mc:AlternateContent xmlns:mc="http://schemas.openxmlformats.org/markup-compatibility/2006">
    <mc:Choice xmlns:p14="http://schemas.microsoft.com/office/powerpoint/2010/main" Requires="p14">
      <p:transition spd="slow" p14:dur="6500" advTm="10000">
        <p:circle/>
      </p:transition>
    </mc:Choice>
    <mc:Fallback>
      <p:transition spd="slow" advTm="10000">
        <p:circl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en-US" dirty="0"/>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Date Placeholder 4"/>
          <p:cNvSpPr>
            <a:spLocks noGrp="1"/>
          </p:cNvSpPr>
          <p:nvPr>
            <p:ph type="dt" sz="half" idx="10"/>
          </p:nvPr>
        </p:nvSpPr>
        <p:spPr/>
        <p:txBody>
          <a:bodyPr/>
          <a:lstStyle/>
          <a:p>
            <a:fld id="{4D0CBB0C-32B1-4C5E-81E7-EB19B40E4C6A}" type="datetime1">
              <a:rPr lang="fr-FR" smtClean="0"/>
              <a:t>20/01/2019</a:t>
            </a:fld>
            <a:endParaRPr lang="fr-FR"/>
          </a:p>
        </p:txBody>
      </p:sp>
      <p:sp>
        <p:nvSpPr>
          <p:cNvPr id="6" name="Footer Placeholder 5"/>
          <p:cNvSpPr>
            <a:spLocks noGrp="1"/>
          </p:cNvSpPr>
          <p:nvPr>
            <p:ph type="ftr" sz="quarter" idx="11"/>
          </p:nvPr>
        </p:nvSpPr>
        <p:spPr/>
        <p:txBody>
          <a:bodyPr/>
          <a:lstStyle/>
          <a:p>
            <a:r>
              <a:rPr lang="fr-FR" smtClean="0"/>
              <a:t>PPS Lande Janvier 2019</a:t>
            </a:r>
            <a:endParaRPr lang="fr-FR"/>
          </a:p>
        </p:txBody>
      </p:sp>
      <p:sp>
        <p:nvSpPr>
          <p:cNvPr id="7" name="Slide Number Placeholder 6"/>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1328004619"/>
      </p:ext>
    </p:extLst>
  </p:cSld>
  <p:clrMapOvr>
    <a:masterClrMapping/>
  </p:clrMapOvr>
  <mc:AlternateContent xmlns:mc="http://schemas.openxmlformats.org/markup-compatibility/2006">
    <mc:Choice xmlns:p14="http://schemas.microsoft.com/office/powerpoint/2010/main" Requires="p14">
      <p:transition spd="slow" p14:dur="6500" advTm="10000">
        <p:circle/>
      </p:transition>
    </mc:Choice>
    <mc:Fallback>
      <p:transition spd="slow" advTm="10000">
        <p:circl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en-US" dirty="0"/>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fr-FR" smtClean="0"/>
              <a:t>Cliquez sur l'icône pour ajouter une image</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Date Placeholder 4"/>
          <p:cNvSpPr>
            <a:spLocks noGrp="1"/>
          </p:cNvSpPr>
          <p:nvPr>
            <p:ph type="dt" sz="half" idx="10"/>
          </p:nvPr>
        </p:nvSpPr>
        <p:spPr/>
        <p:txBody>
          <a:bodyPr/>
          <a:lstStyle/>
          <a:p>
            <a:fld id="{17167DC5-DC91-460D-B7F7-CC58D3F0D628}" type="datetime1">
              <a:rPr lang="fr-FR" smtClean="0"/>
              <a:t>20/01/2019</a:t>
            </a:fld>
            <a:endParaRPr lang="fr-FR"/>
          </a:p>
        </p:txBody>
      </p:sp>
      <p:sp>
        <p:nvSpPr>
          <p:cNvPr id="6" name="Footer Placeholder 5"/>
          <p:cNvSpPr>
            <a:spLocks noGrp="1"/>
          </p:cNvSpPr>
          <p:nvPr>
            <p:ph type="ftr" sz="quarter" idx="11"/>
          </p:nvPr>
        </p:nvSpPr>
        <p:spPr/>
        <p:txBody>
          <a:bodyPr/>
          <a:lstStyle/>
          <a:p>
            <a:r>
              <a:rPr lang="fr-FR" smtClean="0"/>
              <a:t>PPS Lande Janvier 2019</a:t>
            </a:r>
            <a:endParaRPr lang="fr-FR"/>
          </a:p>
        </p:txBody>
      </p:sp>
      <p:sp>
        <p:nvSpPr>
          <p:cNvPr id="7" name="Slide Number Placeholder 6"/>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332971990"/>
      </p:ext>
    </p:extLst>
  </p:cSld>
  <p:clrMapOvr>
    <a:masterClrMapping/>
  </p:clrMapOvr>
  <mc:AlternateContent xmlns:mc="http://schemas.openxmlformats.org/markup-compatibility/2006">
    <mc:Choice xmlns:p14="http://schemas.microsoft.com/office/powerpoint/2010/main" Requires="p14">
      <p:transition spd="slow" p14:dur="6500" advTm="10000">
        <p:circle/>
      </p:transition>
    </mc:Choice>
    <mc:Fallback>
      <p:transition spd="slow" advTm="10000">
        <p:circl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Vertical Text Placeholder 2"/>
          <p:cNvSpPr>
            <a:spLocks noGrp="1"/>
          </p:cNvSpPr>
          <p:nvPr>
            <p:ph type="body" orient="vert" idx="1"/>
          </p:nvPr>
        </p:nvSpPr>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9EF08375-2522-422A-A166-97C2A94A1F4C}" type="datetime1">
              <a:rPr lang="fr-FR" smtClean="0"/>
              <a:t>20/01/2019</a:t>
            </a:fld>
            <a:endParaRPr lang="fr-FR"/>
          </a:p>
        </p:txBody>
      </p:sp>
      <p:sp>
        <p:nvSpPr>
          <p:cNvPr id="5" name="Footer Placeholder 4"/>
          <p:cNvSpPr>
            <a:spLocks noGrp="1"/>
          </p:cNvSpPr>
          <p:nvPr>
            <p:ph type="ftr" sz="quarter" idx="11"/>
          </p:nvPr>
        </p:nvSpPr>
        <p:spPr/>
        <p:txBody>
          <a:bodyPr/>
          <a:lstStyle/>
          <a:p>
            <a:r>
              <a:rPr lang="fr-FR" smtClean="0"/>
              <a:t>PPS Lande Janvier 2019</a:t>
            </a:r>
            <a:endParaRPr lang="fr-FR"/>
          </a:p>
        </p:txBody>
      </p:sp>
      <p:sp>
        <p:nvSpPr>
          <p:cNvPr id="6" name="Slide Number Placeholder 5"/>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4120683289"/>
      </p:ext>
    </p:extLst>
  </p:cSld>
  <p:clrMapOvr>
    <a:masterClrMapping/>
  </p:clrMapOvr>
  <mc:AlternateContent xmlns:mc="http://schemas.openxmlformats.org/markup-compatibility/2006">
    <mc:Choice xmlns:p14="http://schemas.microsoft.com/office/powerpoint/2010/main" Requires="p14">
      <p:transition spd="slow" p14:dur="6500" advTm="10000">
        <p:circle/>
      </p:transition>
    </mc:Choice>
    <mc:Fallback>
      <p:transition spd="slow" advTm="10000">
        <p:circl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fr-FR" smtClean="0"/>
              <a:t>Modifiez le style du titre</a:t>
            </a:r>
            <a:endParaRPr lang="en-US" dirty="0"/>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5B9D97AB-46F3-49B5-8789-471D3903A022}" type="datetime1">
              <a:rPr lang="fr-FR" smtClean="0"/>
              <a:t>20/01/2019</a:t>
            </a:fld>
            <a:endParaRPr lang="fr-FR"/>
          </a:p>
        </p:txBody>
      </p:sp>
      <p:sp>
        <p:nvSpPr>
          <p:cNvPr id="5" name="Footer Placeholder 4"/>
          <p:cNvSpPr>
            <a:spLocks noGrp="1"/>
          </p:cNvSpPr>
          <p:nvPr>
            <p:ph type="ftr" sz="quarter" idx="11"/>
          </p:nvPr>
        </p:nvSpPr>
        <p:spPr/>
        <p:txBody>
          <a:bodyPr/>
          <a:lstStyle/>
          <a:p>
            <a:r>
              <a:rPr lang="fr-FR" smtClean="0"/>
              <a:t>PPS Lande Janvier 2019</a:t>
            </a:r>
            <a:endParaRPr lang="fr-FR"/>
          </a:p>
        </p:txBody>
      </p:sp>
      <p:sp>
        <p:nvSpPr>
          <p:cNvPr id="6" name="Slide Number Placeholder 5"/>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4160605094"/>
      </p:ext>
    </p:extLst>
  </p:cSld>
  <p:clrMapOvr>
    <a:masterClrMapping/>
  </p:clrMapOvr>
  <mc:AlternateContent xmlns:mc="http://schemas.openxmlformats.org/markup-compatibility/2006">
    <mc:Choice xmlns:p14="http://schemas.microsoft.com/office/powerpoint/2010/main" Requires="p14">
      <p:transition spd="slow" p14:dur="6500" advTm="10000">
        <p:circle/>
      </p:transition>
    </mc:Choice>
    <mc:Fallback>
      <p:transition spd="slow" advTm="10000">
        <p:circl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0">
              <a:schemeClr val="accent1">
                <a:lumMod val="5000"/>
                <a:lumOff val="95000"/>
              </a:schemeClr>
            </a:gs>
            <a:gs pos="0">
              <a:schemeClr val="accent1">
                <a:lumMod val="45000"/>
                <a:lumOff val="55000"/>
              </a:schemeClr>
            </a:gs>
            <a:gs pos="0">
              <a:srgbClr val="FFFF00"/>
            </a:gs>
            <a:gs pos="81000">
              <a:schemeClr val="accent2">
                <a:lumMod val="50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smtClean="0"/>
              <a:t>Modifiez le style du titre</a:t>
            </a:r>
            <a:endParaRPr lang="en-US"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643E5C5-AC27-4A25-9826-D11CA373C26F}" type="datetime1">
              <a:rPr lang="fr-FR" smtClean="0"/>
              <a:t>20/01/2019</a:t>
            </a:fld>
            <a:endParaRPr lang="fr-FR"/>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fr-FR" smtClean="0"/>
              <a:t>PPS Lande Janvier 2019</a:t>
            </a:r>
            <a:endParaRPr lang="fr-FR"/>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BF9C1DA-A824-4261-BEA2-A295BF53CDCE}" type="slidenum">
              <a:rPr lang="fr-FR" smtClean="0"/>
              <a:t>‹N°›</a:t>
            </a:fld>
            <a:endParaRPr lang="fr-FR"/>
          </a:p>
        </p:txBody>
      </p:sp>
    </p:spTree>
    <p:extLst>
      <p:ext uri="{BB962C8B-B14F-4D97-AF65-F5344CB8AC3E}">
        <p14:creationId xmlns:p14="http://schemas.microsoft.com/office/powerpoint/2010/main" val="1579447172"/>
      </p:ext>
    </p:extLst>
  </p:cSld>
  <p:clrMap bg1="dk1" tx1="lt1" bg2="dk2"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mc:AlternateContent xmlns:mc="http://schemas.openxmlformats.org/markup-compatibility/2006">
    <mc:Choice xmlns:p14="http://schemas.microsoft.com/office/powerpoint/2010/main" Requires="p14">
      <p:transition spd="slow" p14:dur="6500" advTm="10000">
        <p:circle/>
      </p:transition>
    </mc:Choice>
    <mc:Fallback>
      <p:transition spd="slow" advTm="10000">
        <p:circle/>
      </p:transition>
    </mc:Fallback>
  </mc:AlternateContent>
  <p:hf hd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NUL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NULL"/><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NULL"/><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NULL"/><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6.xml"/><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7.xml"/><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image" Target="NULL"/><Relationship Id="rId2" Type="http://schemas.openxmlformats.org/officeDocument/2006/relationships/notesSlide" Target="../notesSlides/notesSlide18.xml"/><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3" Type="http://schemas.openxmlformats.org/officeDocument/2006/relationships/image" Target="NULL"/><Relationship Id="rId2" Type="http://schemas.openxmlformats.org/officeDocument/2006/relationships/notesSlide" Target="../notesSlides/notesSlide19.xml"/><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3" Type="http://schemas.openxmlformats.org/officeDocument/2006/relationships/image" Target="NULL"/><Relationship Id="rId2" Type="http://schemas.openxmlformats.org/officeDocument/2006/relationships/notesSlide" Target="../notesSlides/notesSlide20.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701127" y="0"/>
            <a:ext cx="6789744" cy="461665"/>
          </a:xfrm>
          <a:prstGeom prst="rect">
            <a:avLst/>
          </a:prstGeom>
          <a:noFill/>
        </p:spPr>
        <p:txBody>
          <a:bodyPr wrap="none" lIns="91440" tIns="45720" rIns="91440" bIns="45720">
            <a:spAutoFit/>
          </a:bodyPr>
          <a:lstStyle/>
          <a:p>
            <a:pPr algn="ctr"/>
            <a:r>
              <a:rPr lang="fr-FR" sz="2400" b="1" dirty="0" smtClean="0">
                <a:ln w="0"/>
                <a:effectLst>
                  <a:outerShdw blurRad="38100" dist="19050" dir="2700000" algn="tl" rotWithShape="0">
                    <a:schemeClr val="dk1">
                      <a:alpha val="40000"/>
                    </a:schemeClr>
                  </a:outerShdw>
                </a:effectLst>
              </a:rPr>
              <a:t>Je compose pour vous avec ma douce et fidèle amie</a:t>
            </a:r>
            <a:endParaRPr lang="fr-FR" sz="24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20/01/2019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1</a:t>
            </a:fld>
            <a:endParaRPr lang="fr-FR" sz="1600" b="1" dirty="0"/>
          </a:p>
        </p:txBody>
      </p:sp>
      <p:pic>
        <p:nvPicPr>
          <p:cNvPr id="2" name="Image 1"/>
          <p:cNvPicPr>
            <a:picLocks noChangeAspect="1"/>
          </p:cNvPicPr>
          <p:nvPr/>
        </p:nvPicPr>
        <p:blipFill>
          <a:blip r:embed="rId4">
            <a:extLst>
              <a:ext uri="{28A0092B-C50C-407E-A947-70E740481C1C}">
                <a14:useLocalDpi xmlns:a14="http://schemas.microsoft.com/office/drawing/2010/main"/>
              </a:ext>
            </a:extLst>
          </a:blip>
          <a:stretch>
            <a:fillRect/>
          </a:stretch>
        </p:blipFill>
        <p:spPr>
          <a:xfrm>
            <a:off x="21036" y="0"/>
            <a:ext cx="12192000" cy="6858000"/>
          </a:xfrm>
          <a:prstGeom prst="rect">
            <a:avLst/>
          </a:prstGeom>
          <a:effectLst>
            <a:glow rad="63500">
              <a:schemeClr val="accent2">
                <a:satMod val="175000"/>
                <a:alpha val="40000"/>
              </a:schemeClr>
            </a:glow>
          </a:effectLst>
        </p:spPr>
      </p:pic>
      <p:sp>
        <p:nvSpPr>
          <p:cNvPr id="3" name="Rectangle 2"/>
          <p:cNvSpPr/>
          <p:nvPr/>
        </p:nvSpPr>
        <p:spPr>
          <a:xfrm>
            <a:off x="0" y="0"/>
            <a:ext cx="12192000" cy="6858000"/>
          </a:xfrm>
          <a:prstGeom prst="rect">
            <a:avLst/>
          </a:prstGeom>
          <a:noFill/>
          <a:ln w="762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8" name="Rectangle 7"/>
          <p:cNvSpPr/>
          <p:nvPr/>
        </p:nvSpPr>
        <p:spPr>
          <a:xfrm>
            <a:off x="1277115" y="955107"/>
            <a:ext cx="9637767" cy="5401479"/>
          </a:xfrm>
          <a:prstGeom prst="rect">
            <a:avLst/>
          </a:prstGeom>
        </p:spPr>
        <p:txBody>
          <a:bodyPr wrap="none">
            <a:spAutoFit/>
          </a:bodyPr>
          <a:lstStyle/>
          <a:p>
            <a:r>
              <a:rPr lang="fr-FR" sz="11500" b="1" dirty="0">
                <a:latin typeface="Brush Script MT" panose="03060802040406070304" pitchFamily="66" charset="0"/>
              </a:rPr>
              <a:t>A</a:t>
            </a:r>
            <a:r>
              <a:rPr lang="fr-FR" sz="11500" b="1" dirty="0" smtClean="0">
                <a:latin typeface="Brush Script MT" panose="03060802040406070304" pitchFamily="66" charset="0"/>
              </a:rPr>
              <a:t>u Fil du </a:t>
            </a:r>
            <a:r>
              <a:rPr lang="fr-FR" sz="11500" b="1" dirty="0">
                <a:latin typeface="Brush Script MT" panose="03060802040406070304" pitchFamily="66" charset="0"/>
              </a:rPr>
              <a:t>N</a:t>
            </a:r>
            <a:r>
              <a:rPr lang="fr-FR" sz="11500" b="1" dirty="0" smtClean="0">
                <a:latin typeface="Brush Script MT" panose="03060802040406070304" pitchFamily="66" charset="0"/>
              </a:rPr>
              <a:t>il </a:t>
            </a:r>
            <a:r>
              <a:rPr lang="fr-FR" sz="11500" b="1" dirty="0" smtClean="0">
                <a:latin typeface="Brush Script MT" panose="03060802040406070304" pitchFamily="66" charset="0"/>
              </a:rPr>
              <a:t>N°2</a:t>
            </a:r>
            <a:endParaRPr lang="fr-FR" sz="11500" b="1" dirty="0" smtClean="0">
              <a:latin typeface="Brush Script MT" panose="03060802040406070304" pitchFamily="66" charset="0"/>
            </a:endParaRPr>
          </a:p>
          <a:p>
            <a:r>
              <a:rPr lang="fr-FR" sz="11500" b="1" dirty="0">
                <a:latin typeface="Brush Script MT" panose="03060802040406070304" pitchFamily="66" charset="0"/>
              </a:rPr>
              <a:t> </a:t>
            </a:r>
            <a:r>
              <a:rPr lang="fr-FR" sz="11500" b="1" dirty="0" smtClean="0">
                <a:latin typeface="Brush Script MT" panose="03060802040406070304" pitchFamily="66" charset="0"/>
              </a:rPr>
              <a:t>   Découvrez le </a:t>
            </a:r>
          </a:p>
          <a:p>
            <a:r>
              <a:rPr lang="fr-FR" sz="11500" b="1" dirty="0" smtClean="0">
                <a:latin typeface="Brush Script MT" panose="03060802040406070304" pitchFamily="66" charset="0"/>
              </a:rPr>
              <a:t>     par Lande</a:t>
            </a:r>
            <a:endParaRPr lang="fr-FR" sz="11500" b="1" dirty="0">
              <a:latin typeface="Brush Script MT" panose="03060802040406070304" pitchFamily="66" charset="0"/>
            </a:endParaRPr>
          </a:p>
        </p:txBody>
      </p:sp>
    </p:spTree>
    <p:extLst>
      <p:ext uri="{BB962C8B-B14F-4D97-AF65-F5344CB8AC3E}">
        <p14:creationId xmlns:p14="http://schemas.microsoft.com/office/powerpoint/2010/main" val="2887786992"/>
      </p:ext>
    </p:extLst>
  </p:cSld>
  <p:clrMapOvr>
    <a:masterClrMapping/>
  </p:clrMapOvr>
  <mc:AlternateContent xmlns:mc="http://schemas.openxmlformats.org/markup-compatibility/2006">
    <mc:Choice xmlns:p14="http://schemas.microsoft.com/office/powerpoint/2010/main" Requires="p14">
      <p:transition spd="slow" p14:dur="6500" advTm="10000">
        <p:circle/>
        <p:sndAc>
          <p:stSnd loop="1">
            <p:snd r:embed="rId3" name="1_POISSONS_CORAIL3-1353_001.wav"/>
          </p:stSnd>
        </p:sndAc>
      </p:transition>
    </mc:Choice>
    <mc:Fallback>
      <p:transition spd="slow" advTm="10000">
        <p:circle/>
        <p:sndAc>
          <p:stSnd loop="1">
            <p:snd r:embed="rId3" name="1_POISSONS_CORAIL3-1353_001.wav"/>
          </p:stSnd>
        </p:sndAc>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26" presetClass="entr" presetSubtype="0" fill="hold" nodeType="clickEffect">
                                  <p:stCondLst>
                                    <p:cond delay="0"/>
                                  </p:stCondLst>
                                  <p:childTnLst>
                                    <p:set>
                                      <p:cBhvr>
                                        <p:cTn id="14" dur="1" fill="hold">
                                          <p:stCondLst>
                                            <p:cond delay="0"/>
                                          </p:stCondLst>
                                        </p:cTn>
                                        <p:tgtEl>
                                          <p:spTgt spid="2"/>
                                        </p:tgtEl>
                                        <p:attrNameLst>
                                          <p:attrName>style.visibility</p:attrName>
                                        </p:attrNameLst>
                                      </p:cBhvr>
                                      <p:to>
                                        <p:strVal val="visible"/>
                                      </p:to>
                                    </p:set>
                                    <p:animEffect transition="in" filter="wipe(down)">
                                      <p:cBhvr>
                                        <p:cTn id="15" dur="580">
                                          <p:stCondLst>
                                            <p:cond delay="0"/>
                                          </p:stCondLst>
                                        </p:cTn>
                                        <p:tgtEl>
                                          <p:spTgt spid="2"/>
                                        </p:tgtEl>
                                      </p:cBhvr>
                                    </p:animEffect>
                                    <p:anim calcmode="lin" valueType="num">
                                      <p:cBhvr>
                                        <p:cTn id="16" dur="1822" tmFilter="0,0; 0.14,0.36; 0.43,0.73; 0.71,0.91; 1.0,1.0">
                                          <p:stCondLst>
                                            <p:cond delay="0"/>
                                          </p:stCondLst>
                                        </p:cTn>
                                        <p:tgtEl>
                                          <p:spTgt spid="2"/>
                                        </p:tgtEl>
                                        <p:attrNameLst>
                                          <p:attrName>ppt_x</p:attrName>
                                        </p:attrNameLst>
                                      </p:cBhvr>
                                      <p:tavLst>
                                        <p:tav tm="0">
                                          <p:val>
                                            <p:strVal val="#ppt_x-0.25"/>
                                          </p:val>
                                        </p:tav>
                                        <p:tav tm="100000">
                                          <p:val>
                                            <p:strVal val="#ppt_x"/>
                                          </p:val>
                                        </p:tav>
                                      </p:tavLst>
                                    </p:anim>
                                    <p:anim calcmode="lin" valueType="num">
                                      <p:cBhvr>
                                        <p:cTn id="17" dur="664" tmFilter="0.0,0.0; 0.25,0.07; 0.50,0.2; 0.75,0.467; 1.0,1.0">
                                          <p:stCondLst>
                                            <p:cond delay="0"/>
                                          </p:stCondLst>
                                        </p:cTn>
                                        <p:tgtEl>
                                          <p:spTgt spid="2"/>
                                        </p:tgtEl>
                                        <p:attrNameLst>
                                          <p:attrName>ppt_y</p:attrName>
                                        </p:attrNameLst>
                                      </p:cBhvr>
                                      <p:tavLst>
                                        <p:tav tm="0" fmla="#ppt_y-sin(pi*$)/3">
                                          <p:val>
                                            <p:fltVal val="0.5"/>
                                          </p:val>
                                        </p:tav>
                                        <p:tav tm="100000">
                                          <p:val>
                                            <p:fltVal val="1"/>
                                          </p:val>
                                        </p:tav>
                                      </p:tavLst>
                                    </p:anim>
                                    <p:anim calcmode="lin" valueType="num">
                                      <p:cBhvr>
                                        <p:cTn id="18" dur="664" tmFilter="0, 0; 0.125,0.2665; 0.25,0.4; 0.375,0.465; 0.5,0.5;  0.625,0.535; 0.75,0.6; 0.875,0.7335; 1,1">
                                          <p:stCondLst>
                                            <p:cond delay="664"/>
                                          </p:stCondLst>
                                        </p:cTn>
                                        <p:tgtEl>
                                          <p:spTgt spid="2"/>
                                        </p:tgtEl>
                                        <p:attrNameLst>
                                          <p:attrName>ppt_y</p:attrName>
                                        </p:attrNameLst>
                                      </p:cBhvr>
                                      <p:tavLst>
                                        <p:tav tm="0" fmla="#ppt_y-sin(pi*$)/9">
                                          <p:val>
                                            <p:fltVal val="0"/>
                                          </p:val>
                                        </p:tav>
                                        <p:tav tm="100000">
                                          <p:val>
                                            <p:fltVal val="1"/>
                                          </p:val>
                                        </p:tav>
                                      </p:tavLst>
                                    </p:anim>
                                    <p:anim calcmode="lin" valueType="num">
                                      <p:cBhvr>
                                        <p:cTn id="19" dur="332" tmFilter="0, 0; 0.125,0.2665; 0.25,0.4; 0.375,0.465; 0.5,0.5;  0.625,0.535; 0.75,0.6; 0.875,0.7335; 1,1">
                                          <p:stCondLst>
                                            <p:cond delay="1324"/>
                                          </p:stCondLst>
                                        </p:cTn>
                                        <p:tgtEl>
                                          <p:spTgt spid="2"/>
                                        </p:tgtEl>
                                        <p:attrNameLst>
                                          <p:attrName>ppt_y</p:attrName>
                                        </p:attrNameLst>
                                      </p:cBhvr>
                                      <p:tavLst>
                                        <p:tav tm="0" fmla="#ppt_y-sin(pi*$)/27">
                                          <p:val>
                                            <p:fltVal val="0"/>
                                          </p:val>
                                        </p:tav>
                                        <p:tav tm="100000">
                                          <p:val>
                                            <p:fltVal val="1"/>
                                          </p:val>
                                        </p:tav>
                                      </p:tavLst>
                                    </p:anim>
                                    <p:anim calcmode="lin" valueType="num">
                                      <p:cBhvr>
                                        <p:cTn id="20" dur="164" tmFilter="0, 0; 0.125,0.2665; 0.25,0.4; 0.375,0.465; 0.5,0.5;  0.625,0.535; 0.75,0.6; 0.875,0.7335; 1,1">
                                          <p:stCondLst>
                                            <p:cond delay="1656"/>
                                          </p:stCondLst>
                                        </p:cTn>
                                        <p:tgtEl>
                                          <p:spTgt spid="2"/>
                                        </p:tgtEl>
                                        <p:attrNameLst>
                                          <p:attrName>ppt_y</p:attrName>
                                        </p:attrNameLst>
                                      </p:cBhvr>
                                      <p:tavLst>
                                        <p:tav tm="0" fmla="#ppt_y-sin(pi*$)/81">
                                          <p:val>
                                            <p:fltVal val="0"/>
                                          </p:val>
                                        </p:tav>
                                        <p:tav tm="100000">
                                          <p:val>
                                            <p:fltVal val="1"/>
                                          </p:val>
                                        </p:tav>
                                      </p:tavLst>
                                    </p:anim>
                                    <p:animScale>
                                      <p:cBhvr>
                                        <p:cTn id="21" dur="26">
                                          <p:stCondLst>
                                            <p:cond delay="650"/>
                                          </p:stCondLst>
                                        </p:cTn>
                                        <p:tgtEl>
                                          <p:spTgt spid="2"/>
                                        </p:tgtEl>
                                      </p:cBhvr>
                                      <p:to x="100000" y="60000"/>
                                    </p:animScale>
                                    <p:animScale>
                                      <p:cBhvr>
                                        <p:cTn id="22" dur="166" decel="50000">
                                          <p:stCondLst>
                                            <p:cond delay="676"/>
                                          </p:stCondLst>
                                        </p:cTn>
                                        <p:tgtEl>
                                          <p:spTgt spid="2"/>
                                        </p:tgtEl>
                                      </p:cBhvr>
                                      <p:to x="100000" y="100000"/>
                                    </p:animScale>
                                    <p:animScale>
                                      <p:cBhvr>
                                        <p:cTn id="23" dur="26">
                                          <p:stCondLst>
                                            <p:cond delay="1312"/>
                                          </p:stCondLst>
                                        </p:cTn>
                                        <p:tgtEl>
                                          <p:spTgt spid="2"/>
                                        </p:tgtEl>
                                      </p:cBhvr>
                                      <p:to x="100000" y="80000"/>
                                    </p:animScale>
                                    <p:animScale>
                                      <p:cBhvr>
                                        <p:cTn id="24" dur="166" decel="50000">
                                          <p:stCondLst>
                                            <p:cond delay="1338"/>
                                          </p:stCondLst>
                                        </p:cTn>
                                        <p:tgtEl>
                                          <p:spTgt spid="2"/>
                                        </p:tgtEl>
                                      </p:cBhvr>
                                      <p:to x="100000" y="100000"/>
                                    </p:animScale>
                                    <p:animScale>
                                      <p:cBhvr>
                                        <p:cTn id="25" dur="26">
                                          <p:stCondLst>
                                            <p:cond delay="1642"/>
                                          </p:stCondLst>
                                        </p:cTn>
                                        <p:tgtEl>
                                          <p:spTgt spid="2"/>
                                        </p:tgtEl>
                                      </p:cBhvr>
                                      <p:to x="100000" y="90000"/>
                                    </p:animScale>
                                    <p:animScale>
                                      <p:cBhvr>
                                        <p:cTn id="26" dur="166" decel="50000">
                                          <p:stCondLst>
                                            <p:cond delay="1668"/>
                                          </p:stCondLst>
                                        </p:cTn>
                                        <p:tgtEl>
                                          <p:spTgt spid="2"/>
                                        </p:tgtEl>
                                      </p:cBhvr>
                                      <p:to x="100000" y="100000"/>
                                    </p:animScale>
                                    <p:animScale>
                                      <p:cBhvr>
                                        <p:cTn id="27" dur="26">
                                          <p:stCondLst>
                                            <p:cond delay="1808"/>
                                          </p:stCondLst>
                                        </p:cTn>
                                        <p:tgtEl>
                                          <p:spTgt spid="2"/>
                                        </p:tgtEl>
                                      </p:cBhvr>
                                      <p:to x="100000" y="95000"/>
                                    </p:animScale>
                                    <p:animScale>
                                      <p:cBhvr>
                                        <p:cTn id="28" dur="166" decel="50000">
                                          <p:stCondLst>
                                            <p:cond delay="1834"/>
                                          </p:stCondLst>
                                        </p:cTn>
                                        <p:tgtEl>
                                          <p:spTgt spid="2"/>
                                        </p:tgtEl>
                                      </p:cBhvr>
                                      <p:to x="100000" y="100000"/>
                                    </p:animScale>
                                  </p:childTnLst>
                                </p:cTn>
                              </p:par>
                            </p:childTnLst>
                          </p:cTn>
                        </p:par>
                      </p:childTnLst>
                    </p:cTn>
                  </p:par>
                  <p:par>
                    <p:cTn id="29" fill="hold">
                      <p:stCondLst>
                        <p:cond delay="indefinite"/>
                      </p:stCondLst>
                      <p:childTnLst>
                        <p:par>
                          <p:cTn id="30" fill="hold">
                            <p:stCondLst>
                              <p:cond delay="0"/>
                            </p:stCondLst>
                            <p:childTnLst>
                              <p:par>
                                <p:cTn id="31" presetID="45" presetClass="entr" presetSubtype="0" fill="hold" nodeType="clickEffect">
                                  <p:stCondLst>
                                    <p:cond delay="0"/>
                                  </p:stCondLst>
                                  <p:childTnLst>
                                    <p:set>
                                      <p:cBhvr>
                                        <p:cTn id="32" dur="1" fill="hold">
                                          <p:stCondLst>
                                            <p:cond delay="0"/>
                                          </p:stCondLst>
                                        </p:cTn>
                                        <p:tgtEl>
                                          <p:spTgt spid="2"/>
                                        </p:tgtEl>
                                        <p:attrNameLst>
                                          <p:attrName>style.visibility</p:attrName>
                                        </p:attrNameLst>
                                      </p:cBhvr>
                                      <p:to>
                                        <p:strVal val="visible"/>
                                      </p:to>
                                    </p:set>
                                    <p:animEffect transition="in" filter="fade">
                                      <p:cBhvr>
                                        <p:cTn id="33" dur="2000"/>
                                        <p:tgtEl>
                                          <p:spTgt spid="2"/>
                                        </p:tgtEl>
                                      </p:cBhvr>
                                    </p:animEffect>
                                    <p:anim calcmode="lin" valueType="num">
                                      <p:cBhvr>
                                        <p:cTn id="34" dur="2000" fill="hold"/>
                                        <p:tgtEl>
                                          <p:spTgt spid="2"/>
                                        </p:tgtEl>
                                        <p:attrNameLst>
                                          <p:attrName>ppt_w</p:attrName>
                                        </p:attrNameLst>
                                      </p:cBhvr>
                                      <p:tavLst>
                                        <p:tav tm="0" fmla="#ppt_w*sin(2.5*pi*$)">
                                          <p:val>
                                            <p:fltVal val="0"/>
                                          </p:val>
                                        </p:tav>
                                        <p:tav tm="100000">
                                          <p:val>
                                            <p:fltVal val="1"/>
                                          </p:val>
                                        </p:tav>
                                      </p:tavLst>
                                    </p:anim>
                                    <p:anim calcmode="lin" valueType="num">
                                      <p:cBhvr>
                                        <p:cTn id="35" dur="2000" fill="hold"/>
                                        <p:tgtEl>
                                          <p:spTgt spid="2"/>
                                        </p:tgtEl>
                                        <p:attrNameLst>
                                          <p:attrName>ppt_h</p:attrName>
                                        </p:attrNameLst>
                                      </p:cBhvr>
                                      <p:tavLst>
                                        <p:tav tm="0">
                                          <p:val>
                                            <p:strVal val="#ppt_h"/>
                                          </p:val>
                                        </p:tav>
                                        <p:tav tm="100000">
                                          <p:val>
                                            <p:strVal val="#ppt_h"/>
                                          </p:val>
                                        </p:tav>
                                      </p:tavLst>
                                    </p:anim>
                                  </p:childTnLst>
                                </p:cTn>
                              </p:par>
                            </p:childTnLst>
                          </p:cTn>
                        </p:par>
                      </p:childTnLst>
                    </p:cTn>
                  </p:par>
                  <p:par>
                    <p:cTn id="36" fill="hold">
                      <p:stCondLst>
                        <p:cond delay="indefinite"/>
                      </p:stCondLst>
                      <p:childTnLst>
                        <p:par>
                          <p:cTn id="37" fill="hold">
                            <p:stCondLst>
                              <p:cond delay="0"/>
                            </p:stCondLst>
                            <p:childTnLst>
                              <p:par>
                                <p:cTn id="38" presetID="56" presetClass="entr" presetSubtype="0" fill="hold" nodeType="clickEffect">
                                  <p:stCondLst>
                                    <p:cond delay="0"/>
                                  </p:stCondLst>
                                  <p:iterate type="lt">
                                    <p:tmPct val="10000"/>
                                  </p:iterate>
                                  <p:childTnLst>
                                    <p:set>
                                      <p:cBhvr>
                                        <p:cTn id="39" dur="1" fill="hold">
                                          <p:stCondLst>
                                            <p:cond delay="0"/>
                                          </p:stCondLst>
                                        </p:cTn>
                                        <p:tgtEl>
                                          <p:spTgt spid="8">
                                            <p:txEl>
                                              <p:pRg st="0" end="0"/>
                                            </p:txEl>
                                          </p:spTgt>
                                        </p:tgtEl>
                                        <p:attrNameLst>
                                          <p:attrName>style.visibility</p:attrName>
                                        </p:attrNameLst>
                                      </p:cBhvr>
                                      <p:to>
                                        <p:strVal val="visible"/>
                                      </p:to>
                                    </p:set>
                                    <p:anim by="(-#ppt_w*2)" calcmode="lin" valueType="num">
                                      <p:cBhvr rctx="PPT">
                                        <p:cTn id="40" dur="500" autoRev="1" fill="hold">
                                          <p:stCondLst>
                                            <p:cond delay="0"/>
                                          </p:stCondLst>
                                        </p:cTn>
                                        <p:tgtEl>
                                          <p:spTgt spid="8">
                                            <p:txEl>
                                              <p:pRg st="0" end="0"/>
                                            </p:txEl>
                                          </p:spTgt>
                                        </p:tgtEl>
                                        <p:attrNameLst>
                                          <p:attrName>ppt_w</p:attrName>
                                        </p:attrNameLst>
                                      </p:cBhvr>
                                    </p:anim>
                                    <p:anim by="(#ppt_w*0.50)" calcmode="lin" valueType="num">
                                      <p:cBhvr>
                                        <p:cTn id="41" dur="500" decel="50000" autoRev="1" fill="hold">
                                          <p:stCondLst>
                                            <p:cond delay="0"/>
                                          </p:stCondLst>
                                        </p:cTn>
                                        <p:tgtEl>
                                          <p:spTgt spid="8">
                                            <p:txEl>
                                              <p:pRg st="0" end="0"/>
                                            </p:txEl>
                                          </p:spTgt>
                                        </p:tgtEl>
                                        <p:attrNameLst>
                                          <p:attrName>ppt_x</p:attrName>
                                        </p:attrNameLst>
                                      </p:cBhvr>
                                    </p:anim>
                                    <p:anim from="(-#ppt_h/2)" to="(#ppt_y)" calcmode="lin" valueType="num">
                                      <p:cBhvr>
                                        <p:cTn id="42" dur="1000" fill="hold">
                                          <p:stCondLst>
                                            <p:cond delay="0"/>
                                          </p:stCondLst>
                                        </p:cTn>
                                        <p:tgtEl>
                                          <p:spTgt spid="8">
                                            <p:txEl>
                                              <p:pRg st="0" end="0"/>
                                            </p:txEl>
                                          </p:spTgt>
                                        </p:tgtEl>
                                        <p:attrNameLst>
                                          <p:attrName>ppt_y</p:attrName>
                                        </p:attrNameLst>
                                      </p:cBhvr>
                                    </p:anim>
                                    <p:animRot by="21600000">
                                      <p:cBhvr>
                                        <p:cTn id="43" dur="1000" fill="hold">
                                          <p:stCondLst>
                                            <p:cond delay="0"/>
                                          </p:stCondLst>
                                        </p:cTn>
                                        <p:tgtEl>
                                          <p:spTgt spid="8">
                                            <p:txEl>
                                              <p:pRg st="0" end="0"/>
                                            </p:txEl>
                                          </p:spTgt>
                                        </p:tgtEl>
                                        <p:attrNameLst>
                                          <p:attrName>r</p:attrName>
                                        </p:attrNameLst>
                                      </p:cBhvr>
                                    </p:animRot>
                                  </p:childTnLst>
                                </p:cTn>
                              </p:par>
                            </p:childTnLst>
                          </p:cTn>
                        </p:par>
                      </p:childTnLst>
                    </p:cTn>
                  </p:par>
                  <p:par>
                    <p:cTn id="44" fill="hold">
                      <p:stCondLst>
                        <p:cond delay="indefinite"/>
                      </p:stCondLst>
                      <p:childTnLst>
                        <p:par>
                          <p:cTn id="45" fill="hold">
                            <p:stCondLst>
                              <p:cond delay="0"/>
                            </p:stCondLst>
                            <p:childTnLst>
                              <p:par>
                                <p:cTn id="46" presetID="56" presetClass="entr" presetSubtype="0" fill="hold" nodeType="clickEffect">
                                  <p:stCondLst>
                                    <p:cond delay="0"/>
                                  </p:stCondLst>
                                  <p:iterate type="lt">
                                    <p:tmPct val="10000"/>
                                  </p:iterate>
                                  <p:childTnLst>
                                    <p:set>
                                      <p:cBhvr>
                                        <p:cTn id="47" dur="1" fill="hold">
                                          <p:stCondLst>
                                            <p:cond delay="0"/>
                                          </p:stCondLst>
                                        </p:cTn>
                                        <p:tgtEl>
                                          <p:spTgt spid="8">
                                            <p:txEl>
                                              <p:pRg st="1" end="1"/>
                                            </p:txEl>
                                          </p:spTgt>
                                        </p:tgtEl>
                                        <p:attrNameLst>
                                          <p:attrName>style.visibility</p:attrName>
                                        </p:attrNameLst>
                                      </p:cBhvr>
                                      <p:to>
                                        <p:strVal val="visible"/>
                                      </p:to>
                                    </p:set>
                                    <p:anim by="(-#ppt_w*2)" calcmode="lin" valueType="num">
                                      <p:cBhvr rctx="PPT">
                                        <p:cTn id="48" dur="500" autoRev="1" fill="hold">
                                          <p:stCondLst>
                                            <p:cond delay="0"/>
                                          </p:stCondLst>
                                        </p:cTn>
                                        <p:tgtEl>
                                          <p:spTgt spid="8">
                                            <p:txEl>
                                              <p:pRg st="1" end="1"/>
                                            </p:txEl>
                                          </p:spTgt>
                                        </p:tgtEl>
                                        <p:attrNameLst>
                                          <p:attrName>ppt_w</p:attrName>
                                        </p:attrNameLst>
                                      </p:cBhvr>
                                    </p:anim>
                                    <p:anim by="(#ppt_w*0.50)" calcmode="lin" valueType="num">
                                      <p:cBhvr>
                                        <p:cTn id="49" dur="500" decel="50000" autoRev="1" fill="hold">
                                          <p:stCondLst>
                                            <p:cond delay="0"/>
                                          </p:stCondLst>
                                        </p:cTn>
                                        <p:tgtEl>
                                          <p:spTgt spid="8">
                                            <p:txEl>
                                              <p:pRg st="1" end="1"/>
                                            </p:txEl>
                                          </p:spTgt>
                                        </p:tgtEl>
                                        <p:attrNameLst>
                                          <p:attrName>ppt_x</p:attrName>
                                        </p:attrNameLst>
                                      </p:cBhvr>
                                    </p:anim>
                                    <p:anim from="(-#ppt_h/2)" to="(#ppt_y)" calcmode="lin" valueType="num">
                                      <p:cBhvr>
                                        <p:cTn id="50" dur="1000" fill="hold">
                                          <p:stCondLst>
                                            <p:cond delay="0"/>
                                          </p:stCondLst>
                                        </p:cTn>
                                        <p:tgtEl>
                                          <p:spTgt spid="8">
                                            <p:txEl>
                                              <p:pRg st="1" end="1"/>
                                            </p:txEl>
                                          </p:spTgt>
                                        </p:tgtEl>
                                        <p:attrNameLst>
                                          <p:attrName>ppt_y</p:attrName>
                                        </p:attrNameLst>
                                      </p:cBhvr>
                                    </p:anim>
                                    <p:animRot by="21600000">
                                      <p:cBhvr>
                                        <p:cTn id="51" dur="1000" fill="hold">
                                          <p:stCondLst>
                                            <p:cond delay="0"/>
                                          </p:stCondLst>
                                        </p:cTn>
                                        <p:tgtEl>
                                          <p:spTgt spid="8">
                                            <p:txEl>
                                              <p:pRg st="1" end="1"/>
                                            </p:txEl>
                                          </p:spTgt>
                                        </p:tgtEl>
                                        <p:attrNameLst>
                                          <p:attrName>r</p:attrName>
                                        </p:attrNameLst>
                                      </p:cBhvr>
                                    </p:animRot>
                                  </p:childTnLst>
                                </p:cTn>
                              </p:par>
                            </p:childTnLst>
                          </p:cTn>
                        </p:par>
                      </p:childTnLst>
                    </p:cTn>
                  </p:par>
                  <p:par>
                    <p:cTn id="52" fill="hold">
                      <p:stCondLst>
                        <p:cond delay="indefinite"/>
                      </p:stCondLst>
                      <p:childTnLst>
                        <p:par>
                          <p:cTn id="53" fill="hold">
                            <p:stCondLst>
                              <p:cond delay="0"/>
                            </p:stCondLst>
                            <p:childTnLst>
                              <p:par>
                                <p:cTn id="54" presetID="56" presetClass="entr" presetSubtype="0" fill="hold" nodeType="clickEffect">
                                  <p:stCondLst>
                                    <p:cond delay="0"/>
                                  </p:stCondLst>
                                  <p:iterate type="lt">
                                    <p:tmPct val="10000"/>
                                  </p:iterate>
                                  <p:childTnLst>
                                    <p:set>
                                      <p:cBhvr>
                                        <p:cTn id="55" dur="1" fill="hold">
                                          <p:stCondLst>
                                            <p:cond delay="0"/>
                                          </p:stCondLst>
                                        </p:cTn>
                                        <p:tgtEl>
                                          <p:spTgt spid="8">
                                            <p:txEl>
                                              <p:pRg st="2" end="2"/>
                                            </p:txEl>
                                          </p:spTgt>
                                        </p:tgtEl>
                                        <p:attrNameLst>
                                          <p:attrName>style.visibility</p:attrName>
                                        </p:attrNameLst>
                                      </p:cBhvr>
                                      <p:to>
                                        <p:strVal val="visible"/>
                                      </p:to>
                                    </p:set>
                                    <p:anim by="(-#ppt_w*2)" calcmode="lin" valueType="num">
                                      <p:cBhvr rctx="PPT">
                                        <p:cTn id="56" dur="500" autoRev="1" fill="hold">
                                          <p:stCondLst>
                                            <p:cond delay="0"/>
                                          </p:stCondLst>
                                        </p:cTn>
                                        <p:tgtEl>
                                          <p:spTgt spid="8">
                                            <p:txEl>
                                              <p:pRg st="2" end="2"/>
                                            </p:txEl>
                                          </p:spTgt>
                                        </p:tgtEl>
                                        <p:attrNameLst>
                                          <p:attrName>ppt_w</p:attrName>
                                        </p:attrNameLst>
                                      </p:cBhvr>
                                    </p:anim>
                                    <p:anim by="(#ppt_w*0.50)" calcmode="lin" valueType="num">
                                      <p:cBhvr>
                                        <p:cTn id="57" dur="500" decel="50000" autoRev="1" fill="hold">
                                          <p:stCondLst>
                                            <p:cond delay="0"/>
                                          </p:stCondLst>
                                        </p:cTn>
                                        <p:tgtEl>
                                          <p:spTgt spid="8">
                                            <p:txEl>
                                              <p:pRg st="2" end="2"/>
                                            </p:txEl>
                                          </p:spTgt>
                                        </p:tgtEl>
                                        <p:attrNameLst>
                                          <p:attrName>ppt_x</p:attrName>
                                        </p:attrNameLst>
                                      </p:cBhvr>
                                    </p:anim>
                                    <p:anim from="(-#ppt_h/2)" to="(#ppt_y)" calcmode="lin" valueType="num">
                                      <p:cBhvr>
                                        <p:cTn id="58" dur="1000" fill="hold">
                                          <p:stCondLst>
                                            <p:cond delay="0"/>
                                          </p:stCondLst>
                                        </p:cTn>
                                        <p:tgtEl>
                                          <p:spTgt spid="8">
                                            <p:txEl>
                                              <p:pRg st="2" end="2"/>
                                            </p:txEl>
                                          </p:spTgt>
                                        </p:tgtEl>
                                        <p:attrNameLst>
                                          <p:attrName>ppt_y</p:attrName>
                                        </p:attrNameLst>
                                      </p:cBhvr>
                                    </p:anim>
                                    <p:animRot by="21600000">
                                      <p:cBhvr>
                                        <p:cTn id="59" dur="1000" fill="hold">
                                          <p:stCondLst>
                                            <p:cond delay="0"/>
                                          </p:stCondLst>
                                        </p:cTn>
                                        <p:tgtEl>
                                          <p:spTgt spid="8">
                                            <p:txEl>
                                              <p:pRg st="2" end="2"/>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701127" y="0"/>
            <a:ext cx="6789744" cy="461665"/>
          </a:xfrm>
          <a:prstGeom prst="rect">
            <a:avLst/>
          </a:prstGeom>
          <a:noFill/>
        </p:spPr>
        <p:txBody>
          <a:bodyPr wrap="none" lIns="91440" tIns="45720" rIns="91440" bIns="45720">
            <a:spAutoFit/>
          </a:bodyPr>
          <a:lstStyle/>
          <a:p>
            <a:pPr algn="ctr"/>
            <a:r>
              <a:rPr lang="fr-FR" sz="2400" b="1" dirty="0" smtClean="0">
                <a:ln w="0"/>
                <a:effectLst>
                  <a:outerShdw blurRad="38100" dist="19050" dir="2700000" algn="tl" rotWithShape="0">
                    <a:schemeClr val="dk1">
                      <a:alpha val="40000"/>
                    </a:schemeClr>
                  </a:outerShdw>
                </a:effectLst>
              </a:rPr>
              <a:t>Je compose pour vous avec ma douce et fidèle amie</a:t>
            </a:r>
            <a:endParaRPr lang="fr-FR" sz="24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20/01/2019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2</a:t>
            </a:fld>
            <a:endParaRPr lang="fr-FR" sz="1600" b="1" dirty="0"/>
          </a:p>
        </p:txBody>
      </p:sp>
      <p:sp>
        <p:nvSpPr>
          <p:cNvPr id="3" name="Rectangle 2"/>
          <p:cNvSpPr/>
          <p:nvPr/>
        </p:nvSpPr>
        <p:spPr>
          <a:xfrm>
            <a:off x="0" y="0"/>
            <a:ext cx="12192000" cy="6858000"/>
          </a:xfrm>
          <a:prstGeom prst="rect">
            <a:avLst/>
          </a:prstGeom>
          <a:noFill/>
          <a:ln w="762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 name="Rectangle 1"/>
          <p:cNvSpPr/>
          <p:nvPr/>
        </p:nvSpPr>
        <p:spPr>
          <a:xfrm>
            <a:off x="781878" y="997553"/>
            <a:ext cx="10389704" cy="4832092"/>
          </a:xfrm>
          <a:prstGeom prst="rect">
            <a:avLst/>
          </a:prstGeom>
        </p:spPr>
        <p:txBody>
          <a:bodyPr wrap="square">
            <a:spAutoFit/>
          </a:bodyPr>
          <a:lstStyle/>
          <a:p>
            <a:r>
              <a:rPr lang="fr-FR" sz="2800" b="1" dirty="0">
                <a:latin typeface="Brush Script MT" panose="03060802040406070304" pitchFamily="66" charset="0"/>
              </a:rPr>
              <a:t> Voyage en Egypte : la vallée du </a:t>
            </a:r>
            <a:r>
              <a:rPr lang="fr-FR" sz="2800" b="1" dirty="0" err="1">
                <a:latin typeface="Brush Script MT" panose="03060802040406070304" pitchFamily="66" charset="0"/>
              </a:rPr>
              <a:t>nil</a:t>
            </a:r>
            <a:endParaRPr lang="fr-FR" sz="2800" b="1" dirty="0">
              <a:latin typeface="Brush Script MT" panose="03060802040406070304" pitchFamily="66" charset="0"/>
            </a:endParaRPr>
          </a:p>
          <a:p>
            <a:endParaRPr lang="fr-FR" sz="2800" b="1" dirty="0">
              <a:latin typeface="Brush Script MT" panose="03060802040406070304" pitchFamily="66" charset="0"/>
            </a:endParaRPr>
          </a:p>
          <a:p>
            <a:r>
              <a:rPr lang="fr-FR" sz="2800" b="1" dirty="0">
                <a:latin typeface="Brush Script MT" panose="03060802040406070304" pitchFamily="66" charset="0"/>
              </a:rPr>
              <a:t>La Vallée du Nil est la source de la richesse de l'Egypte, c'est là que se concentre la population, et là que les civilisations se sont succédées.</a:t>
            </a:r>
          </a:p>
          <a:p>
            <a:r>
              <a:rPr lang="fr-FR" sz="2800" b="1" dirty="0">
                <a:latin typeface="Brush Script MT" panose="03060802040406070304" pitchFamily="66" charset="0"/>
              </a:rPr>
              <a:t>La plus importante de ces civilisations est celle de la période des Pharaons.</a:t>
            </a:r>
          </a:p>
          <a:p>
            <a:r>
              <a:rPr lang="fr-FR" sz="2800" b="1" dirty="0">
                <a:latin typeface="Brush Script MT" panose="03060802040406070304" pitchFamily="66" charset="0"/>
              </a:rPr>
              <a:t>Le Nil mesure 6500 km de long, le 2eme plus long fleuve du monde. Le premier étant l'Amazone.</a:t>
            </a:r>
          </a:p>
          <a:p>
            <a:r>
              <a:rPr lang="fr-FR" sz="2800" b="1" dirty="0">
                <a:latin typeface="Brush Script MT" panose="03060802040406070304" pitchFamily="66" charset="0"/>
              </a:rPr>
              <a:t>Il prend se source au lac Victoria en Ouganda pour le </a:t>
            </a:r>
            <a:r>
              <a:rPr lang="fr-FR" sz="2800" b="1" dirty="0" err="1">
                <a:latin typeface="Brush Script MT" panose="03060802040406070304" pitchFamily="66" charset="0"/>
              </a:rPr>
              <a:t>nil</a:t>
            </a:r>
            <a:r>
              <a:rPr lang="fr-FR" sz="2800" b="1" dirty="0">
                <a:latin typeface="Brush Script MT" panose="03060802040406070304" pitchFamily="66" charset="0"/>
              </a:rPr>
              <a:t> blanc (30% du débit) et en Ethiopie pour le </a:t>
            </a:r>
            <a:r>
              <a:rPr lang="fr-FR" sz="2800" b="1" dirty="0" err="1">
                <a:latin typeface="Brush Script MT" panose="03060802040406070304" pitchFamily="66" charset="0"/>
              </a:rPr>
              <a:t>nil</a:t>
            </a:r>
            <a:r>
              <a:rPr lang="fr-FR" sz="2800" b="1" dirty="0">
                <a:latin typeface="Brush Script MT" panose="03060802040406070304" pitchFamily="66" charset="0"/>
              </a:rPr>
              <a:t> bleu (70% du débit), tous deux affluents du </a:t>
            </a:r>
            <a:r>
              <a:rPr lang="fr-FR" sz="2800" b="1" dirty="0" err="1">
                <a:latin typeface="Brush Script MT" panose="03060802040406070304" pitchFamily="66" charset="0"/>
              </a:rPr>
              <a:t>nil</a:t>
            </a:r>
            <a:r>
              <a:rPr lang="fr-FR" sz="2800" b="1" dirty="0">
                <a:latin typeface="Brush Script MT" panose="03060802040406070304" pitchFamily="66" charset="0"/>
              </a:rPr>
              <a:t>.</a:t>
            </a:r>
          </a:p>
          <a:p>
            <a:r>
              <a:rPr lang="fr-FR" sz="2800" b="1" dirty="0">
                <a:latin typeface="Brush Script MT" panose="03060802040406070304" pitchFamily="66" charset="0"/>
              </a:rPr>
              <a:t>Le </a:t>
            </a:r>
            <a:r>
              <a:rPr lang="fr-FR" sz="2800" b="1" dirty="0" err="1">
                <a:latin typeface="Brush Script MT" panose="03060802040406070304" pitchFamily="66" charset="0"/>
              </a:rPr>
              <a:t>nil</a:t>
            </a:r>
            <a:r>
              <a:rPr lang="fr-FR" sz="2800" b="1" dirty="0">
                <a:latin typeface="Brush Script MT" panose="03060802040406070304" pitchFamily="66" charset="0"/>
              </a:rPr>
              <a:t> se jette dans la mer méditerranée par un immense delta, qui divise le fleuve en 2 bras principaux, celui de Rosette, et celui de Damiette. </a:t>
            </a:r>
          </a:p>
        </p:txBody>
      </p:sp>
    </p:spTree>
    <p:extLst>
      <p:ext uri="{BB962C8B-B14F-4D97-AF65-F5344CB8AC3E}">
        <p14:creationId xmlns:p14="http://schemas.microsoft.com/office/powerpoint/2010/main" val="2783332494"/>
      </p:ext>
    </p:extLst>
  </p:cSld>
  <p:clrMapOvr>
    <a:masterClrMapping/>
  </p:clrMapOvr>
  <mc:AlternateContent xmlns:mc="http://schemas.openxmlformats.org/markup-compatibility/2006">
    <mc:Choice xmlns:p14="http://schemas.microsoft.com/office/powerpoint/2010/main" Requires="p14">
      <p:transition spd="slow" p14:dur="6500" advTm="10000">
        <p:circle/>
      </p:transition>
    </mc:Choice>
    <mc:Fallback>
      <p:transition spd="slow" advTm="10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2">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2">
                                            <p:txEl>
                                              <p:pRg st="0" end="0"/>
                                            </p:txEl>
                                          </p:spTgt>
                                        </p:tgtEl>
                                        <p:attrNameLst>
                                          <p:attrName>ppt_w</p:attrName>
                                        </p:attrNameLst>
                                      </p:cBhvr>
                                    </p:anim>
                                    <p:anim by="(#ppt_w*0.50)" calcmode="lin" valueType="num">
                                      <p:cBhvr>
                                        <p:cTn id="16" dur="500" decel="50000" autoRev="1" fill="hold">
                                          <p:stCondLst>
                                            <p:cond delay="0"/>
                                          </p:stCondLst>
                                        </p:cTn>
                                        <p:tgtEl>
                                          <p:spTgt spid="2">
                                            <p:txEl>
                                              <p:pRg st="0" end="0"/>
                                            </p:txEl>
                                          </p:spTgt>
                                        </p:tgtEl>
                                        <p:attrNameLst>
                                          <p:attrName>ppt_x</p:attrName>
                                        </p:attrNameLst>
                                      </p:cBhvr>
                                    </p:anim>
                                    <p:anim from="(-#ppt_h/2)" to="(#ppt_y)" calcmode="lin" valueType="num">
                                      <p:cBhvr>
                                        <p:cTn id="17" dur="1000" fill="hold">
                                          <p:stCondLst>
                                            <p:cond delay="0"/>
                                          </p:stCondLst>
                                        </p:cTn>
                                        <p:tgtEl>
                                          <p:spTgt spid="2">
                                            <p:txEl>
                                              <p:pRg st="0" end="0"/>
                                            </p:txEl>
                                          </p:spTgt>
                                        </p:tgtEl>
                                        <p:attrNameLst>
                                          <p:attrName>ppt_y</p:attrName>
                                        </p:attrNameLst>
                                      </p:cBhvr>
                                    </p:anim>
                                    <p:animRot by="21600000">
                                      <p:cBhvr>
                                        <p:cTn id="18" dur="1000" fill="hold">
                                          <p:stCondLst>
                                            <p:cond delay="0"/>
                                          </p:stCondLst>
                                        </p:cTn>
                                        <p:tgtEl>
                                          <p:spTgt spid="2">
                                            <p:txEl>
                                              <p:pRg st="0" end="0"/>
                                            </p:txEl>
                                          </p:spTgt>
                                        </p:tgtEl>
                                        <p:attrNameLst>
                                          <p:attrName>r</p:attrName>
                                        </p:attrNameLst>
                                      </p:cBhvr>
                                    </p:animRot>
                                  </p:childTnLst>
                                </p:cTn>
                              </p:par>
                            </p:childTnLst>
                          </p:cTn>
                        </p:par>
                      </p:childTnLst>
                    </p:cTn>
                  </p:par>
                  <p:par>
                    <p:cTn id="19" fill="hold">
                      <p:stCondLst>
                        <p:cond delay="indefinite"/>
                      </p:stCondLst>
                      <p:childTnLst>
                        <p:par>
                          <p:cTn id="20" fill="hold">
                            <p:stCondLst>
                              <p:cond delay="0"/>
                            </p:stCondLst>
                            <p:childTnLst>
                              <p:par>
                                <p:cTn id="21" presetID="56" presetClass="entr" presetSubtype="0" fill="hold" nodeType="clickEffect">
                                  <p:stCondLst>
                                    <p:cond delay="0"/>
                                  </p:stCondLst>
                                  <p:iterate type="lt">
                                    <p:tmPct val="10000"/>
                                  </p:iterate>
                                  <p:childTnLst>
                                    <p:set>
                                      <p:cBhvr>
                                        <p:cTn id="22" dur="1" fill="hold">
                                          <p:stCondLst>
                                            <p:cond delay="0"/>
                                          </p:stCondLst>
                                        </p:cTn>
                                        <p:tgtEl>
                                          <p:spTgt spid="2">
                                            <p:txEl>
                                              <p:pRg st="2" end="2"/>
                                            </p:txEl>
                                          </p:spTgt>
                                        </p:tgtEl>
                                        <p:attrNameLst>
                                          <p:attrName>style.visibility</p:attrName>
                                        </p:attrNameLst>
                                      </p:cBhvr>
                                      <p:to>
                                        <p:strVal val="visible"/>
                                      </p:to>
                                    </p:set>
                                    <p:anim by="(-#ppt_w*2)" calcmode="lin" valueType="num">
                                      <p:cBhvr rctx="PPT">
                                        <p:cTn id="23" dur="500" autoRev="1" fill="hold">
                                          <p:stCondLst>
                                            <p:cond delay="0"/>
                                          </p:stCondLst>
                                        </p:cTn>
                                        <p:tgtEl>
                                          <p:spTgt spid="2">
                                            <p:txEl>
                                              <p:pRg st="2" end="2"/>
                                            </p:txEl>
                                          </p:spTgt>
                                        </p:tgtEl>
                                        <p:attrNameLst>
                                          <p:attrName>ppt_w</p:attrName>
                                        </p:attrNameLst>
                                      </p:cBhvr>
                                    </p:anim>
                                    <p:anim by="(#ppt_w*0.50)" calcmode="lin" valueType="num">
                                      <p:cBhvr>
                                        <p:cTn id="24" dur="500" decel="50000" autoRev="1" fill="hold">
                                          <p:stCondLst>
                                            <p:cond delay="0"/>
                                          </p:stCondLst>
                                        </p:cTn>
                                        <p:tgtEl>
                                          <p:spTgt spid="2">
                                            <p:txEl>
                                              <p:pRg st="2" end="2"/>
                                            </p:txEl>
                                          </p:spTgt>
                                        </p:tgtEl>
                                        <p:attrNameLst>
                                          <p:attrName>ppt_x</p:attrName>
                                        </p:attrNameLst>
                                      </p:cBhvr>
                                    </p:anim>
                                    <p:anim from="(-#ppt_h/2)" to="(#ppt_y)" calcmode="lin" valueType="num">
                                      <p:cBhvr>
                                        <p:cTn id="25" dur="1000" fill="hold">
                                          <p:stCondLst>
                                            <p:cond delay="0"/>
                                          </p:stCondLst>
                                        </p:cTn>
                                        <p:tgtEl>
                                          <p:spTgt spid="2">
                                            <p:txEl>
                                              <p:pRg st="2" end="2"/>
                                            </p:txEl>
                                          </p:spTgt>
                                        </p:tgtEl>
                                        <p:attrNameLst>
                                          <p:attrName>ppt_y</p:attrName>
                                        </p:attrNameLst>
                                      </p:cBhvr>
                                    </p:anim>
                                    <p:animRot by="21600000">
                                      <p:cBhvr>
                                        <p:cTn id="26" dur="1000" fill="hold">
                                          <p:stCondLst>
                                            <p:cond delay="0"/>
                                          </p:stCondLst>
                                        </p:cTn>
                                        <p:tgtEl>
                                          <p:spTgt spid="2">
                                            <p:txEl>
                                              <p:pRg st="2" end="2"/>
                                            </p:txEl>
                                          </p:spTgt>
                                        </p:tgtEl>
                                        <p:attrNameLst>
                                          <p:attrName>r</p:attrName>
                                        </p:attrNameLst>
                                      </p:cBhvr>
                                    </p:animRot>
                                  </p:childTnLst>
                                </p:cTn>
                              </p:par>
                            </p:childTnLst>
                          </p:cTn>
                        </p:par>
                      </p:childTnLst>
                    </p:cTn>
                  </p:par>
                  <p:par>
                    <p:cTn id="27" fill="hold">
                      <p:stCondLst>
                        <p:cond delay="indefinite"/>
                      </p:stCondLst>
                      <p:childTnLst>
                        <p:par>
                          <p:cTn id="28" fill="hold">
                            <p:stCondLst>
                              <p:cond delay="0"/>
                            </p:stCondLst>
                            <p:childTnLst>
                              <p:par>
                                <p:cTn id="29" presetID="56" presetClass="entr" presetSubtype="0" fill="hold" nodeType="clickEffect">
                                  <p:stCondLst>
                                    <p:cond delay="0"/>
                                  </p:stCondLst>
                                  <p:iterate type="lt">
                                    <p:tmPct val="10000"/>
                                  </p:iterate>
                                  <p:childTnLst>
                                    <p:set>
                                      <p:cBhvr>
                                        <p:cTn id="30" dur="1" fill="hold">
                                          <p:stCondLst>
                                            <p:cond delay="0"/>
                                          </p:stCondLst>
                                        </p:cTn>
                                        <p:tgtEl>
                                          <p:spTgt spid="2">
                                            <p:txEl>
                                              <p:pRg st="3" end="3"/>
                                            </p:txEl>
                                          </p:spTgt>
                                        </p:tgtEl>
                                        <p:attrNameLst>
                                          <p:attrName>style.visibility</p:attrName>
                                        </p:attrNameLst>
                                      </p:cBhvr>
                                      <p:to>
                                        <p:strVal val="visible"/>
                                      </p:to>
                                    </p:set>
                                    <p:anim by="(-#ppt_w*2)" calcmode="lin" valueType="num">
                                      <p:cBhvr rctx="PPT">
                                        <p:cTn id="31" dur="500" autoRev="1" fill="hold">
                                          <p:stCondLst>
                                            <p:cond delay="0"/>
                                          </p:stCondLst>
                                        </p:cTn>
                                        <p:tgtEl>
                                          <p:spTgt spid="2">
                                            <p:txEl>
                                              <p:pRg st="3" end="3"/>
                                            </p:txEl>
                                          </p:spTgt>
                                        </p:tgtEl>
                                        <p:attrNameLst>
                                          <p:attrName>ppt_w</p:attrName>
                                        </p:attrNameLst>
                                      </p:cBhvr>
                                    </p:anim>
                                    <p:anim by="(#ppt_w*0.50)" calcmode="lin" valueType="num">
                                      <p:cBhvr>
                                        <p:cTn id="32" dur="500" decel="50000" autoRev="1" fill="hold">
                                          <p:stCondLst>
                                            <p:cond delay="0"/>
                                          </p:stCondLst>
                                        </p:cTn>
                                        <p:tgtEl>
                                          <p:spTgt spid="2">
                                            <p:txEl>
                                              <p:pRg st="3" end="3"/>
                                            </p:txEl>
                                          </p:spTgt>
                                        </p:tgtEl>
                                        <p:attrNameLst>
                                          <p:attrName>ppt_x</p:attrName>
                                        </p:attrNameLst>
                                      </p:cBhvr>
                                    </p:anim>
                                    <p:anim from="(-#ppt_h/2)" to="(#ppt_y)" calcmode="lin" valueType="num">
                                      <p:cBhvr>
                                        <p:cTn id="33" dur="1000" fill="hold">
                                          <p:stCondLst>
                                            <p:cond delay="0"/>
                                          </p:stCondLst>
                                        </p:cTn>
                                        <p:tgtEl>
                                          <p:spTgt spid="2">
                                            <p:txEl>
                                              <p:pRg st="3" end="3"/>
                                            </p:txEl>
                                          </p:spTgt>
                                        </p:tgtEl>
                                        <p:attrNameLst>
                                          <p:attrName>ppt_y</p:attrName>
                                        </p:attrNameLst>
                                      </p:cBhvr>
                                    </p:anim>
                                    <p:animRot by="21600000">
                                      <p:cBhvr>
                                        <p:cTn id="34" dur="1000" fill="hold">
                                          <p:stCondLst>
                                            <p:cond delay="0"/>
                                          </p:stCondLst>
                                        </p:cTn>
                                        <p:tgtEl>
                                          <p:spTgt spid="2">
                                            <p:txEl>
                                              <p:pRg st="3" end="3"/>
                                            </p:txEl>
                                          </p:spTgt>
                                        </p:tgtEl>
                                        <p:attrNameLst>
                                          <p:attrName>r</p:attrName>
                                        </p:attrNameLst>
                                      </p:cBhvr>
                                    </p:animRot>
                                  </p:childTnLst>
                                </p:cTn>
                              </p:par>
                            </p:childTnLst>
                          </p:cTn>
                        </p:par>
                      </p:childTnLst>
                    </p:cTn>
                  </p:par>
                  <p:par>
                    <p:cTn id="35" fill="hold">
                      <p:stCondLst>
                        <p:cond delay="indefinite"/>
                      </p:stCondLst>
                      <p:childTnLst>
                        <p:par>
                          <p:cTn id="36" fill="hold">
                            <p:stCondLst>
                              <p:cond delay="0"/>
                            </p:stCondLst>
                            <p:childTnLst>
                              <p:par>
                                <p:cTn id="37" presetID="56" presetClass="entr" presetSubtype="0" fill="hold" nodeType="clickEffect">
                                  <p:stCondLst>
                                    <p:cond delay="0"/>
                                  </p:stCondLst>
                                  <p:iterate type="lt">
                                    <p:tmPct val="10000"/>
                                  </p:iterate>
                                  <p:childTnLst>
                                    <p:set>
                                      <p:cBhvr>
                                        <p:cTn id="38" dur="1" fill="hold">
                                          <p:stCondLst>
                                            <p:cond delay="0"/>
                                          </p:stCondLst>
                                        </p:cTn>
                                        <p:tgtEl>
                                          <p:spTgt spid="2">
                                            <p:txEl>
                                              <p:pRg st="4" end="4"/>
                                            </p:txEl>
                                          </p:spTgt>
                                        </p:tgtEl>
                                        <p:attrNameLst>
                                          <p:attrName>style.visibility</p:attrName>
                                        </p:attrNameLst>
                                      </p:cBhvr>
                                      <p:to>
                                        <p:strVal val="visible"/>
                                      </p:to>
                                    </p:set>
                                    <p:anim by="(-#ppt_w*2)" calcmode="lin" valueType="num">
                                      <p:cBhvr rctx="PPT">
                                        <p:cTn id="39" dur="500" autoRev="1" fill="hold">
                                          <p:stCondLst>
                                            <p:cond delay="0"/>
                                          </p:stCondLst>
                                        </p:cTn>
                                        <p:tgtEl>
                                          <p:spTgt spid="2">
                                            <p:txEl>
                                              <p:pRg st="4" end="4"/>
                                            </p:txEl>
                                          </p:spTgt>
                                        </p:tgtEl>
                                        <p:attrNameLst>
                                          <p:attrName>ppt_w</p:attrName>
                                        </p:attrNameLst>
                                      </p:cBhvr>
                                    </p:anim>
                                    <p:anim by="(#ppt_w*0.50)" calcmode="lin" valueType="num">
                                      <p:cBhvr>
                                        <p:cTn id="40" dur="500" decel="50000" autoRev="1" fill="hold">
                                          <p:stCondLst>
                                            <p:cond delay="0"/>
                                          </p:stCondLst>
                                        </p:cTn>
                                        <p:tgtEl>
                                          <p:spTgt spid="2">
                                            <p:txEl>
                                              <p:pRg st="4" end="4"/>
                                            </p:txEl>
                                          </p:spTgt>
                                        </p:tgtEl>
                                        <p:attrNameLst>
                                          <p:attrName>ppt_x</p:attrName>
                                        </p:attrNameLst>
                                      </p:cBhvr>
                                    </p:anim>
                                    <p:anim from="(-#ppt_h/2)" to="(#ppt_y)" calcmode="lin" valueType="num">
                                      <p:cBhvr>
                                        <p:cTn id="41" dur="1000" fill="hold">
                                          <p:stCondLst>
                                            <p:cond delay="0"/>
                                          </p:stCondLst>
                                        </p:cTn>
                                        <p:tgtEl>
                                          <p:spTgt spid="2">
                                            <p:txEl>
                                              <p:pRg st="4" end="4"/>
                                            </p:txEl>
                                          </p:spTgt>
                                        </p:tgtEl>
                                        <p:attrNameLst>
                                          <p:attrName>ppt_y</p:attrName>
                                        </p:attrNameLst>
                                      </p:cBhvr>
                                    </p:anim>
                                    <p:animRot by="21600000">
                                      <p:cBhvr>
                                        <p:cTn id="42" dur="1000" fill="hold">
                                          <p:stCondLst>
                                            <p:cond delay="0"/>
                                          </p:stCondLst>
                                        </p:cTn>
                                        <p:tgtEl>
                                          <p:spTgt spid="2">
                                            <p:txEl>
                                              <p:pRg st="4" end="4"/>
                                            </p:txEl>
                                          </p:spTgt>
                                        </p:tgtEl>
                                        <p:attrNameLst>
                                          <p:attrName>r</p:attrName>
                                        </p:attrNameLst>
                                      </p:cBhvr>
                                    </p:animRot>
                                  </p:childTnLst>
                                </p:cTn>
                              </p:par>
                            </p:childTnLst>
                          </p:cTn>
                        </p:par>
                      </p:childTnLst>
                    </p:cTn>
                  </p:par>
                  <p:par>
                    <p:cTn id="43" fill="hold">
                      <p:stCondLst>
                        <p:cond delay="indefinite"/>
                      </p:stCondLst>
                      <p:childTnLst>
                        <p:par>
                          <p:cTn id="44" fill="hold">
                            <p:stCondLst>
                              <p:cond delay="0"/>
                            </p:stCondLst>
                            <p:childTnLst>
                              <p:par>
                                <p:cTn id="45" presetID="56" presetClass="entr" presetSubtype="0" fill="hold" nodeType="clickEffect">
                                  <p:stCondLst>
                                    <p:cond delay="0"/>
                                  </p:stCondLst>
                                  <p:iterate type="lt">
                                    <p:tmPct val="10000"/>
                                  </p:iterate>
                                  <p:childTnLst>
                                    <p:set>
                                      <p:cBhvr>
                                        <p:cTn id="46" dur="1" fill="hold">
                                          <p:stCondLst>
                                            <p:cond delay="0"/>
                                          </p:stCondLst>
                                        </p:cTn>
                                        <p:tgtEl>
                                          <p:spTgt spid="2">
                                            <p:txEl>
                                              <p:pRg st="5" end="5"/>
                                            </p:txEl>
                                          </p:spTgt>
                                        </p:tgtEl>
                                        <p:attrNameLst>
                                          <p:attrName>style.visibility</p:attrName>
                                        </p:attrNameLst>
                                      </p:cBhvr>
                                      <p:to>
                                        <p:strVal val="visible"/>
                                      </p:to>
                                    </p:set>
                                    <p:anim by="(-#ppt_w*2)" calcmode="lin" valueType="num">
                                      <p:cBhvr rctx="PPT">
                                        <p:cTn id="47" dur="500" autoRev="1" fill="hold">
                                          <p:stCondLst>
                                            <p:cond delay="0"/>
                                          </p:stCondLst>
                                        </p:cTn>
                                        <p:tgtEl>
                                          <p:spTgt spid="2">
                                            <p:txEl>
                                              <p:pRg st="5" end="5"/>
                                            </p:txEl>
                                          </p:spTgt>
                                        </p:tgtEl>
                                        <p:attrNameLst>
                                          <p:attrName>ppt_w</p:attrName>
                                        </p:attrNameLst>
                                      </p:cBhvr>
                                    </p:anim>
                                    <p:anim by="(#ppt_w*0.50)" calcmode="lin" valueType="num">
                                      <p:cBhvr>
                                        <p:cTn id="48" dur="500" decel="50000" autoRev="1" fill="hold">
                                          <p:stCondLst>
                                            <p:cond delay="0"/>
                                          </p:stCondLst>
                                        </p:cTn>
                                        <p:tgtEl>
                                          <p:spTgt spid="2">
                                            <p:txEl>
                                              <p:pRg st="5" end="5"/>
                                            </p:txEl>
                                          </p:spTgt>
                                        </p:tgtEl>
                                        <p:attrNameLst>
                                          <p:attrName>ppt_x</p:attrName>
                                        </p:attrNameLst>
                                      </p:cBhvr>
                                    </p:anim>
                                    <p:anim from="(-#ppt_h/2)" to="(#ppt_y)" calcmode="lin" valueType="num">
                                      <p:cBhvr>
                                        <p:cTn id="49" dur="1000" fill="hold">
                                          <p:stCondLst>
                                            <p:cond delay="0"/>
                                          </p:stCondLst>
                                        </p:cTn>
                                        <p:tgtEl>
                                          <p:spTgt spid="2">
                                            <p:txEl>
                                              <p:pRg st="5" end="5"/>
                                            </p:txEl>
                                          </p:spTgt>
                                        </p:tgtEl>
                                        <p:attrNameLst>
                                          <p:attrName>ppt_y</p:attrName>
                                        </p:attrNameLst>
                                      </p:cBhvr>
                                    </p:anim>
                                    <p:animRot by="21600000">
                                      <p:cBhvr>
                                        <p:cTn id="50" dur="1000" fill="hold">
                                          <p:stCondLst>
                                            <p:cond delay="0"/>
                                          </p:stCondLst>
                                        </p:cTn>
                                        <p:tgtEl>
                                          <p:spTgt spid="2">
                                            <p:txEl>
                                              <p:pRg st="5" end="5"/>
                                            </p:txEl>
                                          </p:spTgt>
                                        </p:tgtEl>
                                        <p:attrNameLst>
                                          <p:attrName>r</p:attrName>
                                        </p:attrNameLst>
                                      </p:cBhvr>
                                    </p:animRot>
                                  </p:childTnLst>
                                </p:cTn>
                              </p:par>
                            </p:childTnLst>
                          </p:cTn>
                        </p:par>
                      </p:childTnLst>
                    </p:cTn>
                  </p:par>
                  <p:par>
                    <p:cTn id="51" fill="hold">
                      <p:stCondLst>
                        <p:cond delay="indefinite"/>
                      </p:stCondLst>
                      <p:childTnLst>
                        <p:par>
                          <p:cTn id="52" fill="hold">
                            <p:stCondLst>
                              <p:cond delay="0"/>
                            </p:stCondLst>
                            <p:childTnLst>
                              <p:par>
                                <p:cTn id="53" presetID="56" presetClass="entr" presetSubtype="0" fill="hold" nodeType="clickEffect">
                                  <p:stCondLst>
                                    <p:cond delay="0"/>
                                  </p:stCondLst>
                                  <p:iterate type="lt">
                                    <p:tmPct val="10000"/>
                                  </p:iterate>
                                  <p:childTnLst>
                                    <p:set>
                                      <p:cBhvr>
                                        <p:cTn id="54" dur="1" fill="hold">
                                          <p:stCondLst>
                                            <p:cond delay="0"/>
                                          </p:stCondLst>
                                        </p:cTn>
                                        <p:tgtEl>
                                          <p:spTgt spid="2">
                                            <p:txEl>
                                              <p:pRg st="6" end="6"/>
                                            </p:txEl>
                                          </p:spTgt>
                                        </p:tgtEl>
                                        <p:attrNameLst>
                                          <p:attrName>style.visibility</p:attrName>
                                        </p:attrNameLst>
                                      </p:cBhvr>
                                      <p:to>
                                        <p:strVal val="visible"/>
                                      </p:to>
                                    </p:set>
                                    <p:anim by="(-#ppt_w*2)" calcmode="lin" valueType="num">
                                      <p:cBhvr rctx="PPT">
                                        <p:cTn id="55" dur="500" autoRev="1" fill="hold">
                                          <p:stCondLst>
                                            <p:cond delay="0"/>
                                          </p:stCondLst>
                                        </p:cTn>
                                        <p:tgtEl>
                                          <p:spTgt spid="2">
                                            <p:txEl>
                                              <p:pRg st="6" end="6"/>
                                            </p:txEl>
                                          </p:spTgt>
                                        </p:tgtEl>
                                        <p:attrNameLst>
                                          <p:attrName>ppt_w</p:attrName>
                                        </p:attrNameLst>
                                      </p:cBhvr>
                                    </p:anim>
                                    <p:anim by="(#ppt_w*0.50)" calcmode="lin" valueType="num">
                                      <p:cBhvr>
                                        <p:cTn id="56" dur="500" decel="50000" autoRev="1" fill="hold">
                                          <p:stCondLst>
                                            <p:cond delay="0"/>
                                          </p:stCondLst>
                                        </p:cTn>
                                        <p:tgtEl>
                                          <p:spTgt spid="2">
                                            <p:txEl>
                                              <p:pRg st="6" end="6"/>
                                            </p:txEl>
                                          </p:spTgt>
                                        </p:tgtEl>
                                        <p:attrNameLst>
                                          <p:attrName>ppt_x</p:attrName>
                                        </p:attrNameLst>
                                      </p:cBhvr>
                                    </p:anim>
                                    <p:anim from="(-#ppt_h/2)" to="(#ppt_y)" calcmode="lin" valueType="num">
                                      <p:cBhvr>
                                        <p:cTn id="57" dur="1000" fill="hold">
                                          <p:stCondLst>
                                            <p:cond delay="0"/>
                                          </p:stCondLst>
                                        </p:cTn>
                                        <p:tgtEl>
                                          <p:spTgt spid="2">
                                            <p:txEl>
                                              <p:pRg st="6" end="6"/>
                                            </p:txEl>
                                          </p:spTgt>
                                        </p:tgtEl>
                                        <p:attrNameLst>
                                          <p:attrName>ppt_y</p:attrName>
                                        </p:attrNameLst>
                                      </p:cBhvr>
                                    </p:anim>
                                    <p:animRot by="21600000">
                                      <p:cBhvr>
                                        <p:cTn id="58" dur="1000" fill="hold">
                                          <p:stCondLst>
                                            <p:cond delay="0"/>
                                          </p:stCondLst>
                                        </p:cTn>
                                        <p:tgtEl>
                                          <p:spTgt spid="2">
                                            <p:txEl>
                                              <p:pRg st="6" end="6"/>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701127" y="0"/>
            <a:ext cx="6789744" cy="461665"/>
          </a:xfrm>
          <a:prstGeom prst="rect">
            <a:avLst/>
          </a:prstGeom>
          <a:noFill/>
        </p:spPr>
        <p:txBody>
          <a:bodyPr wrap="none" lIns="91440" tIns="45720" rIns="91440" bIns="45720">
            <a:spAutoFit/>
          </a:bodyPr>
          <a:lstStyle/>
          <a:p>
            <a:pPr algn="ctr"/>
            <a:r>
              <a:rPr lang="fr-FR" sz="2400" b="1" dirty="0" smtClean="0">
                <a:ln w="0"/>
                <a:effectLst>
                  <a:outerShdw blurRad="38100" dist="19050" dir="2700000" algn="tl" rotWithShape="0">
                    <a:schemeClr val="dk1">
                      <a:alpha val="40000"/>
                    </a:schemeClr>
                  </a:outerShdw>
                </a:effectLst>
              </a:rPr>
              <a:t>Je compose pour vous avec ma douce et fidèle amie</a:t>
            </a:r>
            <a:endParaRPr lang="fr-FR" sz="24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20/01/2019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3</a:t>
            </a:fld>
            <a:endParaRPr lang="fr-FR" sz="1600" b="1" dirty="0"/>
          </a:p>
        </p:txBody>
      </p:sp>
      <p:sp>
        <p:nvSpPr>
          <p:cNvPr id="3" name="Rectangle 2"/>
          <p:cNvSpPr/>
          <p:nvPr/>
        </p:nvSpPr>
        <p:spPr>
          <a:xfrm>
            <a:off x="0" y="0"/>
            <a:ext cx="12192000" cy="6858000"/>
          </a:xfrm>
          <a:prstGeom prst="rect">
            <a:avLst/>
          </a:prstGeom>
          <a:noFill/>
          <a:ln w="762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2" name="Image 1"/>
          <p:cNvPicPr>
            <a:picLocks noChangeAspect="1"/>
          </p:cNvPicPr>
          <p:nvPr/>
        </p:nvPicPr>
        <p:blipFill rotWithShape="1">
          <a:blip r:embed="rId3" cstate="email">
            <a:extLst>
              <a:ext uri="{28A0092B-C50C-407E-A947-70E740481C1C}">
                <a14:useLocalDpi xmlns:a14="http://schemas.microsoft.com/office/drawing/2010/main"/>
              </a:ext>
            </a:extLst>
          </a:blip>
          <a:srcRect l="991" t="7377" b="4693"/>
          <a:stretch/>
        </p:blipFill>
        <p:spPr>
          <a:xfrm>
            <a:off x="1993390" y="378602"/>
            <a:ext cx="8205220" cy="6448596"/>
          </a:xfrm>
          <a:prstGeom prst="rect">
            <a:avLst/>
          </a:prstGeom>
          <a:effectLst>
            <a:softEdge rad="127000"/>
          </a:effectLst>
        </p:spPr>
      </p:pic>
    </p:spTree>
    <p:extLst>
      <p:ext uri="{BB962C8B-B14F-4D97-AF65-F5344CB8AC3E}">
        <p14:creationId xmlns:p14="http://schemas.microsoft.com/office/powerpoint/2010/main" val="3162828090"/>
      </p:ext>
    </p:extLst>
  </p:cSld>
  <p:clrMapOvr>
    <a:masterClrMapping/>
  </p:clrMapOvr>
  <mc:AlternateContent xmlns:mc="http://schemas.openxmlformats.org/markup-compatibility/2006">
    <mc:Choice xmlns:p14="http://schemas.microsoft.com/office/powerpoint/2010/main" Requires="p14">
      <p:transition spd="slow" p14:dur="6500" advTm="10000">
        <p:circle/>
      </p:transition>
    </mc:Choice>
    <mc:Fallback>
      <p:transition spd="slow" advTm="10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701127" y="0"/>
            <a:ext cx="6789744" cy="461665"/>
          </a:xfrm>
          <a:prstGeom prst="rect">
            <a:avLst/>
          </a:prstGeom>
          <a:noFill/>
        </p:spPr>
        <p:txBody>
          <a:bodyPr wrap="none" lIns="91440" tIns="45720" rIns="91440" bIns="45720">
            <a:spAutoFit/>
          </a:bodyPr>
          <a:lstStyle/>
          <a:p>
            <a:pPr algn="ctr"/>
            <a:r>
              <a:rPr lang="fr-FR" sz="2400" b="1" dirty="0" smtClean="0">
                <a:ln w="0"/>
                <a:effectLst>
                  <a:outerShdw blurRad="38100" dist="19050" dir="2700000" algn="tl" rotWithShape="0">
                    <a:schemeClr val="dk1">
                      <a:alpha val="40000"/>
                    </a:schemeClr>
                  </a:outerShdw>
                </a:effectLst>
              </a:rPr>
              <a:t>Je compose pour vous avec ma douce et fidèle amie</a:t>
            </a:r>
            <a:endParaRPr lang="fr-FR" sz="24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20/01/2019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4</a:t>
            </a:fld>
            <a:endParaRPr lang="fr-FR" sz="1600" b="1" dirty="0"/>
          </a:p>
        </p:txBody>
      </p:sp>
      <p:sp>
        <p:nvSpPr>
          <p:cNvPr id="3" name="Rectangle 2"/>
          <p:cNvSpPr/>
          <p:nvPr/>
        </p:nvSpPr>
        <p:spPr>
          <a:xfrm>
            <a:off x="0" y="0"/>
            <a:ext cx="12192000" cy="6858000"/>
          </a:xfrm>
          <a:prstGeom prst="rect">
            <a:avLst/>
          </a:prstGeom>
          <a:noFill/>
          <a:ln w="762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 name="Rectangle 1"/>
          <p:cNvSpPr/>
          <p:nvPr/>
        </p:nvSpPr>
        <p:spPr>
          <a:xfrm>
            <a:off x="1013791" y="451954"/>
            <a:ext cx="10164417" cy="6124754"/>
          </a:xfrm>
          <a:prstGeom prst="rect">
            <a:avLst/>
          </a:prstGeom>
        </p:spPr>
        <p:txBody>
          <a:bodyPr wrap="square">
            <a:spAutoFit/>
          </a:bodyPr>
          <a:lstStyle/>
          <a:p>
            <a:r>
              <a:rPr lang="fr-FR" sz="2800" b="1" dirty="0" smtClean="0">
                <a:latin typeface="Brush Script MT" panose="03060802040406070304" pitchFamily="66" charset="0"/>
              </a:rPr>
              <a:t>Le Nil est la voie qu'empruntaient les Égyptiens pour se déplacer. Il apporte la vie en fertilisant la terre et garantit l'abondance. Il joua un rôle très important dans l'Égypte antique, du point de vue économique, social (c'était autour de lui que se trouvaient les plus grandes villes), agricole (grâce au précieux limon des crues) et religieux. Fleuve nourricier d'un grand peuple, il fut divinisé sous le nom d'</a:t>
            </a:r>
            <a:r>
              <a:rPr lang="fr-FR" sz="2800" b="1" dirty="0" err="1" smtClean="0">
                <a:latin typeface="Brush Script MT" panose="03060802040406070304" pitchFamily="66" charset="0"/>
              </a:rPr>
              <a:t>Hâpynotes</a:t>
            </a:r>
            <a:r>
              <a:rPr lang="fr-FR" sz="2800" b="1" dirty="0" smtClean="0">
                <a:latin typeface="Brush Script MT" panose="03060802040406070304" pitchFamily="66" charset="0"/>
              </a:rPr>
              <a:t> 2, personnifiant la crue du Nil dans la mythologie égyptienne. La crue du Nil, qui avait lieu chaque été et qui apportait le limon noir permettant la culture de ses rives, est restée longtemps un phénomène inexpliqué. C'est de ce limon noir que vient le nom antique de l'Égypte, </a:t>
            </a:r>
            <a:r>
              <a:rPr lang="fr-FR" sz="2800" b="1" dirty="0" err="1" smtClean="0">
                <a:latin typeface="Brush Script MT" panose="03060802040406070304" pitchFamily="66" charset="0"/>
              </a:rPr>
              <a:t>Kemet</a:t>
            </a:r>
            <a:r>
              <a:rPr lang="fr-FR" sz="2800" b="1" dirty="0" smtClean="0">
                <a:latin typeface="Brush Script MT" panose="03060802040406070304" pitchFamily="66" charset="0"/>
              </a:rPr>
              <a:t>, qui veut dire « la terre noire ».</a:t>
            </a:r>
          </a:p>
          <a:p>
            <a:r>
              <a:rPr lang="fr-FR" sz="2800" b="1" dirty="0" smtClean="0">
                <a:latin typeface="Brush Script MT" panose="03060802040406070304" pitchFamily="66" charset="0"/>
              </a:rPr>
              <a:t>De nos jours, les eaux limoneuses du Nil sont captées et redistribuées sur les terres agricoles grâce aux barrages de </a:t>
            </a:r>
            <a:r>
              <a:rPr lang="fr-FR" sz="2800" b="1" dirty="0" err="1" smtClean="0">
                <a:latin typeface="Brush Script MT" panose="03060802040406070304" pitchFamily="66" charset="0"/>
              </a:rPr>
              <a:t>Ziftah</a:t>
            </a:r>
            <a:r>
              <a:rPr lang="fr-FR" sz="2800" b="1" dirty="0" smtClean="0">
                <a:latin typeface="Brush Script MT" panose="03060802040406070304" pitchFamily="66" charset="0"/>
              </a:rPr>
              <a:t>, d'Assiout, d'</a:t>
            </a:r>
            <a:r>
              <a:rPr lang="fr-FR" sz="2800" b="1" dirty="0" err="1" smtClean="0">
                <a:latin typeface="Brush Script MT" panose="03060802040406070304" pitchFamily="66" charset="0"/>
              </a:rPr>
              <a:t>Hammadi</a:t>
            </a:r>
            <a:r>
              <a:rPr lang="fr-FR" sz="2800" b="1" dirty="0" smtClean="0">
                <a:latin typeface="Brush Script MT" panose="03060802040406070304" pitchFamily="66" charset="0"/>
              </a:rPr>
              <a:t>, d'Esna et surtout aux deux barrages géants d'Assouan, l'ancien et le grand barrage, dont la construction dans les années 1970 a nécessité le déplacement de plusieurs temples, dont ceux d'Abou </a:t>
            </a:r>
            <a:r>
              <a:rPr lang="fr-FR" sz="2800" b="1" dirty="0" err="1" smtClean="0">
                <a:latin typeface="Brush Script MT" panose="03060802040406070304" pitchFamily="66" charset="0"/>
              </a:rPr>
              <a:t>Simbel</a:t>
            </a:r>
            <a:r>
              <a:rPr lang="fr-FR" sz="2800" b="1" dirty="0" smtClean="0">
                <a:latin typeface="Brush Script MT" panose="03060802040406070304" pitchFamily="66" charset="0"/>
              </a:rPr>
              <a:t>, qui auraient été noyés dans la retenue du lac Nasser.  </a:t>
            </a:r>
            <a:endParaRPr lang="fr-FR" sz="2800" b="1" dirty="0">
              <a:latin typeface="Brush Script MT" panose="03060802040406070304" pitchFamily="66" charset="0"/>
            </a:endParaRPr>
          </a:p>
        </p:txBody>
      </p:sp>
    </p:spTree>
    <p:extLst>
      <p:ext uri="{BB962C8B-B14F-4D97-AF65-F5344CB8AC3E}">
        <p14:creationId xmlns:p14="http://schemas.microsoft.com/office/powerpoint/2010/main" val="642040183"/>
      </p:ext>
    </p:extLst>
  </p:cSld>
  <p:clrMapOvr>
    <a:masterClrMapping/>
  </p:clrMapOvr>
  <mc:AlternateContent xmlns:mc="http://schemas.openxmlformats.org/markup-compatibility/2006">
    <mc:Choice xmlns:p14="http://schemas.microsoft.com/office/powerpoint/2010/main" Requires="p14">
      <p:transition spd="slow" p14:dur="6500" advTm="10000">
        <p:circle/>
      </p:transition>
    </mc:Choice>
    <mc:Fallback>
      <p:transition spd="slow" advTm="10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2">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2">
                                            <p:txEl>
                                              <p:pRg st="0" end="0"/>
                                            </p:txEl>
                                          </p:spTgt>
                                        </p:tgtEl>
                                        <p:attrNameLst>
                                          <p:attrName>ppt_w</p:attrName>
                                        </p:attrNameLst>
                                      </p:cBhvr>
                                    </p:anim>
                                    <p:anim by="(#ppt_w*0.50)" calcmode="lin" valueType="num">
                                      <p:cBhvr>
                                        <p:cTn id="16" dur="500" decel="50000" autoRev="1" fill="hold">
                                          <p:stCondLst>
                                            <p:cond delay="0"/>
                                          </p:stCondLst>
                                        </p:cTn>
                                        <p:tgtEl>
                                          <p:spTgt spid="2">
                                            <p:txEl>
                                              <p:pRg st="0" end="0"/>
                                            </p:txEl>
                                          </p:spTgt>
                                        </p:tgtEl>
                                        <p:attrNameLst>
                                          <p:attrName>ppt_x</p:attrName>
                                        </p:attrNameLst>
                                      </p:cBhvr>
                                    </p:anim>
                                    <p:anim from="(-#ppt_h/2)" to="(#ppt_y)" calcmode="lin" valueType="num">
                                      <p:cBhvr>
                                        <p:cTn id="17" dur="1000" fill="hold">
                                          <p:stCondLst>
                                            <p:cond delay="0"/>
                                          </p:stCondLst>
                                        </p:cTn>
                                        <p:tgtEl>
                                          <p:spTgt spid="2">
                                            <p:txEl>
                                              <p:pRg st="0" end="0"/>
                                            </p:txEl>
                                          </p:spTgt>
                                        </p:tgtEl>
                                        <p:attrNameLst>
                                          <p:attrName>ppt_y</p:attrName>
                                        </p:attrNameLst>
                                      </p:cBhvr>
                                    </p:anim>
                                    <p:animRot by="21600000">
                                      <p:cBhvr>
                                        <p:cTn id="18" dur="1000" fill="hold">
                                          <p:stCondLst>
                                            <p:cond delay="0"/>
                                          </p:stCondLst>
                                        </p:cTn>
                                        <p:tgtEl>
                                          <p:spTgt spid="2">
                                            <p:txEl>
                                              <p:pRg st="0" end="0"/>
                                            </p:txEl>
                                          </p:spTgt>
                                        </p:tgtEl>
                                        <p:attrNameLst>
                                          <p:attrName>r</p:attrName>
                                        </p:attrNameLst>
                                      </p:cBhvr>
                                    </p:animRot>
                                  </p:childTnLst>
                                </p:cTn>
                              </p:par>
                            </p:childTnLst>
                          </p:cTn>
                        </p:par>
                      </p:childTnLst>
                    </p:cTn>
                  </p:par>
                  <p:par>
                    <p:cTn id="19" fill="hold">
                      <p:stCondLst>
                        <p:cond delay="indefinite"/>
                      </p:stCondLst>
                      <p:childTnLst>
                        <p:par>
                          <p:cTn id="20" fill="hold">
                            <p:stCondLst>
                              <p:cond delay="0"/>
                            </p:stCondLst>
                            <p:childTnLst>
                              <p:par>
                                <p:cTn id="21" presetID="56" presetClass="entr" presetSubtype="0" fill="hold" nodeType="clickEffect">
                                  <p:stCondLst>
                                    <p:cond delay="0"/>
                                  </p:stCondLst>
                                  <p:iterate type="lt">
                                    <p:tmPct val="10000"/>
                                  </p:iterate>
                                  <p:childTnLst>
                                    <p:set>
                                      <p:cBhvr>
                                        <p:cTn id="22" dur="1" fill="hold">
                                          <p:stCondLst>
                                            <p:cond delay="0"/>
                                          </p:stCondLst>
                                        </p:cTn>
                                        <p:tgtEl>
                                          <p:spTgt spid="2">
                                            <p:txEl>
                                              <p:pRg st="1" end="1"/>
                                            </p:txEl>
                                          </p:spTgt>
                                        </p:tgtEl>
                                        <p:attrNameLst>
                                          <p:attrName>style.visibility</p:attrName>
                                        </p:attrNameLst>
                                      </p:cBhvr>
                                      <p:to>
                                        <p:strVal val="visible"/>
                                      </p:to>
                                    </p:set>
                                    <p:anim by="(-#ppt_w*2)" calcmode="lin" valueType="num">
                                      <p:cBhvr rctx="PPT">
                                        <p:cTn id="23" dur="500" autoRev="1" fill="hold">
                                          <p:stCondLst>
                                            <p:cond delay="0"/>
                                          </p:stCondLst>
                                        </p:cTn>
                                        <p:tgtEl>
                                          <p:spTgt spid="2">
                                            <p:txEl>
                                              <p:pRg st="1" end="1"/>
                                            </p:txEl>
                                          </p:spTgt>
                                        </p:tgtEl>
                                        <p:attrNameLst>
                                          <p:attrName>ppt_w</p:attrName>
                                        </p:attrNameLst>
                                      </p:cBhvr>
                                    </p:anim>
                                    <p:anim by="(#ppt_w*0.50)" calcmode="lin" valueType="num">
                                      <p:cBhvr>
                                        <p:cTn id="24" dur="500" decel="50000" autoRev="1" fill="hold">
                                          <p:stCondLst>
                                            <p:cond delay="0"/>
                                          </p:stCondLst>
                                        </p:cTn>
                                        <p:tgtEl>
                                          <p:spTgt spid="2">
                                            <p:txEl>
                                              <p:pRg st="1" end="1"/>
                                            </p:txEl>
                                          </p:spTgt>
                                        </p:tgtEl>
                                        <p:attrNameLst>
                                          <p:attrName>ppt_x</p:attrName>
                                        </p:attrNameLst>
                                      </p:cBhvr>
                                    </p:anim>
                                    <p:anim from="(-#ppt_h/2)" to="(#ppt_y)" calcmode="lin" valueType="num">
                                      <p:cBhvr>
                                        <p:cTn id="25" dur="1000" fill="hold">
                                          <p:stCondLst>
                                            <p:cond delay="0"/>
                                          </p:stCondLst>
                                        </p:cTn>
                                        <p:tgtEl>
                                          <p:spTgt spid="2">
                                            <p:txEl>
                                              <p:pRg st="1" end="1"/>
                                            </p:txEl>
                                          </p:spTgt>
                                        </p:tgtEl>
                                        <p:attrNameLst>
                                          <p:attrName>ppt_y</p:attrName>
                                        </p:attrNameLst>
                                      </p:cBhvr>
                                    </p:anim>
                                    <p:animRot by="21600000">
                                      <p:cBhvr>
                                        <p:cTn id="26" dur="1000" fill="hold">
                                          <p:stCondLst>
                                            <p:cond delay="0"/>
                                          </p:stCondLst>
                                        </p:cTn>
                                        <p:tgtEl>
                                          <p:spTgt spid="2">
                                            <p:txEl>
                                              <p:pRg st="1" end="1"/>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701127" y="0"/>
            <a:ext cx="6789744" cy="461665"/>
          </a:xfrm>
          <a:prstGeom prst="rect">
            <a:avLst/>
          </a:prstGeom>
          <a:noFill/>
        </p:spPr>
        <p:txBody>
          <a:bodyPr wrap="none" lIns="91440" tIns="45720" rIns="91440" bIns="45720">
            <a:spAutoFit/>
          </a:bodyPr>
          <a:lstStyle/>
          <a:p>
            <a:pPr algn="ctr"/>
            <a:r>
              <a:rPr lang="fr-FR" sz="2400" b="1" dirty="0" smtClean="0">
                <a:ln w="0"/>
                <a:effectLst>
                  <a:outerShdw blurRad="38100" dist="19050" dir="2700000" algn="tl" rotWithShape="0">
                    <a:schemeClr val="dk1">
                      <a:alpha val="40000"/>
                    </a:schemeClr>
                  </a:outerShdw>
                </a:effectLst>
              </a:rPr>
              <a:t>Je compose pour vous avec ma douce et fidèle amie</a:t>
            </a:r>
            <a:endParaRPr lang="fr-FR" sz="24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20/01/2019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5</a:t>
            </a:fld>
            <a:endParaRPr lang="fr-FR" sz="1600" b="1" dirty="0"/>
          </a:p>
        </p:txBody>
      </p:sp>
      <p:sp>
        <p:nvSpPr>
          <p:cNvPr id="3" name="Rectangle 2"/>
          <p:cNvSpPr/>
          <p:nvPr/>
        </p:nvSpPr>
        <p:spPr>
          <a:xfrm>
            <a:off x="0" y="0"/>
            <a:ext cx="12192000" cy="6858000"/>
          </a:xfrm>
          <a:prstGeom prst="rect">
            <a:avLst/>
          </a:prstGeom>
          <a:noFill/>
          <a:ln w="762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10" name="Image 9"/>
          <p:cNvPicPr>
            <a:picLocks noChangeAspect="1"/>
          </p:cNvPicPr>
          <p:nvPr/>
        </p:nvPicPr>
        <p:blipFill rotWithShape="1">
          <a:blip r:embed="rId3" cstate="email">
            <a:extLst>
              <a:ext uri="{28A0092B-C50C-407E-A947-70E740481C1C}">
                <a14:useLocalDpi xmlns:a14="http://schemas.microsoft.com/office/drawing/2010/main"/>
              </a:ext>
            </a:extLst>
          </a:blip>
          <a:srcRect l="-145" t="3672" r="433" b="3768"/>
          <a:stretch/>
        </p:blipFill>
        <p:spPr>
          <a:xfrm>
            <a:off x="1618645" y="365125"/>
            <a:ext cx="8954709" cy="6234458"/>
          </a:xfrm>
          <a:prstGeom prst="rect">
            <a:avLst/>
          </a:prstGeom>
          <a:effectLst>
            <a:softEdge rad="127000"/>
          </a:effectLst>
        </p:spPr>
      </p:pic>
    </p:spTree>
    <p:extLst>
      <p:ext uri="{BB962C8B-B14F-4D97-AF65-F5344CB8AC3E}">
        <p14:creationId xmlns:p14="http://schemas.microsoft.com/office/powerpoint/2010/main" val="339467000"/>
      </p:ext>
    </p:extLst>
  </p:cSld>
  <p:clrMapOvr>
    <a:masterClrMapping/>
  </p:clrMapOvr>
  <mc:AlternateContent xmlns:mc="http://schemas.openxmlformats.org/markup-compatibility/2006">
    <mc:Choice xmlns:p14="http://schemas.microsoft.com/office/powerpoint/2010/main" Requires="p14">
      <p:transition spd="slow" p14:dur="6500" advTm="10000">
        <p:circle/>
      </p:transition>
    </mc:Choice>
    <mc:Fallback>
      <p:transition spd="slow" advTm="10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701127" y="0"/>
            <a:ext cx="6789744" cy="461665"/>
          </a:xfrm>
          <a:prstGeom prst="rect">
            <a:avLst/>
          </a:prstGeom>
          <a:noFill/>
        </p:spPr>
        <p:txBody>
          <a:bodyPr wrap="none" lIns="91440" tIns="45720" rIns="91440" bIns="45720">
            <a:spAutoFit/>
          </a:bodyPr>
          <a:lstStyle/>
          <a:p>
            <a:pPr algn="ctr"/>
            <a:r>
              <a:rPr lang="fr-FR" sz="2400" b="1" dirty="0" smtClean="0">
                <a:ln w="0"/>
                <a:effectLst>
                  <a:outerShdw blurRad="38100" dist="19050" dir="2700000" algn="tl" rotWithShape="0">
                    <a:schemeClr val="dk1">
                      <a:alpha val="40000"/>
                    </a:schemeClr>
                  </a:outerShdw>
                </a:effectLst>
              </a:rPr>
              <a:t>Je compose pour vous avec ma douce et fidèle amie</a:t>
            </a:r>
            <a:endParaRPr lang="fr-FR" sz="24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20/01/2019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6</a:t>
            </a:fld>
            <a:endParaRPr lang="fr-FR" sz="1600" b="1" dirty="0"/>
          </a:p>
        </p:txBody>
      </p:sp>
      <p:sp>
        <p:nvSpPr>
          <p:cNvPr id="3" name="Rectangle 2"/>
          <p:cNvSpPr/>
          <p:nvPr/>
        </p:nvSpPr>
        <p:spPr>
          <a:xfrm>
            <a:off x="0" y="0"/>
            <a:ext cx="12192000" cy="6858000"/>
          </a:xfrm>
          <a:prstGeom prst="rect">
            <a:avLst/>
          </a:prstGeom>
          <a:noFill/>
          <a:ln w="762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2" name="Image 1"/>
          <p:cNvPicPr>
            <a:picLocks noChangeAspect="1"/>
          </p:cNvPicPr>
          <p:nvPr/>
        </p:nvPicPr>
        <p:blipFill rotWithShape="1">
          <a:blip r:embed="rId3"/>
          <a:srcRect l="724" t="6881" b="14438"/>
          <a:stretch/>
        </p:blipFill>
        <p:spPr>
          <a:xfrm>
            <a:off x="2176679" y="385637"/>
            <a:ext cx="7838641" cy="6249004"/>
          </a:xfrm>
          <a:prstGeom prst="rect">
            <a:avLst/>
          </a:prstGeom>
          <a:effectLst>
            <a:softEdge rad="127000"/>
          </a:effectLst>
        </p:spPr>
      </p:pic>
    </p:spTree>
    <p:extLst>
      <p:ext uri="{BB962C8B-B14F-4D97-AF65-F5344CB8AC3E}">
        <p14:creationId xmlns:p14="http://schemas.microsoft.com/office/powerpoint/2010/main" val="2792209522"/>
      </p:ext>
    </p:extLst>
  </p:cSld>
  <p:clrMapOvr>
    <a:masterClrMapping/>
  </p:clrMapOvr>
  <mc:AlternateContent xmlns:mc="http://schemas.openxmlformats.org/markup-compatibility/2006">
    <mc:Choice xmlns:p14="http://schemas.microsoft.com/office/powerpoint/2010/main" Requires="p14">
      <p:transition spd="slow" p14:dur="6500" advTm="10000">
        <p:circle/>
      </p:transition>
    </mc:Choice>
    <mc:Fallback>
      <p:transition spd="slow" advTm="10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701127" y="0"/>
            <a:ext cx="6789744" cy="461665"/>
          </a:xfrm>
          <a:prstGeom prst="rect">
            <a:avLst/>
          </a:prstGeom>
          <a:noFill/>
        </p:spPr>
        <p:txBody>
          <a:bodyPr wrap="none" lIns="91440" tIns="45720" rIns="91440" bIns="45720">
            <a:spAutoFit/>
          </a:bodyPr>
          <a:lstStyle/>
          <a:p>
            <a:pPr algn="ctr"/>
            <a:r>
              <a:rPr lang="fr-FR" sz="2400" b="1" dirty="0" smtClean="0">
                <a:ln w="0"/>
                <a:effectLst>
                  <a:outerShdw blurRad="38100" dist="19050" dir="2700000" algn="tl" rotWithShape="0">
                    <a:schemeClr val="dk1">
                      <a:alpha val="40000"/>
                    </a:schemeClr>
                  </a:outerShdw>
                </a:effectLst>
              </a:rPr>
              <a:t>Je compose pour vous avec ma douce et fidèle amie</a:t>
            </a:r>
            <a:endParaRPr lang="fr-FR" sz="24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20/01/2019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7</a:t>
            </a:fld>
            <a:endParaRPr lang="fr-FR" sz="1600" b="1" dirty="0"/>
          </a:p>
        </p:txBody>
      </p:sp>
      <p:sp>
        <p:nvSpPr>
          <p:cNvPr id="3" name="Rectangle 2"/>
          <p:cNvSpPr/>
          <p:nvPr/>
        </p:nvSpPr>
        <p:spPr>
          <a:xfrm>
            <a:off x="0" y="0"/>
            <a:ext cx="12192000" cy="6858000"/>
          </a:xfrm>
          <a:prstGeom prst="rect">
            <a:avLst/>
          </a:prstGeom>
          <a:noFill/>
          <a:ln w="762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2" name="Image 1"/>
          <p:cNvPicPr>
            <a:picLocks noChangeAspect="1"/>
          </p:cNvPicPr>
          <p:nvPr/>
        </p:nvPicPr>
        <p:blipFill>
          <a:blip r:embed="rId3"/>
          <a:stretch>
            <a:fillRect/>
          </a:stretch>
        </p:blipFill>
        <p:spPr>
          <a:xfrm>
            <a:off x="1583635" y="453694"/>
            <a:ext cx="9024730" cy="6091693"/>
          </a:xfrm>
          <a:prstGeom prst="rect">
            <a:avLst/>
          </a:prstGeom>
          <a:effectLst>
            <a:softEdge rad="127000"/>
          </a:effectLst>
        </p:spPr>
      </p:pic>
    </p:spTree>
    <p:extLst>
      <p:ext uri="{BB962C8B-B14F-4D97-AF65-F5344CB8AC3E}">
        <p14:creationId xmlns:p14="http://schemas.microsoft.com/office/powerpoint/2010/main" val="2073056452"/>
      </p:ext>
    </p:extLst>
  </p:cSld>
  <p:clrMapOvr>
    <a:masterClrMapping/>
  </p:clrMapOvr>
  <mc:AlternateContent xmlns:mc="http://schemas.openxmlformats.org/markup-compatibility/2006">
    <mc:Choice xmlns:p14="http://schemas.microsoft.com/office/powerpoint/2010/main" Requires="p14">
      <p:transition spd="slow" p14:dur="6500" advTm="10000">
        <p:circle/>
      </p:transition>
    </mc:Choice>
    <mc:Fallback>
      <p:transition spd="slow" advTm="10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701127" y="0"/>
            <a:ext cx="6789744" cy="461665"/>
          </a:xfrm>
          <a:prstGeom prst="rect">
            <a:avLst/>
          </a:prstGeom>
          <a:noFill/>
        </p:spPr>
        <p:txBody>
          <a:bodyPr wrap="none" lIns="91440" tIns="45720" rIns="91440" bIns="45720">
            <a:spAutoFit/>
          </a:bodyPr>
          <a:lstStyle/>
          <a:p>
            <a:pPr algn="ctr"/>
            <a:r>
              <a:rPr lang="fr-FR" sz="2400" b="1" dirty="0" smtClean="0">
                <a:ln w="0"/>
                <a:effectLst>
                  <a:outerShdw blurRad="38100" dist="19050" dir="2700000" algn="tl" rotWithShape="0">
                    <a:schemeClr val="dk1">
                      <a:alpha val="40000"/>
                    </a:schemeClr>
                  </a:outerShdw>
                </a:effectLst>
              </a:rPr>
              <a:t>Je compose pour vous avec ma douce et fidèle amie</a:t>
            </a:r>
            <a:endParaRPr lang="fr-FR" sz="24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20/01/2019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8</a:t>
            </a:fld>
            <a:endParaRPr lang="fr-FR" sz="1600" b="1" dirty="0"/>
          </a:p>
        </p:txBody>
      </p:sp>
      <p:sp>
        <p:nvSpPr>
          <p:cNvPr id="3" name="Rectangle 2"/>
          <p:cNvSpPr/>
          <p:nvPr/>
        </p:nvSpPr>
        <p:spPr>
          <a:xfrm>
            <a:off x="0" y="0"/>
            <a:ext cx="12192000" cy="6858000"/>
          </a:xfrm>
          <a:prstGeom prst="rect">
            <a:avLst/>
          </a:prstGeom>
          <a:noFill/>
          <a:ln w="762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513146" y="461665"/>
            <a:ext cx="9064487" cy="6072498"/>
          </a:xfrm>
          <a:prstGeom prst="rect">
            <a:avLst/>
          </a:prstGeom>
          <a:effectLst>
            <a:softEdge rad="127000"/>
          </a:effectLst>
        </p:spPr>
      </p:pic>
    </p:spTree>
    <p:extLst>
      <p:ext uri="{BB962C8B-B14F-4D97-AF65-F5344CB8AC3E}">
        <p14:creationId xmlns:p14="http://schemas.microsoft.com/office/powerpoint/2010/main" val="846335007"/>
      </p:ext>
    </p:extLst>
  </p:cSld>
  <p:clrMapOvr>
    <a:masterClrMapping/>
  </p:clrMapOvr>
  <mc:AlternateContent xmlns:mc="http://schemas.openxmlformats.org/markup-compatibility/2006">
    <mc:Choice xmlns:p14="http://schemas.microsoft.com/office/powerpoint/2010/main" Requires="p14">
      <p:transition spd="slow" p14:dur="6500" advTm="10000">
        <p:circle/>
      </p:transition>
    </mc:Choice>
    <mc:Fallback>
      <p:transition spd="slow" advTm="10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701127" y="0"/>
            <a:ext cx="6789744" cy="461665"/>
          </a:xfrm>
          <a:prstGeom prst="rect">
            <a:avLst/>
          </a:prstGeom>
          <a:noFill/>
        </p:spPr>
        <p:txBody>
          <a:bodyPr wrap="none" lIns="91440" tIns="45720" rIns="91440" bIns="45720">
            <a:spAutoFit/>
          </a:bodyPr>
          <a:lstStyle/>
          <a:p>
            <a:pPr algn="ctr"/>
            <a:r>
              <a:rPr lang="fr-FR" sz="2400" b="1" dirty="0" smtClean="0">
                <a:ln w="0"/>
                <a:effectLst>
                  <a:outerShdw blurRad="38100" dist="19050" dir="2700000" algn="tl" rotWithShape="0">
                    <a:schemeClr val="dk1">
                      <a:alpha val="40000"/>
                    </a:schemeClr>
                  </a:outerShdw>
                </a:effectLst>
              </a:rPr>
              <a:t>Je compose pour vous avec ma douce et fidèle amie</a:t>
            </a:r>
            <a:endParaRPr lang="fr-FR" sz="24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20/01/2019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9</a:t>
            </a:fld>
            <a:endParaRPr lang="fr-FR" sz="1600" b="1" dirty="0"/>
          </a:p>
        </p:txBody>
      </p:sp>
      <p:sp>
        <p:nvSpPr>
          <p:cNvPr id="3" name="Rectangle 2"/>
          <p:cNvSpPr/>
          <p:nvPr/>
        </p:nvSpPr>
        <p:spPr>
          <a:xfrm>
            <a:off x="0" y="0"/>
            <a:ext cx="12192000" cy="6858000"/>
          </a:xfrm>
          <a:prstGeom prst="rect">
            <a:avLst/>
          </a:prstGeom>
          <a:noFill/>
          <a:ln w="762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166191" y="396351"/>
            <a:ext cx="9859618" cy="6162262"/>
          </a:xfrm>
          <a:prstGeom prst="rect">
            <a:avLst/>
          </a:prstGeom>
          <a:effectLst>
            <a:softEdge rad="127000"/>
          </a:effectLst>
        </p:spPr>
      </p:pic>
    </p:spTree>
    <p:extLst>
      <p:ext uri="{BB962C8B-B14F-4D97-AF65-F5344CB8AC3E}">
        <p14:creationId xmlns:p14="http://schemas.microsoft.com/office/powerpoint/2010/main" val="1034510375"/>
      </p:ext>
    </p:extLst>
  </p:cSld>
  <p:clrMapOvr>
    <a:masterClrMapping/>
  </p:clrMapOvr>
  <mc:AlternateContent xmlns:mc="http://schemas.openxmlformats.org/markup-compatibility/2006">
    <mc:Choice xmlns:p14="http://schemas.microsoft.com/office/powerpoint/2010/main" Requires="p14">
      <p:transition spd="slow" p14:dur="6500" advTm="10000">
        <p:circle/>
      </p:transition>
    </mc:Choice>
    <mc:Fallback>
      <p:transition spd="slow" advTm="10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701127" y="0"/>
            <a:ext cx="6789744" cy="461665"/>
          </a:xfrm>
          <a:prstGeom prst="rect">
            <a:avLst/>
          </a:prstGeom>
          <a:noFill/>
        </p:spPr>
        <p:txBody>
          <a:bodyPr wrap="none" lIns="91440" tIns="45720" rIns="91440" bIns="45720">
            <a:spAutoFit/>
          </a:bodyPr>
          <a:lstStyle/>
          <a:p>
            <a:pPr algn="ctr"/>
            <a:r>
              <a:rPr lang="fr-FR" sz="2400" b="1" dirty="0" smtClean="0">
                <a:ln w="0"/>
                <a:effectLst>
                  <a:outerShdw blurRad="38100" dist="19050" dir="2700000" algn="tl" rotWithShape="0">
                    <a:schemeClr val="dk1">
                      <a:alpha val="40000"/>
                    </a:schemeClr>
                  </a:outerShdw>
                </a:effectLst>
              </a:rPr>
              <a:t>Je compose pour vous avec ma douce et fidèle amie</a:t>
            </a:r>
            <a:endParaRPr lang="fr-FR" sz="24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20/01/2019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10</a:t>
            </a:fld>
            <a:endParaRPr lang="fr-FR" sz="1600" b="1" dirty="0"/>
          </a:p>
        </p:txBody>
      </p:sp>
      <p:sp>
        <p:nvSpPr>
          <p:cNvPr id="3" name="Rectangle 2"/>
          <p:cNvSpPr/>
          <p:nvPr/>
        </p:nvSpPr>
        <p:spPr>
          <a:xfrm>
            <a:off x="0" y="0"/>
            <a:ext cx="12192000" cy="6858000"/>
          </a:xfrm>
          <a:prstGeom prst="rect">
            <a:avLst/>
          </a:prstGeom>
          <a:noFill/>
          <a:ln w="762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2" name="Image 1"/>
          <p:cNvPicPr>
            <a:picLocks noChangeAspect="1"/>
          </p:cNvPicPr>
          <p:nvPr/>
        </p:nvPicPr>
        <p:blipFill rotWithShape="1">
          <a:blip r:embed="rId3"/>
          <a:srcRect l="8261" t="1" r="14406" b="-435"/>
          <a:stretch/>
        </p:blipFill>
        <p:spPr>
          <a:xfrm>
            <a:off x="483703" y="424855"/>
            <a:ext cx="11224592" cy="6074029"/>
          </a:xfrm>
          <a:prstGeom prst="rect">
            <a:avLst/>
          </a:prstGeom>
          <a:effectLst>
            <a:softEdge rad="127000"/>
          </a:effectLst>
        </p:spPr>
      </p:pic>
    </p:spTree>
    <p:extLst>
      <p:ext uri="{BB962C8B-B14F-4D97-AF65-F5344CB8AC3E}">
        <p14:creationId xmlns:p14="http://schemas.microsoft.com/office/powerpoint/2010/main" val="2568653902"/>
      </p:ext>
    </p:extLst>
  </p:cSld>
  <p:clrMapOvr>
    <a:masterClrMapping/>
  </p:clrMapOvr>
  <mc:AlternateContent xmlns:mc="http://schemas.openxmlformats.org/markup-compatibility/2006">
    <mc:Choice xmlns:p14="http://schemas.microsoft.com/office/powerpoint/2010/main" Requires="p14">
      <p:transition spd="slow" p14:dur="6500" advTm="10000">
        <p:circle/>
      </p:transition>
    </mc:Choice>
    <mc:Fallback>
      <p:transition spd="slow" advTm="10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701127" y="0"/>
            <a:ext cx="6789744" cy="461665"/>
          </a:xfrm>
          <a:prstGeom prst="rect">
            <a:avLst/>
          </a:prstGeom>
          <a:noFill/>
        </p:spPr>
        <p:txBody>
          <a:bodyPr wrap="none" lIns="91440" tIns="45720" rIns="91440" bIns="45720">
            <a:spAutoFit/>
          </a:bodyPr>
          <a:lstStyle/>
          <a:p>
            <a:pPr algn="ctr"/>
            <a:r>
              <a:rPr lang="fr-FR" sz="2400" b="1" dirty="0" smtClean="0">
                <a:ln w="0"/>
                <a:effectLst>
                  <a:outerShdw blurRad="38100" dist="19050" dir="2700000" algn="tl" rotWithShape="0">
                    <a:schemeClr val="dk1">
                      <a:alpha val="40000"/>
                    </a:schemeClr>
                  </a:outerShdw>
                </a:effectLst>
              </a:rPr>
              <a:t>Je compose pour vous avec ma douce et fidèle amie</a:t>
            </a:r>
            <a:endParaRPr lang="fr-FR" sz="24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20/01/2019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11</a:t>
            </a:fld>
            <a:endParaRPr lang="fr-FR" sz="1600" b="1" dirty="0"/>
          </a:p>
        </p:txBody>
      </p:sp>
      <p:sp>
        <p:nvSpPr>
          <p:cNvPr id="3" name="Rectangle 2"/>
          <p:cNvSpPr/>
          <p:nvPr/>
        </p:nvSpPr>
        <p:spPr>
          <a:xfrm>
            <a:off x="0" y="0"/>
            <a:ext cx="12192000" cy="6858000"/>
          </a:xfrm>
          <a:prstGeom prst="rect">
            <a:avLst/>
          </a:prstGeom>
          <a:noFill/>
          <a:ln w="762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8" name="Image 7"/>
          <p:cNvPicPr>
            <a:picLocks noChangeAspect="1"/>
          </p:cNvPicPr>
          <p:nvPr/>
        </p:nvPicPr>
        <p:blipFill>
          <a:blip r:embed="rId3"/>
          <a:stretch>
            <a:fillRect/>
          </a:stretch>
        </p:blipFill>
        <p:spPr>
          <a:xfrm>
            <a:off x="1430594" y="382081"/>
            <a:ext cx="9247238" cy="6149413"/>
          </a:xfrm>
          <a:prstGeom prst="rect">
            <a:avLst/>
          </a:prstGeom>
          <a:effectLst>
            <a:softEdge rad="127000"/>
          </a:effectLst>
        </p:spPr>
      </p:pic>
    </p:spTree>
    <p:extLst>
      <p:ext uri="{BB962C8B-B14F-4D97-AF65-F5344CB8AC3E}">
        <p14:creationId xmlns:p14="http://schemas.microsoft.com/office/powerpoint/2010/main" val="3021569464"/>
      </p:ext>
    </p:extLst>
  </p:cSld>
  <p:clrMapOvr>
    <a:masterClrMapping/>
  </p:clrMapOvr>
  <mc:AlternateContent xmlns:mc="http://schemas.openxmlformats.org/markup-compatibility/2006">
    <mc:Choice xmlns:p14="http://schemas.microsoft.com/office/powerpoint/2010/main" Requires="p14">
      <p:transition spd="slow" p14:dur="6500" advTm="10000">
        <p:circle/>
      </p:transition>
    </mc:Choice>
    <mc:Fallback>
      <p:transition spd="slow" advTm="10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701127" y="0"/>
            <a:ext cx="6789744" cy="461665"/>
          </a:xfrm>
          <a:prstGeom prst="rect">
            <a:avLst/>
          </a:prstGeom>
          <a:noFill/>
        </p:spPr>
        <p:txBody>
          <a:bodyPr wrap="none" lIns="91440" tIns="45720" rIns="91440" bIns="45720">
            <a:spAutoFit/>
          </a:bodyPr>
          <a:lstStyle/>
          <a:p>
            <a:pPr algn="ctr"/>
            <a:r>
              <a:rPr lang="fr-FR" sz="2400" b="1" dirty="0" smtClean="0">
                <a:ln w="0"/>
                <a:effectLst>
                  <a:outerShdw blurRad="38100" dist="19050" dir="2700000" algn="tl" rotWithShape="0">
                    <a:schemeClr val="dk1">
                      <a:alpha val="40000"/>
                    </a:schemeClr>
                  </a:outerShdw>
                </a:effectLst>
              </a:rPr>
              <a:t>Je compose pour vous avec ma douce et fidèle amie</a:t>
            </a:r>
            <a:endParaRPr lang="fr-FR" sz="24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20/01/2019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12</a:t>
            </a:fld>
            <a:endParaRPr lang="fr-FR" sz="1600" b="1" dirty="0"/>
          </a:p>
        </p:txBody>
      </p:sp>
      <p:sp>
        <p:nvSpPr>
          <p:cNvPr id="3" name="Rectangle 2"/>
          <p:cNvSpPr/>
          <p:nvPr/>
        </p:nvSpPr>
        <p:spPr>
          <a:xfrm>
            <a:off x="0" y="0"/>
            <a:ext cx="12192000" cy="6858000"/>
          </a:xfrm>
          <a:prstGeom prst="rect">
            <a:avLst/>
          </a:prstGeom>
          <a:noFill/>
          <a:ln w="762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2" name="Image 1"/>
          <p:cNvPicPr>
            <a:picLocks noChangeAspect="1"/>
          </p:cNvPicPr>
          <p:nvPr/>
        </p:nvPicPr>
        <p:blipFill>
          <a:blip r:embed="rId3"/>
          <a:stretch>
            <a:fillRect/>
          </a:stretch>
        </p:blipFill>
        <p:spPr>
          <a:xfrm>
            <a:off x="1311965" y="380061"/>
            <a:ext cx="9568070" cy="6163617"/>
          </a:xfrm>
          <a:prstGeom prst="rect">
            <a:avLst/>
          </a:prstGeom>
          <a:effectLst>
            <a:softEdge rad="127000"/>
          </a:effectLst>
        </p:spPr>
      </p:pic>
    </p:spTree>
    <p:extLst>
      <p:ext uri="{BB962C8B-B14F-4D97-AF65-F5344CB8AC3E}">
        <p14:creationId xmlns:p14="http://schemas.microsoft.com/office/powerpoint/2010/main" val="15034593"/>
      </p:ext>
    </p:extLst>
  </p:cSld>
  <p:clrMapOvr>
    <a:masterClrMapping/>
  </p:clrMapOvr>
  <mc:AlternateContent xmlns:mc="http://schemas.openxmlformats.org/markup-compatibility/2006">
    <mc:Choice xmlns:p14="http://schemas.microsoft.com/office/powerpoint/2010/main" Requires="p14">
      <p:transition spd="slow" p14:dur="6500" advTm="10000">
        <p:circle/>
      </p:transition>
    </mc:Choice>
    <mc:Fallback>
      <p:transition spd="slow" advTm="10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701127" y="0"/>
            <a:ext cx="6789744" cy="461665"/>
          </a:xfrm>
          <a:prstGeom prst="rect">
            <a:avLst/>
          </a:prstGeom>
          <a:noFill/>
        </p:spPr>
        <p:txBody>
          <a:bodyPr wrap="none" lIns="91440" tIns="45720" rIns="91440" bIns="45720">
            <a:spAutoFit/>
          </a:bodyPr>
          <a:lstStyle/>
          <a:p>
            <a:pPr algn="ctr"/>
            <a:r>
              <a:rPr lang="fr-FR" sz="2400" b="1" dirty="0" smtClean="0">
                <a:ln w="0"/>
                <a:effectLst>
                  <a:outerShdw blurRad="38100" dist="19050" dir="2700000" algn="tl" rotWithShape="0">
                    <a:schemeClr val="dk1">
                      <a:alpha val="40000"/>
                    </a:schemeClr>
                  </a:outerShdw>
                </a:effectLst>
              </a:rPr>
              <a:t>Je compose pour vous avec ma douce et fidèle amie</a:t>
            </a:r>
            <a:endParaRPr lang="fr-FR" sz="24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20/01/2019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13</a:t>
            </a:fld>
            <a:endParaRPr lang="fr-FR" sz="1600" b="1" dirty="0"/>
          </a:p>
        </p:txBody>
      </p:sp>
      <p:sp>
        <p:nvSpPr>
          <p:cNvPr id="3" name="Rectangle 2"/>
          <p:cNvSpPr/>
          <p:nvPr/>
        </p:nvSpPr>
        <p:spPr>
          <a:xfrm>
            <a:off x="0" y="0"/>
            <a:ext cx="12192000" cy="6858000"/>
          </a:xfrm>
          <a:prstGeom prst="rect">
            <a:avLst/>
          </a:prstGeom>
          <a:noFill/>
          <a:ln w="762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2" name="Image 1"/>
          <p:cNvPicPr>
            <a:picLocks noChangeAspect="1"/>
          </p:cNvPicPr>
          <p:nvPr/>
        </p:nvPicPr>
        <p:blipFill rotWithShape="1">
          <a:blip r:embed="rId3"/>
          <a:srcRect t="4579" r="748" b="3850"/>
          <a:stretch/>
        </p:blipFill>
        <p:spPr>
          <a:xfrm>
            <a:off x="1166191" y="440380"/>
            <a:ext cx="9846366" cy="6059301"/>
          </a:xfrm>
          <a:prstGeom prst="rect">
            <a:avLst/>
          </a:prstGeom>
          <a:effectLst>
            <a:softEdge rad="127000"/>
          </a:effectLst>
        </p:spPr>
      </p:pic>
    </p:spTree>
    <p:extLst>
      <p:ext uri="{BB962C8B-B14F-4D97-AF65-F5344CB8AC3E}">
        <p14:creationId xmlns:p14="http://schemas.microsoft.com/office/powerpoint/2010/main" val="3967199829"/>
      </p:ext>
    </p:extLst>
  </p:cSld>
  <p:clrMapOvr>
    <a:masterClrMapping/>
  </p:clrMapOvr>
  <mc:AlternateContent xmlns:mc="http://schemas.openxmlformats.org/markup-compatibility/2006">
    <mc:Choice xmlns:p14="http://schemas.microsoft.com/office/powerpoint/2010/main" Requires="p14">
      <p:transition spd="slow" p14:dur="6500" advTm="10000">
        <p:circle/>
      </p:transition>
    </mc:Choice>
    <mc:Fallback>
      <p:transition spd="slow" advTm="10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701127" y="0"/>
            <a:ext cx="6789744" cy="461665"/>
          </a:xfrm>
          <a:prstGeom prst="rect">
            <a:avLst/>
          </a:prstGeom>
          <a:noFill/>
        </p:spPr>
        <p:txBody>
          <a:bodyPr wrap="none" lIns="91440" tIns="45720" rIns="91440" bIns="45720">
            <a:spAutoFit/>
          </a:bodyPr>
          <a:lstStyle/>
          <a:p>
            <a:pPr algn="ctr"/>
            <a:r>
              <a:rPr lang="fr-FR" sz="2400" b="1" dirty="0" smtClean="0">
                <a:ln w="0"/>
                <a:effectLst>
                  <a:outerShdw blurRad="38100" dist="19050" dir="2700000" algn="tl" rotWithShape="0">
                    <a:schemeClr val="dk1">
                      <a:alpha val="40000"/>
                    </a:schemeClr>
                  </a:outerShdw>
                </a:effectLst>
              </a:rPr>
              <a:t>Je compose pour vous avec ma douce et fidèle amie</a:t>
            </a:r>
            <a:endParaRPr lang="fr-FR" sz="24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20/01/2019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14</a:t>
            </a:fld>
            <a:endParaRPr lang="fr-FR" sz="1600" b="1" dirty="0"/>
          </a:p>
        </p:txBody>
      </p:sp>
      <p:sp>
        <p:nvSpPr>
          <p:cNvPr id="3" name="Rectangle 2"/>
          <p:cNvSpPr/>
          <p:nvPr/>
        </p:nvSpPr>
        <p:spPr>
          <a:xfrm>
            <a:off x="0" y="0"/>
            <a:ext cx="12192000" cy="6858000"/>
          </a:xfrm>
          <a:prstGeom prst="rect">
            <a:avLst/>
          </a:prstGeom>
          <a:noFill/>
          <a:ln w="762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2" name="Image 1"/>
          <p:cNvPicPr>
            <a:picLocks noChangeAspect="1"/>
          </p:cNvPicPr>
          <p:nvPr/>
        </p:nvPicPr>
        <p:blipFill>
          <a:blip r:embed="rId3"/>
          <a:stretch>
            <a:fillRect/>
          </a:stretch>
        </p:blipFill>
        <p:spPr>
          <a:xfrm>
            <a:off x="1406361" y="461665"/>
            <a:ext cx="9379278" cy="6000408"/>
          </a:xfrm>
          <a:prstGeom prst="rect">
            <a:avLst/>
          </a:prstGeom>
          <a:effectLst>
            <a:softEdge rad="127000"/>
          </a:effectLst>
        </p:spPr>
      </p:pic>
    </p:spTree>
    <p:extLst>
      <p:ext uri="{BB962C8B-B14F-4D97-AF65-F5344CB8AC3E}">
        <p14:creationId xmlns:p14="http://schemas.microsoft.com/office/powerpoint/2010/main" val="3812747298"/>
      </p:ext>
    </p:extLst>
  </p:cSld>
  <p:clrMapOvr>
    <a:masterClrMapping/>
  </p:clrMapOvr>
  <mc:AlternateContent xmlns:mc="http://schemas.openxmlformats.org/markup-compatibility/2006">
    <mc:Choice xmlns:p14="http://schemas.microsoft.com/office/powerpoint/2010/main" Requires="p14">
      <p:transition spd="slow" p14:dur="6500" advTm="10000">
        <p:circle/>
      </p:transition>
    </mc:Choice>
    <mc:Fallback>
      <p:transition spd="slow" advTm="10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701127" y="0"/>
            <a:ext cx="6789744" cy="461665"/>
          </a:xfrm>
          <a:prstGeom prst="rect">
            <a:avLst/>
          </a:prstGeom>
          <a:noFill/>
        </p:spPr>
        <p:txBody>
          <a:bodyPr wrap="none" lIns="91440" tIns="45720" rIns="91440" bIns="45720">
            <a:spAutoFit/>
          </a:bodyPr>
          <a:lstStyle/>
          <a:p>
            <a:pPr algn="ctr"/>
            <a:r>
              <a:rPr lang="fr-FR" sz="2400" b="1" dirty="0" smtClean="0">
                <a:ln w="0"/>
                <a:effectLst>
                  <a:outerShdw blurRad="38100" dist="19050" dir="2700000" algn="tl" rotWithShape="0">
                    <a:schemeClr val="dk1">
                      <a:alpha val="40000"/>
                    </a:schemeClr>
                  </a:outerShdw>
                </a:effectLst>
              </a:rPr>
              <a:t>Je compose pour vous avec ma douce et fidèle amie</a:t>
            </a:r>
            <a:endParaRPr lang="fr-FR" sz="24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20/01/2019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15</a:t>
            </a:fld>
            <a:endParaRPr lang="fr-FR" sz="1600" b="1" dirty="0"/>
          </a:p>
        </p:txBody>
      </p:sp>
      <p:sp>
        <p:nvSpPr>
          <p:cNvPr id="3" name="Rectangle 2"/>
          <p:cNvSpPr/>
          <p:nvPr/>
        </p:nvSpPr>
        <p:spPr>
          <a:xfrm>
            <a:off x="0" y="0"/>
            <a:ext cx="12192000" cy="6858000"/>
          </a:xfrm>
          <a:prstGeom prst="rect">
            <a:avLst/>
          </a:prstGeom>
          <a:noFill/>
          <a:ln w="762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434883" y="432767"/>
            <a:ext cx="9221013" cy="6058205"/>
          </a:xfrm>
          <a:prstGeom prst="rect">
            <a:avLst/>
          </a:prstGeom>
          <a:effectLst>
            <a:softEdge rad="127000"/>
          </a:effectLst>
        </p:spPr>
      </p:pic>
    </p:spTree>
    <p:extLst>
      <p:ext uri="{BB962C8B-B14F-4D97-AF65-F5344CB8AC3E}">
        <p14:creationId xmlns:p14="http://schemas.microsoft.com/office/powerpoint/2010/main" val="3841091960"/>
      </p:ext>
    </p:extLst>
  </p:cSld>
  <p:clrMapOvr>
    <a:masterClrMapping/>
  </p:clrMapOvr>
  <mc:AlternateContent xmlns:mc="http://schemas.openxmlformats.org/markup-compatibility/2006">
    <mc:Choice xmlns:p14="http://schemas.microsoft.com/office/powerpoint/2010/main" Requires="p14">
      <p:transition spd="slow" p14:dur="6500" advTm="10000">
        <p:circle/>
      </p:transition>
    </mc:Choice>
    <mc:Fallback>
      <p:transition spd="slow" advTm="10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701127" y="0"/>
            <a:ext cx="6789744" cy="461665"/>
          </a:xfrm>
          <a:prstGeom prst="rect">
            <a:avLst/>
          </a:prstGeom>
          <a:noFill/>
        </p:spPr>
        <p:txBody>
          <a:bodyPr wrap="none" lIns="91440" tIns="45720" rIns="91440" bIns="45720">
            <a:spAutoFit/>
          </a:bodyPr>
          <a:lstStyle/>
          <a:p>
            <a:pPr algn="ctr"/>
            <a:r>
              <a:rPr lang="fr-FR" sz="2400" b="1" dirty="0" smtClean="0">
                <a:ln w="0"/>
                <a:effectLst>
                  <a:outerShdw blurRad="38100" dist="19050" dir="2700000" algn="tl" rotWithShape="0">
                    <a:schemeClr val="dk1">
                      <a:alpha val="40000"/>
                    </a:schemeClr>
                  </a:outerShdw>
                </a:effectLst>
              </a:rPr>
              <a:t>Je compose pour vous avec ma douce et fidèle amie</a:t>
            </a:r>
            <a:endParaRPr lang="fr-FR" sz="24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20/01/2019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16</a:t>
            </a:fld>
            <a:endParaRPr lang="fr-FR" sz="1600" b="1" dirty="0"/>
          </a:p>
        </p:txBody>
      </p:sp>
      <p:sp>
        <p:nvSpPr>
          <p:cNvPr id="3" name="Rectangle 2"/>
          <p:cNvSpPr/>
          <p:nvPr/>
        </p:nvSpPr>
        <p:spPr>
          <a:xfrm>
            <a:off x="0" y="0"/>
            <a:ext cx="12192000" cy="6858000"/>
          </a:xfrm>
          <a:prstGeom prst="rect">
            <a:avLst/>
          </a:prstGeom>
          <a:noFill/>
          <a:ln w="762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2" name="Image 1"/>
          <p:cNvPicPr>
            <a:picLocks noChangeAspect="1"/>
          </p:cNvPicPr>
          <p:nvPr/>
        </p:nvPicPr>
        <p:blipFill>
          <a:blip r:embed="rId3"/>
          <a:stretch>
            <a:fillRect/>
          </a:stretch>
        </p:blipFill>
        <p:spPr>
          <a:xfrm>
            <a:off x="1431234" y="368366"/>
            <a:ext cx="9210261" cy="6201575"/>
          </a:xfrm>
          <a:prstGeom prst="rect">
            <a:avLst/>
          </a:prstGeom>
          <a:effectLst>
            <a:softEdge rad="127000"/>
          </a:effectLst>
        </p:spPr>
      </p:pic>
    </p:spTree>
    <p:extLst>
      <p:ext uri="{BB962C8B-B14F-4D97-AF65-F5344CB8AC3E}">
        <p14:creationId xmlns:p14="http://schemas.microsoft.com/office/powerpoint/2010/main" val="1019029066"/>
      </p:ext>
    </p:extLst>
  </p:cSld>
  <p:clrMapOvr>
    <a:masterClrMapping/>
  </p:clrMapOvr>
  <mc:AlternateContent xmlns:mc="http://schemas.openxmlformats.org/markup-compatibility/2006">
    <mc:Choice xmlns:p14="http://schemas.microsoft.com/office/powerpoint/2010/main" Requires="p14">
      <p:transition spd="slow" p14:dur="6500" advTm="10000">
        <p:circle/>
      </p:transition>
    </mc:Choice>
    <mc:Fallback>
      <p:transition spd="slow" advTm="10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701127" y="0"/>
            <a:ext cx="6789744" cy="461665"/>
          </a:xfrm>
          <a:prstGeom prst="rect">
            <a:avLst/>
          </a:prstGeom>
          <a:noFill/>
        </p:spPr>
        <p:txBody>
          <a:bodyPr wrap="none" lIns="91440" tIns="45720" rIns="91440" bIns="45720">
            <a:spAutoFit/>
          </a:bodyPr>
          <a:lstStyle/>
          <a:p>
            <a:pPr algn="ctr"/>
            <a:r>
              <a:rPr lang="fr-FR" sz="2400" b="1" dirty="0" smtClean="0">
                <a:ln w="0"/>
                <a:effectLst>
                  <a:outerShdw blurRad="38100" dist="19050" dir="2700000" algn="tl" rotWithShape="0">
                    <a:schemeClr val="dk1">
                      <a:alpha val="40000"/>
                    </a:schemeClr>
                  </a:outerShdw>
                </a:effectLst>
              </a:rPr>
              <a:t>Je compose pour vous avec ma douce et fidèle amie</a:t>
            </a:r>
            <a:endParaRPr lang="fr-FR" sz="24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20/01/2019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17</a:t>
            </a:fld>
            <a:endParaRPr lang="fr-FR" sz="1600" b="1" dirty="0"/>
          </a:p>
        </p:txBody>
      </p:sp>
      <p:sp>
        <p:nvSpPr>
          <p:cNvPr id="3" name="Rectangle 2"/>
          <p:cNvSpPr/>
          <p:nvPr/>
        </p:nvSpPr>
        <p:spPr>
          <a:xfrm>
            <a:off x="0" y="0"/>
            <a:ext cx="12192000" cy="6858000"/>
          </a:xfrm>
          <a:prstGeom prst="rect">
            <a:avLst/>
          </a:prstGeom>
          <a:noFill/>
          <a:ln w="762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455254" y="424858"/>
            <a:ext cx="9281491" cy="6125784"/>
          </a:xfrm>
          <a:prstGeom prst="rect">
            <a:avLst/>
          </a:prstGeom>
          <a:effectLst>
            <a:softEdge rad="127000"/>
          </a:effectLst>
        </p:spPr>
      </p:pic>
    </p:spTree>
    <p:extLst>
      <p:ext uri="{BB962C8B-B14F-4D97-AF65-F5344CB8AC3E}">
        <p14:creationId xmlns:p14="http://schemas.microsoft.com/office/powerpoint/2010/main" val="1985819379"/>
      </p:ext>
    </p:extLst>
  </p:cSld>
  <p:clrMapOvr>
    <a:masterClrMapping/>
  </p:clrMapOvr>
  <mc:AlternateContent xmlns:mc="http://schemas.openxmlformats.org/markup-compatibility/2006">
    <mc:Choice xmlns:p14="http://schemas.microsoft.com/office/powerpoint/2010/main" Requires="p14">
      <p:transition spd="slow" p14:dur="6500" advTm="10000">
        <p:circle/>
      </p:transition>
    </mc:Choice>
    <mc:Fallback>
      <p:transition spd="slow" advTm="10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701127" y="0"/>
            <a:ext cx="6789744" cy="461665"/>
          </a:xfrm>
          <a:prstGeom prst="rect">
            <a:avLst/>
          </a:prstGeom>
          <a:noFill/>
        </p:spPr>
        <p:txBody>
          <a:bodyPr wrap="none" lIns="91440" tIns="45720" rIns="91440" bIns="45720">
            <a:spAutoFit/>
          </a:bodyPr>
          <a:lstStyle/>
          <a:p>
            <a:pPr algn="ctr"/>
            <a:r>
              <a:rPr lang="fr-FR" sz="2400" b="1" dirty="0" smtClean="0">
                <a:ln w="0"/>
                <a:effectLst>
                  <a:outerShdw blurRad="38100" dist="19050" dir="2700000" algn="tl" rotWithShape="0">
                    <a:schemeClr val="dk1">
                      <a:alpha val="40000"/>
                    </a:schemeClr>
                  </a:outerShdw>
                </a:effectLst>
              </a:rPr>
              <a:t>Je compose pour vous avec ma douce et fidèle amie</a:t>
            </a:r>
            <a:endParaRPr lang="fr-FR" sz="24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20/01/2019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18</a:t>
            </a:fld>
            <a:endParaRPr lang="fr-FR" sz="1600" b="1" dirty="0"/>
          </a:p>
        </p:txBody>
      </p:sp>
      <p:sp>
        <p:nvSpPr>
          <p:cNvPr id="3" name="Rectangle 2"/>
          <p:cNvSpPr/>
          <p:nvPr/>
        </p:nvSpPr>
        <p:spPr>
          <a:xfrm>
            <a:off x="0" y="0"/>
            <a:ext cx="12192000" cy="6858000"/>
          </a:xfrm>
          <a:prstGeom prst="rect">
            <a:avLst/>
          </a:prstGeom>
          <a:noFill/>
          <a:ln w="762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2" name="Image 1"/>
          <p:cNvPicPr>
            <a:picLocks noChangeAspect="1"/>
          </p:cNvPicPr>
          <p:nvPr/>
        </p:nvPicPr>
        <p:blipFill rotWithShape="1">
          <a:blip r:embed="rId3"/>
          <a:srcRect t="11862" b="6386"/>
          <a:stretch/>
        </p:blipFill>
        <p:spPr>
          <a:xfrm>
            <a:off x="1154681" y="420429"/>
            <a:ext cx="9882638" cy="6082880"/>
          </a:xfrm>
          <a:prstGeom prst="rect">
            <a:avLst/>
          </a:prstGeom>
          <a:effectLst>
            <a:softEdge rad="127000"/>
          </a:effectLst>
        </p:spPr>
      </p:pic>
    </p:spTree>
    <p:extLst>
      <p:ext uri="{BB962C8B-B14F-4D97-AF65-F5344CB8AC3E}">
        <p14:creationId xmlns:p14="http://schemas.microsoft.com/office/powerpoint/2010/main" val="2707709380"/>
      </p:ext>
    </p:extLst>
  </p:cSld>
  <p:clrMapOvr>
    <a:masterClrMapping/>
  </p:clrMapOvr>
  <mc:AlternateContent xmlns:mc="http://schemas.openxmlformats.org/markup-compatibility/2006">
    <mc:Choice xmlns:p14="http://schemas.microsoft.com/office/powerpoint/2010/main" Requires="p14">
      <p:transition spd="slow" p14:dur="6500" advTm="10000">
        <p:circle/>
      </p:transition>
    </mc:Choice>
    <mc:Fallback>
      <p:transition spd="slow" advTm="10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701127" y="0"/>
            <a:ext cx="6789744" cy="461665"/>
          </a:xfrm>
          <a:prstGeom prst="rect">
            <a:avLst/>
          </a:prstGeom>
          <a:noFill/>
        </p:spPr>
        <p:txBody>
          <a:bodyPr wrap="none" lIns="91440" tIns="45720" rIns="91440" bIns="45720">
            <a:spAutoFit/>
          </a:bodyPr>
          <a:lstStyle/>
          <a:p>
            <a:pPr algn="ctr"/>
            <a:r>
              <a:rPr lang="fr-FR" sz="2400" b="1" dirty="0" smtClean="0">
                <a:ln w="0"/>
                <a:effectLst>
                  <a:outerShdw blurRad="38100" dist="19050" dir="2700000" algn="tl" rotWithShape="0">
                    <a:schemeClr val="dk1">
                      <a:alpha val="40000"/>
                    </a:schemeClr>
                  </a:outerShdw>
                </a:effectLst>
              </a:rPr>
              <a:t>Je compose pour vous avec ma douce et fidèle amie</a:t>
            </a:r>
            <a:endParaRPr lang="fr-FR" sz="24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20/01/2019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19</a:t>
            </a:fld>
            <a:endParaRPr lang="fr-FR" sz="1600" b="1" dirty="0"/>
          </a:p>
        </p:txBody>
      </p:sp>
      <p:sp>
        <p:nvSpPr>
          <p:cNvPr id="3" name="Rectangle 2"/>
          <p:cNvSpPr/>
          <p:nvPr/>
        </p:nvSpPr>
        <p:spPr>
          <a:xfrm>
            <a:off x="0" y="0"/>
            <a:ext cx="12192000" cy="6858000"/>
          </a:xfrm>
          <a:prstGeom prst="rect">
            <a:avLst/>
          </a:prstGeom>
          <a:noFill/>
          <a:ln w="762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2" name="Image 1"/>
          <p:cNvPicPr>
            <a:picLocks noChangeAspect="1"/>
          </p:cNvPicPr>
          <p:nvPr/>
        </p:nvPicPr>
        <p:blipFill rotWithShape="1">
          <a:blip r:embed="rId3"/>
          <a:srcRect l="465" t="25140" b="4512"/>
          <a:stretch/>
        </p:blipFill>
        <p:spPr>
          <a:xfrm>
            <a:off x="372198" y="453694"/>
            <a:ext cx="11447603" cy="6068159"/>
          </a:xfrm>
          <a:prstGeom prst="rect">
            <a:avLst/>
          </a:prstGeom>
          <a:effectLst>
            <a:softEdge rad="127000"/>
          </a:effectLst>
        </p:spPr>
      </p:pic>
    </p:spTree>
    <p:extLst>
      <p:ext uri="{BB962C8B-B14F-4D97-AF65-F5344CB8AC3E}">
        <p14:creationId xmlns:p14="http://schemas.microsoft.com/office/powerpoint/2010/main" val="3491594899"/>
      </p:ext>
    </p:extLst>
  </p:cSld>
  <p:clrMapOvr>
    <a:masterClrMapping/>
  </p:clrMapOvr>
  <mc:AlternateContent xmlns:mc="http://schemas.openxmlformats.org/markup-compatibility/2006">
    <mc:Choice xmlns:p14="http://schemas.microsoft.com/office/powerpoint/2010/main" Requires="p14">
      <p:transition spd="slow" p14:dur="6500" advTm="10000">
        <p:circle/>
      </p:transition>
    </mc:Choice>
    <mc:Fallback>
      <p:transition spd="slow" advTm="10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701127" y="0"/>
            <a:ext cx="6789744" cy="461665"/>
          </a:xfrm>
          <a:prstGeom prst="rect">
            <a:avLst/>
          </a:prstGeom>
          <a:noFill/>
        </p:spPr>
        <p:txBody>
          <a:bodyPr wrap="none" lIns="91440" tIns="45720" rIns="91440" bIns="45720">
            <a:spAutoFit/>
          </a:bodyPr>
          <a:lstStyle/>
          <a:p>
            <a:pPr algn="ctr"/>
            <a:r>
              <a:rPr lang="fr-FR" sz="2400" b="1" dirty="0" smtClean="0">
                <a:ln w="0"/>
                <a:effectLst>
                  <a:outerShdw blurRad="38100" dist="19050" dir="2700000" algn="tl" rotWithShape="0">
                    <a:schemeClr val="dk1">
                      <a:alpha val="40000"/>
                    </a:schemeClr>
                  </a:outerShdw>
                </a:effectLst>
              </a:rPr>
              <a:t>Je compose pour vous avec ma douce et fidèle amie</a:t>
            </a:r>
            <a:endParaRPr lang="fr-FR" sz="24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20/01/2019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20</a:t>
            </a:fld>
            <a:endParaRPr lang="fr-FR" sz="1600" b="1" dirty="0"/>
          </a:p>
        </p:txBody>
      </p:sp>
      <p:pic>
        <p:nvPicPr>
          <p:cNvPr id="2" name="Image 1"/>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21036" y="0"/>
            <a:ext cx="12192000" cy="6858000"/>
          </a:xfrm>
          <a:prstGeom prst="rect">
            <a:avLst/>
          </a:prstGeom>
          <a:effectLst>
            <a:glow rad="63500">
              <a:schemeClr val="accent2">
                <a:satMod val="175000"/>
                <a:alpha val="40000"/>
              </a:schemeClr>
            </a:glow>
          </a:effectLst>
        </p:spPr>
      </p:pic>
      <p:sp>
        <p:nvSpPr>
          <p:cNvPr id="3" name="Rectangle 2"/>
          <p:cNvSpPr/>
          <p:nvPr/>
        </p:nvSpPr>
        <p:spPr>
          <a:xfrm>
            <a:off x="0" y="0"/>
            <a:ext cx="12192000" cy="6858000"/>
          </a:xfrm>
          <a:prstGeom prst="rect">
            <a:avLst/>
          </a:prstGeom>
          <a:noFill/>
          <a:ln w="762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8" name="Rectangle 7"/>
          <p:cNvSpPr/>
          <p:nvPr/>
        </p:nvSpPr>
        <p:spPr>
          <a:xfrm>
            <a:off x="1213193" y="712623"/>
            <a:ext cx="10052945" cy="5401479"/>
          </a:xfrm>
          <a:prstGeom prst="rect">
            <a:avLst/>
          </a:prstGeom>
        </p:spPr>
        <p:txBody>
          <a:bodyPr wrap="none">
            <a:spAutoFit/>
          </a:bodyPr>
          <a:lstStyle/>
          <a:p>
            <a:r>
              <a:rPr lang="fr-FR" sz="11500" b="1" dirty="0" smtClean="0">
                <a:latin typeface="Brush Script MT" panose="03060802040406070304" pitchFamily="66" charset="0"/>
              </a:rPr>
              <a:t>       C’était</a:t>
            </a:r>
          </a:p>
          <a:p>
            <a:r>
              <a:rPr lang="fr-FR" sz="11500" b="1" dirty="0" smtClean="0">
                <a:latin typeface="Brush Script MT" panose="03060802040406070304" pitchFamily="66" charset="0"/>
              </a:rPr>
              <a:t>Au Fil du </a:t>
            </a:r>
            <a:r>
              <a:rPr lang="fr-FR" sz="11500" b="1" dirty="0">
                <a:latin typeface="Brush Script MT" panose="03060802040406070304" pitchFamily="66" charset="0"/>
              </a:rPr>
              <a:t>N</a:t>
            </a:r>
            <a:r>
              <a:rPr lang="fr-FR" sz="11500" b="1" dirty="0" smtClean="0">
                <a:latin typeface="Brush Script MT" panose="03060802040406070304" pitchFamily="66" charset="0"/>
              </a:rPr>
              <a:t>il </a:t>
            </a:r>
            <a:r>
              <a:rPr lang="fr-FR" sz="11500" b="1" dirty="0" smtClean="0">
                <a:latin typeface="Brush Script MT" panose="03060802040406070304" pitchFamily="66" charset="0"/>
              </a:rPr>
              <a:t>N°2 </a:t>
            </a:r>
            <a:endParaRPr lang="fr-FR" sz="11500" b="1" dirty="0" smtClean="0">
              <a:latin typeface="Brush Script MT" panose="03060802040406070304" pitchFamily="66" charset="0"/>
            </a:endParaRPr>
          </a:p>
          <a:p>
            <a:r>
              <a:rPr lang="fr-FR" sz="11500" b="1" dirty="0" smtClean="0">
                <a:latin typeface="Brush Script MT" panose="03060802040406070304" pitchFamily="66" charset="0"/>
              </a:rPr>
              <a:t>      par Lande</a:t>
            </a:r>
            <a:endParaRPr lang="fr-FR" sz="11500" b="1" dirty="0">
              <a:latin typeface="Brush Script MT" panose="03060802040406070304" pitchFamily="66" charset="0"/>
            </a:endParaRPr>
          </a:p>
        </p:txBody>
      </p:sp>
    </p:spTree>
    <p:extLst>
      <p:ext uri="{BB962C8B-B14F-4D97-AF65-F5344CB8AC3E}">
        <p14:creationId xmlns:p14="http://schemas.microsoft.com/office/powerpoint/2010/main" val="4158978283"/>
      </p:ext>
    </p:extLst>
  </p:cSld>
  <p:clrMapOvr>
    <a:masterClrMapping/>
  </p:clrMapOvr>
  <mc:AlternateContent xmlns:mc="http://schemas.openxmlformats.org/markup-compatibility/2006">
    <mc:Choice xmlns:p14="http://schemas.microsoft.com/office/powerpoint/2010/main" Requires="p14">
      <p:transition spd="slow" p14:dur="6500" advTm="10000">
        <p:circle/>
      </p:transition>
    </mc:Choice>
    <mc:Fallback>
      <p:transition spd="slow" advTm="10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26" presetClass="entr" presetSubtype="0" fill="hold" nodeType="clickEffect">
                                  <p:stCondLst>
                                    <p:cond delay="0"/>
                                  </p:stCondLst>
                                  <p:childTnLst>
                                    <p:set>
                                      <p:cBhvr>
                                        <p:cTn id="14" dur="1" fill="hold">
                                          <p:stCondLst>
                                            <p:cond delay="0"/>
                                          </p:stCondLst>
                                        </p:cTn>
                                        <p:tgtEl>
                                          <p:spTgt spid="2"/>
                                        </p:tgtEl>
                                        <p:attrNameLst>
                                          <p:attrName>style.visibility</p:attrName>
                                        </p:attrNameLst>
                                      </p:cBhvr>
                                      <p:to>
                                        <p:strVal val="visible"/>
                                      </p:to>
                                    </p:set>
                                    <p:animEffect transition="in" filter="wipe(down)">
                                      <p:cBhvr>
                                        <p:cTn id="15" dur="580">
                                          <p:stCondLst>
                                            <p:cond delay="0"/>
                                          </p:stCondLst>
                                        </p:cTn>
                                        <p:tgtEl>
                                          <p:spTgt spid="2"/>
                                        </p:tgtEl>
                                      </p:cBhvr>
                                    </p:animEffect>
                                    <p:anim calcmode="lin" valueType="num">
                                      <p:cBhvr>
                                        <p:cTn id="16" dur="1822" tmFilter="0,0; 0.14,0.36; 0.43,0.73; 0.71,0.91; 1.0,1.0">
                                          <p:stCondLst>
                                            <p:cond delay="0"/>
                                          </p:stCondLst>
                                        </p:cTn>
                                        <p:tgtEl>
                                          <p:spTgt spid="2"/>
                                        </p:tgtEl>
                                        <p:attrNameLst>
                                          <p:attrName>ppt_x</p:attrName>
                                        </p:attrNameLst>
                                      </p:cBhvr>
                                      <p:tavLst>
                                        <p:tav tm="0">
                                          <p:val>
                                            <p:strVal val="#ppt_x-0.25"/>
                                          </p:val>
                                        </p:tav>
                                        <p:tav tm="100000">
                                          <p:val>
                                            <p:strVal val="#ppt_x"/>
                                          </p:val>
                                        </p:tav>
                                      </p:tavLst>
                                    </p:anim>
                                    <p:anim calcmode="lin" valueType="num">
                                      <p:cBhvr>
                                        <p:cTn id="17" dur="664" tmFilter="0.0,0.0; 0.25,0.07; 0.50,0.2; 0.75,0.467; 1.0,1.0">
                                          <p:stCondLst>
                                            <p:cond delay="0"/>
                                          </p:stCondLst>
                                        </p:cTn>
                                        <p:tgtEl>
                                          <p:spTgt spid="2"/>
                                        </p:tgtEl>
                                        <p:attrNameLst>
                                          <p:attrName>ppt_y</p:attrName>
                                        </p:attrNameLst>
                                      </p:cBhvr>
                                      <p:tavLst>
                                        <p:tav tm="0" fmla="#ppt_y-sin(pi*$)/3">
                                          <p:val>
                                            <p:fltVal val="0.5"/>
                                          </p:val>
                                        </p:tav>
                                        <p:tav tm="100000">
                                          <p:val>
                                            <p:fltVal val="1"/>
                                          </p:val>
                                        </p:tav>
                                      </p:tavLst>
                                    </p:anim>
                                    <p:anim calcmode="lin" valueType="num">
                                      <p:cBhvr>
                                        <p:cTn id="18" dur="664" tmFilter="0, 0; 0.125,0.2665; 0.25,0.4; 0.375,0.465; 0.5,0.5;  0.625,0.535; 0.75,0.6; 0.875,0.7335; 1,1">
                                          <p:stCondLst>
                                            <p:cond delay="664"/>
                                          </p:stCondLst>
                                        </p:cTn>
                                        <p:tgtEl>
                                          <p:spTgt spid="2"/>
                                        </p:tgtEl>
                                        <p:attrNameLst>
                                          <p:attrName>ppt_y</p:attrName>
                                        </p:attrNameLst>
                                      </p:cBhvr>
                                      <p:tavLst>
                                        <p:tav tm="0" fmla="#ppt_y-sin(pi*$)/9">
                                          <p:val>
                                            <p:fltVal val="0"/>
                                          </p:val>
                                        </p:tav>
                                        <p:tav tm="100000">
                                          <p:val>
                                            <p:fltVal val="1"/>
                                          </p:val>
                                        </p:tav>
                                      </p:tavLst>
                                    </p:anim>
                                    <p:anim calcmode="lin" valueType="num">
                                      <p:cBhvr>
                                        <p:cTn id="19" dur="332" tmFilter="0, 0; 0.125,0.2665; 0.25,0.4; 0.375,0.465; 0.5,0.5;  0.625,0.535; 0.75,0.6; 0.875,0.7335; 1,1">
                                          <p:stCondLst>
                                            <p:cond delay="1324"/>
                                          </p:stCondLst>
                                        </p:cTn>
                                        <p:tgtEl>
                                          <p:spTgt spid="2"/>
                                        </p:tgtEl>
                                        <p:attrNameLst>
                                          <p:attrName>ppt_y</p:attrName>
                                        </p:attrNameLst>
                                      </p:cBhvr>
                                      <p:tavLst>
                                        <p:tav tm="0" fmla="#ppt_y-sin(pi*$)/27">
                                          <p:val>
                                            <p:fltVal val="0"/>
                                          </p:val>
                                        </p:tav>
                                        <p:tav tm="100000">
                                          <p:val>
                                            <p:fltVal val="1"/>
                                          </p:val>
                                        </p:tav>
                                      </p:tavLst>
                                    </p:anim>
                                    <p:anim calcmode="lin" valueType="num">
                                      <p:cBhvr>
                                        <p:cTn id="20" dur="164" tmFilter="0, 0; 0.125,0.2665; 0.25,0.4; 0.375,0.465; 0.5,0.5;  0.625,0.535; 0.75,0.6; 0.875,0.7335; 1,1">
                                          <p:stCondLst>
                                            <p:cond delay="1656"/>
                                          </p:stCondLst>
                                        </p:cTn>
                                        <p:tgtEl>
                                          <p:spTgt spid="2"/>
                                        </p:tgtEl>
                                        <p:attrNameLst>
                                          <p:attrName>ppt_y</p:attrName>
                                        </p:attrNameLst>
                                      </p:cBhvr>
                                      <p:tavLst>
                                        <p:tav tm="0" fmla="#ppt_y-sin(pi*$)/81">
                                          <p:val>
                                            <p:fltVal val="0"/>
                                          </p:val>
                                        </p:tav>
                                        <p:tav tm="100000">
                                          <p:val>
                                            <p:fltVal val="1"/>
                                          </p:val>
                                        </p:tav>
                                      </p:tavLst>
                                    </p:anim>
                                    <p:animScale>
                                      <p:cBhvr>
                                        <p:cTn id="21" dur="26">
                                          <p:stCondLst>
                                            <p:cond delay="650"/>
                                          </p:stCondLst>
                                        </p:cTn>
                                        <p:tgtEl>
                                          <p:spTgt spid="2"/>
                                        </p:tgtEl>
                                      </p:cBhvr>
                                      <p:to x="100000" y="60000"/>
                                    </p:animScale>
                                    <p:animScale>
                                      <p:cBhvr>
                                        <p:cTn id="22" dur="166" decel="50000">
                                          <p:stCondLst>
                                            <p:cond delay="676"/>
                                          </p:stCondLst>
                                        </p:cTn>
                                        <p:tgtEl>
                                          <p:spTgt spid="2"/>
                                        </p:tgtEl>
                                      </p:cBhvr>
                                      <p:to x="100000" y="100000"/>
                                    </p:animScale>
                                    <p:animScale>
                                      <p:cBhvr>
                                        <p:cTn id="23" dur="26">
                                          <p:stCondLst>
                                            <p:cond delay="1312"/>
                                          </p:stCondLst>
                                        </p:cTn>
                                        <p:tgtEl>
                                          <p:spTgt spid="2"/>
                                        </p:tgtEl>
                                      </p:cBhvr>
                                      <p:to x="100000" y="80000"/>
                                    </p:animScale>
                                    <p:animScale>
                                      <p:cBhvr>
                                        <p:cTn id="24" dur="166" decel="50000">
                                          <p:stCondLst>
                                            <p:cond delay="1338"/>
                                          </p:stCondLst>
                                        </p:cTn>
                                        <p:tgtEl>
                                          <p:spTgt spid="2"/>
                                        </p:tgtEl>
                                      </p:cBhvr>
                                      <p:to x="100000" y="100000"/>
                                    </p:animScale>
                                    <p:animScale>
                                      <p:cBhvr>
                                        <p:cTn id="25" dur="26">
                                          <p:stCondLst>
                                            <p:cond delay="1642"/>
                                          </p:stCondLst>
                                        </p:cTn>
                                        <p:tgtEl>
                                          <p:spTgt spid="2"/>
                                        </p:tgtEl>
                                      </p:cBhvr>
                                      <p:to x="100000" y="90000"/>
                                    </p:animScale>
                                    <p:animScale>
                                      <p:cBhvr>
                                        <p:cTn id="26" dur="166" decel="50000">
                                          <p:stCondLst>
                                            <p:cond delay="1668"/>
                                          </p:stCondLst>
                                        </p:cTn>
                                        <p:tgtEl>
                                          <p:spTgt spid="2"/>
                                        </p:tgtEl>
                                      </p:cBhvr>
                                      <p:to x="100000" y="100000"/>
                                    </p:animScale>
                                    <p:animScale>
                                      <p:cBhvr>
                                        <p:cTn id="27" dur="26">
                                          <p:stCondLst>
                                            <p:cond delay="1808"/>
                                          </p:stCondLst>
                                        </p:cTn>
                                        <p:tgtEl>
                                          <p:spTgt spid="2"/>
                                        </p:tgtEl>
                                      </p:cBhvr>
                                      <p:to x="100000" y="95000"/>
                                    </p:animScale>
                                    <p:animScale>
                                      <p:cBhvr>
                                        <p:cTn id="28" dur="166" decel="50000">
                                          <p:stCondLst>
                                            <p:cond delay="1834"/>
                                          </p:stCondLst>
                                        </p:cTn>
                                        <p:tgtEl>
                                          <p:spTgt spid="2"/>
                                        </p:tgtEl>
                                      </p:cBhvr>
                                      <p:to x="100000" y="100000"/>
                                    </p:animScale>
                                  </p:childTnLst>
                                </p:cTn>
                              </p:par>
                            </p:childTnLst>
                          </p:cTn>
                        </p:par>
                      </p:childTnLst>
                    </p:cTn>
                  </p:par>
                  <p:par>
                    <p:cTn id="29" fill="hold">
                      <p:stCondLst>
                        <p:cond delay="indefinite"/>
                      </p:stCondLst>
                      <p:childTnLst>
                        <p:par>
                          <p:cTn id="30" fill="hold">
                            <p:stCondLst>
                              <p:cond delay="0"/>
                            </p:stCondLst>
                            <p:childTnLst>
                              <p:par>
                                <p:cTn id="31" presetID="45" presetClass="entr" presetSubtype="0" fill="hold" nodeType="clickEffect">
                                  <p:stCondLst>
                                    <p:cond delay="0"/>
                                  </p:stCondLst>
                                  <p:childTnLst>
                                    <p:set>
                                      <p:cBhvr>
                                        <p:cTn id="32" dur="1" fill="hold">
                                          <p:stCondLst>
                                            <p:cond delay="0"/>
                                          </p:stCondLst>
                                        </p:cTn>
                                        <p:tgtEl>
                                          <p:spTgt spid="2"/>
                                        </p:tgtEl>
                                        <p:attrNameLst>
                                          <p:attrName>style.visibility</p:attrName>
                                        </p:attrNameLst>
                                      </p:cBhvr>
                                      <p:to>
                                        <p:strVal val="visible"/>
                                      </p:to>
                                    </p:set>
                                    <p:animEffect transition="in" filter="fade">
                                      <p:cBhvr>
                                        <p:cTn id="33" dur="2000"/>
                                        <p:tgtEl>
                                          <p:spTgt spid="2"/>
                                        </p:tgtEl>
                                      </p:cBhvr>
                                    </p:animEffect>
                                    <p:anim calcmode="lin" valueType="num">
                                      <p:cBhvr>
                                        <p:cTn id="34" dur="2000" fill="hold"/>
                                        <p:tgtEl>
                                          <p:spTgt spid="2"/>
                                        </p:tgtEl>
                                        <p:attrNameLst>
                                          <p:attrName>ppt_w</p:attrName>
                                        </p:attrNameLst>
                                      </p:cBhvr>
                                      <p:tavLst>
                                        <p:tav tm="0" fmla="#ppt_w*sin(2.5*pi*$)">
                                          <p:val>
                                            <p:fltVal val="0"/>
                                          </p:val>
                                        </p:tav>
                                        <p:tav tm="100000">
                                          <p:val>
                                            <p:fltVal val="1"/>
                                          </p:val>
                                        </p:tav>
                                      </p:tavLst>
                                    </p:anim>
                                    <p:anim calcmode="lin" valueType="num">
                                      <p:cBhvr>
                                        <p:cTn id="35" dur="2000" fill="hold"/>
                                        <p:tgtEl>
                                          <p:spTgt spid="2"/>
                                        </p:tgtEl>
                                        <p:attrNameLst>
                                          <p:attrName>ppt_h</p:attrName>
                                        </p:attrNameLst>
                                      </p:cBhvr>
                                      <p:tavLst>
                                        <p:tav tm="0">
                                          <p:val>
                                            <p:strVal val="#ppt_h"/>
                                          </p:val>
                                        </p:tav>
                                        <p:tav tm="100000">
                                          <p:val>
                                            <p:strVal val="#ppt_h"/>
                                          </p:val>
                                        </p:tav>
                                      </p:tavLst>
                                    </p:anim>
                                  </p:childTnLst>
                                </p:cTn>
                              </p:par>
                            </p:childTnLst>
                          </p:cTn>
                        </p:par>
                      </p:childTnLst>
                    </p:cTn>
                  </p:par>
                  <p:par>
                    <p:cTn id="36" fill="hold">
                      <p:stCondLst>
                        <p:cond delay="indefinite"/>
                      </p:stCondLst>
                      <p:childTnLst>
                        <p:par>
                          <p:cTn id="37" fill="hold">
                            <p:stCondLst>
                              <p:cond delay="0"/>
                            </p:stCondLst>
                            <p:childTnLst>
                              <p:par>
                                <p:cTn id="38" presetID="56" presetClass="entr" presetSubtype="0" fill="hold" nodeType="clickEffect">
                                  <p:stCondLst>
                                    <p:cond delay="0"/>
                                  </p:stCondLst>
                                  <p:iterate type="lt">
                                    <p:tmPct val="10000"/>
                                  </p:iterate>
                                  <p:childTnLst>
                                    <p:set>
                                      <p:cBhvr>
                                        <p:cTn id="39" dur="1" fill="hold">
                                          <p:stCondLst>
                                            <p:cond delay="0"/>
                                          </p:stCondLst>
                                        </p:cTn>
                                        <p:tgtEl>
                                          <p:spTgt spid="8">
                                            <p:txEl>
                                              <p:pRg st="0" end="0"/>
                                            </p:txEl>
                                          </p:spTgt>
                                        </p:tgtEl>
                                        <p:attrNameLst>
                                          <p:attrName>style.visibility</p:attrName>
                                        </p:attrNameLst>
                                      </p:cBhvr>
                                      <p:to>
                                        <p:strVal val="visible"/>
                                      </p:to>
                                    </p:set>
                                    <p:anim by="(-#ppt_w*2)" calcmode="lin" valueType="num">
                                      <p:cBhvr rctx="PPT">
                                        <p:cTn id="40" dur="500" autoRev="1" fill="hold">
                                          <p:stCondLst>
                                            <p:cond delay="0"/>
                                          </p:stCondLst>
                                        </p:cTn>
                                        <p:tgtEl>
                                          <p:spTgt spid="8">
                                            <p:txEl>
                                              <p:pRg st="0" end="0"/>
                                            </p:txEl>
                                          </p:spTgt>
                                        </p:tgtEl>
                                        <p:attrNameLst>
                                          <p:attrName>ppt_w</p:attrName>
                                        </p:attrNameLst>
                                      </p:cBhvr>
                                    </p:anim>
                                    <p:anim by="(#ppt_w*0.50)" calcmode="lin" valueType="num">
                                      <p:cBhvr>
                                        <p:cTn id="41" dur="500" decel="50000" autoRev="1" fill="hold">
                                          <p:stCondLst>
                                            <p:cond delay="0"/>
                                          </p:stCondLst>
                                        </p:cTn>
                                        <p:tgtEl>
                                          <p:spTgt spid="8">
                                            <p:txEl>
                                              <p:pRg st="0" end="0"/>
                                            </p:txEl>
                                          </p:spTgt>
                                        </p:tgtEl>
                                        <p:attrNameLst>
                                          <p:attrName>ppt_x</p:attrName>
                                        </p:attrNameLst>
                                      </p:cBhvr>
                                    </p:anim>
                                    <p:anim from="(-#ppt_h/2)" to="(#ppt_y)" calcmode="lin" valueType="num">
                                      <p:cBhvr>
                                        <p:cTn id="42" dur="1000" fill="hold">
                                          <p:stCondLst>
                                            <p:cond delay="0"/>
                                          </p:stCondLst>
                                        </p:cTn>
                                        <p:tgtEl>
                                          <p:spTgt spid="8">
                                            <p:txEl>
                                              <p:pRg st="0" end="0"/>
                                            </p:txEl>
                                          </p:spTgt>
                                        </p:tgtEl>
                                        <p:attrNameLst>
                                          <p:attrName>ppt_y</p:attrName>
                                        </p:attrNameLst>
                                      </p:cBhvr>
                                    </p:anim>
                                    <p:animRot by="21600000">
                                      <p:cBhvr>
                                        <p:cTn id="43" dur="1000" fill="hold">
                                          <p:stCondLst>
                                            <p:cond delay="0"/>
                                          </p:stCondLst>
                                        </p:cTn>
                                        <p:tgtEl>
                                          <p:spTgt spid="8">
                                            <p:txEl>
                                              <p:pRg st="0" end="0"/>
                                            </p:txEl>
                                          </p:spTgt>
                                        </p:tgtEl>
                                        <p:attrNameLst>
                                          <p:attrName>r</p:attrName>
                                        </p:attrNameLst>
                                      </p:cBhvr>
                                    </p:animRot>
                                  </p:childTnLst>
                                </p:cTn>
                              </p:par>
                            </p:childTnLst>
                          </p:cTn>
                        </p:par>
                      </p:childTnLst>
                    </p:cTn>
                  </p:par>
                  <p:par>
                    <p:cTn id="44" fill="hold">
                      <p:stCondLst>
                        <p:cond delay="indefinite"/>
                      </p:stCondLst>
                      <p:childTnLst>
                        <p:par>
                          <p:cTn id="45" fill="hold">
                            <p:stCondLst>
                              <p:cond delay="0"/>
                            </p:stCondLst>
                            <p:childTnLst>
                              <p:par>
                                <p:cTn id="46" presetID="56" presetClass="entr" presetSubtype="0" fill="hold" nodeType="clickEffect">
                                  <p:stCondLst>
                                    <p:cond delay="0"/>
                                  </p:stCondLst>
                                  <p:iterate type="lt">
                                    <p:tmPct val="10000"/>
                                  </p:iterate>
                                  <p:childTnLst>
                                    <p:set>
                                      <p:cBhvr>
                                        <p:cTn id="47" dur="1" fill="hold">
                                          <p:stCondLst>
                                            <p:cond delay="0"/>
                                          </p:stCondLst>
                                        </p:cTn>
                                        <p:tgtEl>
                                          <p:spTgt spid="8">
                                            <p:txEl>
                                              <p:pRg st="1" end="1"/>
                                            </p:txEl>
                                          </p:spTgt>
                                        </p:tgtEl>
                                        <p:attrNameLst>
                                          <p:attrName>style.visibility</p:attrName>
                                        </p:attrNameLst>
                                      </p:cBhvr>
                                      <p:to>
                                        <p:strVal val="visible"/>
                                      </p:to>
                                    </p:set>
                                    <p:anim by="(-#ppt_w*2)" calcmode="lin" valueType="num">
                                      <p:cBhvr rctx="PPT">
                                        <p:cTn id="48" dur="500" autoRev="1" fill="hold">
                                          <p:stCondLst>
                                            <p:cond delay="0"/>
                                          </p:stCondLst>
                                        </p:cTn>
                                        <p:tgtEl>
                                          <p:spTgt spid="8">
                                            <p:txEl>
                                              <p:pRg st="1" end="1"/>
                                            </p:txEl>
                                          </p:spTgt>
                                        </p:tgtEl>
                                        <p:attrNameLst>
                                          <p:attrName>ppt_w</p:attrName>
                                        </p:attrNameLst>
                                      </p:cBhvr>
                                    </p:anim>
                                    <p:anim by="(#ppt_w*0.50)" calcmode="lin" valueType="num">
                                      <p:cBhvr>
                                        <p:cTn id="49" dur="500" decel="50000" autoRev="1" fill="hold">
                                          <p:stCondLst>
                                            <p:cond delay="0"/>
                                          </p:stCondLst>
                                        </p:cTn>
                                        <p:tgtEl>
                                          <p:spTgt spid="8">
                                            <p:txEl>
                                              <p:pRg st="1" end="1"/>
                                            </p:txEl>
                                          </p:spTgt>
                                        </p:tgtEl>
                                        <p:attrNameLst>
                                          <p:attrName>ppt_x</p:attrName>
                                        </p:attrNameLst>
                                      </p:cBhvr>
                                    </p:anim>
                                    <p:anim from="(-#ppt_h/2)" to="(#ppt_y)" calcmode="lin" valueType="num">
                                      <p:cBhvr>
                                        <p:cTn id="50" dur="1000" fill="hold">
                                          <p:stCondLst>
                                            <p:cond delay="0"/>
                                          </p:stCondLst>
                                        </p:cTn>
                                        <p:tgtEl>
                                          <p:spTgt spid="8">
                                            <p:txEl>
                                              <p:pRg st="1" end="1"/>
                                            </p:txEl>
                                          </p:spTgt>
                                        </p:tgtEl>
                                        <p:attrNameLst>
                                          <p:attrName>ppt_y</p:attrName>
                                        </p:attrNameLst>
                                      </p:cBhvr>
                                    </p:anim>
                                    <p:animRot by="21600000">
                                      <p:cBhvr>
                                        <p:cTn id="51" dur="1000" fill="hold">
                                          <p:stCondLst>
                                            <p:cond delay="0"/>
                                          </p:stCondLst>
                                        </p:cTn>
                                        <p:tgtEl>
                                          <p:spTgt spid="8">
                                            <p:txEl>
                                              <p:pRg st="1" end="1"/>
                                            </p:txEl>
                                          </p:spTgt>
                                        </p:tgtEl>
                                        <p:attrNameLst>
                                          <p:attrName>r</p:attrName>
                                        </p:attrNameLst>
                                      </p:cBhvr>
                                    </p:animRot>
                                  </p:childTnLst>
                                </p:cTn>
                              </p:par>
                            </p:childTnLst>
                          </p:cTn>
                        </p:par>
                      </p:childTnLst>
                    </p:cTn>
                  </p:par>
                  <p:par>
                    <p:cTn id="52" fill="hold">
                      <p:stCondLst>
                        <p:cond delay="indefinite"/>
                      </p:stCondLst>
                      <p:childTnLst>
                        <p:par>
                          <p:cTn id="53" fill="hold">
                            <p:stCondLst>
                              <p:cond delay="0"/>
                            </p:stCondLst>
                            <p:childTnLst>
                              <p:par>
                                <p:cTn id="54" presetID="56" presetClass="entr" presetSubtype="0" fill="hold" nodeType="clickEffect">
                                  <p:stCondLst>
                                    <p:cond delay="0"/>
                                  </p:stCondLst>
                                  <p:iterate type="lt">
                                    <p:tmPct val="10000"/>
                                  </p:iterate>
                                  <p:childTnLst>
                                    <p:set>
                                      <p:cBhvr>
                                        <p:cTn id="55" dur="1" fill="hold">
                                          <p:stCondLst>
                                            <p:cond delay="0"/>
                                          </p:stCondLst>
                                        </p:cTn>
                                        <p:tgtEl>
                                          <p:spTgt spid="8">
                                            <p:txEl>
                                              <p:pRg st="2" end="2"/>
                                            </p:txEl>
                                          </p:spTgt>
                                        </p:tgtEl>
                                        <p:attrNameLst>
                                          <p:attrName>style.visibility</p:attrName>
                                        </p:attrNameLst>
                                      </p:cBhvr>
                                      <p:to>
                                        <p:strVal val="visible"/>
                                      </p:to>
                                    </p:set>
                                    <p:anim by="(-#ppt_w*2)" calcmode="lin" valueType="num">
                                      <p:cBhvr rctx="PPT">
                                        <p:cTn id="56" dur="500" autoRev="1" fill="hold">
                                          <p:stCondLst>
                                            <p:cond delay="0"/>
                                          </p:stCondLst>
                                        </p:cTn>
                                        <p:tgtEl>
                                          <p:spTgt spid="8">
                                            <p:txEl>
                                              <p:pRg st="2" end="2"/>
                                            </p:txEl>
                                          </p:spTgt>
                                        </p:tgtEl>
                                        <p:attrNameLst>
                                          <p:attrName>ppt_w</p:attrName>
                                        </p:attrNameLst>
                                      </p:cBhvr>
                                    </p:anim>
                                    <p:anim by="(#ppt_w*0.50)" calcmode="lin" valueType="num">
                                      <p:cBhvr>
                                        <p:cTn id="57" dur="500" decel="50000" autoRev="1" fill="hold">
                                          <p:stCondLst>
                                            <p:cond delay="0"/>
                                          </p:stCondLst>
                                        </p:cTn>
                                        <p:tgtEl>
                                          <p:spTgt spid="8">
                                            <p:txEl>
                                              <p:pRg st="2" end="2"/>
                                            </p:txEl>
                                          </p:spTgt>
                                        </p:tgtEl>
                                        <p:attrNameLst>
                                          <p:attrName>ppt_x</p:attrName>
                                        </p:attrNameLst>
                                      </p:cBhvr>
                                    </p:anim>
                                    <p:anim from="(-#ppt_h/2)" to="(#ppt_y)" calcmode="lin" valueType="num">
                                      <p:cBhvr>
                                        <p:cTn id="58" dur="1000" fill="hold">
                                          <p:stCondLst>
                                            <p:cond delay="0"/>
                                          </p:stCondLst>
                                        </p:cTn>
                                        <p:tgtEl>
                                          <p:spTgt spid="8">
                                            <p:txEl>
                                              <p:pRg st="2" end="2"/>
                                            </p:txEl>
                                          </p:spTgt>
                                        </p:tgtEl>
                                        <p:attrNameLst>
                                          <p:attrName>ppt_y</p:attrName>
                                        </p:attrNameLst>
                                      </p:cBhvr>
                                    </p:anim>
                                    <p:animRot by="21600000">
                                      <p:cBhvr>
                                        <p:cTn id="59" dur="1000" fill="hold">
                                          <p:stCondLst>
                                            <p:cond delay="0"/>
                                          </p:stCondLst>
                                        </p:cTn>
                                        <p:tgtEl>
                                          <p:spTgt spid="8">
                                            <p:txEl>
                                              <p:pRg st="2" end="2"/>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Office Theme">
  <a:themeElements>
    <a:clrScheme name="Thème Office">
      <a:dk1>
        <a:sysClr val="windowText" lastClr="000000"/>
      </a:dk1>
      <a:lt1>
        <a:sysClr val="window" lastClr="FFFFFF"/>
      </a:lt1>
      <a:dk2>
        <a:srgbClr val="44546A"/>
      </a:dk2>
      <a:lt2>
        <a:srgbClr val="E7E6E6"/>
      </a:lt2>
      <a:accent1>
        <a:srgbClr val="29AF8C"/>
      </a:accent1>
      <a:accent2>
        <a:srgbClr val="97BE49"/>
      </a:accent2>
      <a:accent3>
        <a:srgbClr val="3D9CCC"/>
      </a:accent3>
      <a:accent4>
        <a:srgbClr val="7C60C6"/>
      </a:accent4>
      <a:accent5>
        <a:srgbClr val="C9492C"/>
      </a:accent5>
      <a:accent6>
        <a:srgbClr val="D58C2E"/>
      </a:accent6>
      <a:hlink>
        <a:srgbClr val="0563C1"/>
      </a:hlink>
      <a:folHlink>
        <a:srgbClr val="954F72"/>
      </a:folHlink>
    </a:clrScheme>
    <a:fontScheme name="Thème 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Thème 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3E4F19A7-A959-40BB-972C-4880BAF8EB09}"/>
    </a:ext>
  </a:ext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155</TotalTime>
  <Words>721</Words>
  <Application>Microsoft Office PowerPoint</Application>
  <PresentationFormat>Grand écran</PresentationFormat>
  <Paragraphs>115</Paragraphs>
  <Slides>20</Slides>
  <Notes>20</Notes>
  <HiddenSlides>0</HiddenSlides>
  <MMClips>0</MMClips>
  <ScaleCrop>false</ScaleCrop>
  <HeadingPairs>
    <vt:vector size="6" baseType="variant">
      <vt:variant>
        <vt:lpstr>Polices utilisées</vt:lpstr>
      </vt:variant>
      <vt:variant>
        <vt:i4>4</vt:i4>
      </vt:variant>
      <vt:variant>
        <vt:lpstr>Thème</vt:lpstr>
      </vt:variant>
      <vt:variant>
        <vt:i4>1</vt:i4>
      </vt:variant>
      <vt:variant>
        <vt:lpstr>Titres des diapositives</vt:lpstr>
      </vt:variant>
      <vt:variant>
        <vt:i4>20</vt:i4>
      </vt:variant>
    </vt:vector>
  </HeadingPairs>
  <TitlesOfParts>
    <vt:vector size="25" baseType="lpstr">
      <vt:lpstr>Arial</vt:lpstr>
      <vt:lpstr>Brush Script MT</vt:lpstr>
      <vt:lpstr>Calibri</vt:lpstr>
      <vt:lpstr>Calibri Light</vt:lpstr>
      <vt:lpstr>Office Theme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Alain</dc:creator>
  <cp:lastModifiedBy>Alain</cp:lastModifiedBy>
  <cp:revision>24</cp:revision>
  <dcterms:created xsi:type="dcterms:W3CDTF">2019-01-01T15:07:43Z</dcterms:created>
  <dcterms:modified xsi:type="dcterms:W3CDTF">2019-01-20T16:49:45Z</dcterms:modified>
  <cp:contentStatus>Final</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MarkAsFinal">
    <vt:bool>true</vt:bool>
  </property>
</Properties>
</file>