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6" r:id="rId7"/>
    <p:sldId id="261" r:id="rId8"/>
    <p:sldId id="260" r:id="rId9"/>
    <p:sldId id="263" r:id="rId10"/>
    <p:sldId id="262" r:id="rId11"/>
    <p:sldId id="265" r:id="rId12"/>
    <p:sldId id="268" r:id="rId13"/>
    <p:sldId id="269" r:id="rId14"/>
    <p:sldId id="267" r:id="rId15"/>
    <p:sldId id="270"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UT3AUXs+/klwxaUFwIPXQ==" hashData="yrK1KE7UyaVbSmMUzFcyXf4xbqH2cd3FneTMxg298qAhvXxUPPznODyY4hoFa6jhU6ENbiE16WrRbeBgWY0H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918567" y="1041756"/>
            <a:ext cx="2308860" cy="560070"/>
          </a:xfrm>
          <a:prstGeom prst="rect">
            <a:avLst/>
          </a:prstGeom>
          <a:effectLst>
            <a:softEdge rad="63500"/>
          </a:effectLst>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40295" y="485599"/>
            <a:ext cx="8627786" cy="5778308"/>
          </a:xfrm>
          <a:prstGeom prst="rect">
            <a:avLst/>
          </a:prstGeom>
        </p:spPr>
      </p:pic>
      <p:sp>
        <p:nvSpPr>
          <p:cNvPr id="10" name="Rectangle 9"/>
          <p:cNvSpPr/>
          <p:nvPr/>
        </p:nvSpPr>
        <p:spPr>
          <a:xfrm>
            <a:off x="1919413" y="1834651"/>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7</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43150" y="560070"/>
            <a:ext cx="7578090" cy="5683568"/>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106765" y="560070"/>
            <a:ext cx="10119883" cy="5658784"/>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297430" y="623692"/>
            <a:ext cx="7543800" cy="5650569"/>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18385" y="563294"/>
            <a:ext cx="7555230" cy="5666423"/>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3060" y="609172"/>
            <a:ext cx="8949690" cy="5637256"/>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40230" y="560070"/>
            <a:ext cx="8567002" cy="5700951"/>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0130" y="576501"/>
            <a:ext cx="10126980" cy="5696426"/>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714500" y="504825"/>
            <a:ext cx="8763000" cy="5848350"/>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017270" y="514351"/>
            <a:ext cx="10266618" cy="5767972"/>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09750" y="576695"/>
            <a:ext cx="8572500" cy="5704610"/>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2019-11-13T17:59:00Z</dcterms:created>
  <dcterms:modified xsi:type="dcterms:W3CDTF">2019-11-14T15:54:29Z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