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58" r:id="rId5"/>
    <p:sldId id="264" r:id="rId6"/>
    <p:sldId id="267" r:id="rId7"/>
    <p:sldId id="266" r:id="rId8"/>
    <p:sldId id="265" r:id="rId9"/>
    <p:sldId id="262" r:id="rId10"/>
    <p:sldId id="269" r:id="rId11"/>
    <p:sldId id="268" r:id="rId12"/>
    <p:sldId id="270" r:id="rId13"/>
    <p:sldId id="261" r:id="rId14"/>
    <p:sldId id="260" r:id="rId15"/>
    <p:sldId id="263" r:id="rId16"/>
    <p:sldId id="273"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SzaogkFFhI/dp4sfFDX/A==" hashData="liERkwElRygNWq1DDuCDTLIQGYWUMlz3Mt066SD14wmeJIRWfAVbWMQ9cg8AL/nCSTITRpqqZ6Jwj7VugeIUP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678537" y="1015987"/>
            <a:ext cx="2788920" cy="674370"/>
          </a:xfrm>
          <a:prstGeom prst="rect">
            <a:avLst/>
          </a:prstGeom>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774733" y="507352"/>
            <a:ext cx="8627786" cy="5778308"/>
          </a:xfrm>
          <a:prstGeom prst="rect">
            <a:avLst/>
          </a:prstGeom>
        </p:spPr>
      </p:pic>
      <p:sp>
        <p:nvSpPr>
          <p:cNvPr id="10" name="Rectangle 9"/>
          <p:cNvSpPr/>
          <p:nvPr/>
        </p:nvSpPr>
        <p:spPr>
          <a:xfrm>
            <a:off x="1940295" y="1594184"/>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6</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63090" y="563084"/>
            <a:ext cx="8538210" cy="5683644"/>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63090" y="540754"/>
            <a:ext cx="8572499" cy="5705490"/>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074420" y="582930"/>
            <a:ext cx="10080469" cy="5671150"/>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51659" y="582930"/>
            <a:ext cx="8513445" cy="5675630"/>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28800" y="578300"/>
            <a:ext cx="8549640" cy="5691253"/>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66875" y="495300"/>
            <a:ext cx="8858250" cy="5867400"/>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4520" y="591930"/>
            <a:ext cx="8538210" cy="5611538"/>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798320" y="652106"/>
            <a:ext cx="8595360" cy="5477642"/>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428750" y="595312"/>
            <a:ext cx="9334500" cy="5667375"/>
          </a:xfrm>
          <a:prstGeom prst="rect">
            <a:avLst/>
          </a:prstGeom>
          <a:effectLst>
            <a:softEdge rad="127000"/>
          </a:effectLst>
        </p:spPr>
      </p:pic>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924349" y="761891"/>
            <a:ext cx="10343301" cy="5269229"/>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352</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2019-11-13T17:59:00Z</dcterms:created>
  <dcterms:modified xsi:type="dcterms:W3CDTF">2019-11-14T15:41:15Z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