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9" r:id="rId3"/>
    <p:sldId id="257" r:id="rId4"/>
    <p:sldId id="258" r:id="rId5"/>
    <p:sldId id="264" r:id="rId6"/>
    <p:sldId id="266" r:id="rId7"/>
    <p:sldId id="261" r:id="rId8"/>
    <p:sldId id="260" r:id="rId9"/>
    <p:sldId id="263" r:id="rId10"/>
    <p:sldId id="262" r:id="rId11"/>
    <p:sldId id="265" r:id="rId12"/>
    <p:sldId id="268" r:id="rId13"/>
    <p:sldId id="269" r:id="rId14"/>
    <p:sldId id="267" r:id="rId15"/>
    <p:sldId id="270" r:id="rId16"/>
    <p:sldId id="273"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IP3JgPaouMjmkVTFRSfpw==" hashData="1wEe94QVBUlCqPlH0wkr09y5aZPByy8NQKyjQoEM6fIkre+RhiaQ+yislWUP7MOpIl/PPGG1Io7iiA5PYuqAm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662" autoAdjust="0"/>
    <p:restoredTop sz="94660"/>
  </p:normalViewPr>
  <p:slideViewPr>
    <p:cSldViewPr snapToGrid="0" showGuides="1">
      <p:cViewPr varScale="1">
        <p:scale>
          <a:sx n="80" d="100"/>
          <a:sy n="80" d="100"/>
        </p:scale>
        <p:origin x="47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97ECBC-C9A8-467C-8E9F-6B90F4F18076}" type="datetimeFigureOut">
              <a:rPr lang="fr-FR" smtClean="0"/>
              <a:t>14/11/2019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622E3D-F301-4271-8B08-6502D6FBA018}" type="slidenum">
              <a:rPr lang="fr-FR" smtClean="0"/>
              <a:t>‹N°›</a:t>
            </a:fld>
            <a:endParaRPr lang="fr-FR"/>
          </a:p>
        </p:txBody>
      </p:sp>
    </p:spTree>
    <p:extLst>
      <p:ext uri="{BB962C8B-B14F-4D97-AF65-F5344CB8AC3E}">
        <p14:creationId xmlns:p14="http://schemas.microsoft.com/office/powerpoint/2010/main" val="16124869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a:t>
            </a:fld>
            <a:endParaRPr lang="fr-FR"/>
          </a:p>
        </p:txBody>
      </p:sp>
    </p:spTree>
    <p:extLst>
      <p:ext uri="{BB962C8B-B14F-4D97-AF65-F5344CB8AC3E}">
        <p14:creationId xmlns:p14="http://schemas.microsoft.com/office/powerpoint/2010/main" val="37224367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2</a:t>
            </a:fld>
            <a:endParaRPr lang="fr-FR"/>
          </a:p>
        </p:txBody>
      </p:sp>
    </p:spTree>
    <p:extLst>
      <p:ext uri="{BB962C8B-B14F-4D97-AF65-F5344CB8AC3E}">
        <p14:creationId xmlns:p14="http://schemas.microsoft.com/office/powerpoint/2010/main" val="15585978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3</a:t>
            </a:fld>
            <a:endParaRPr lang="fr-FR"/>
          </a:p>
        </p:txBody>
      </p:sp>
    </p:spTree>
    <p:extLst>
      <p:ext uri="{BB962C8B-B14F-4D97-AF65-F5344CB8AC3E}">
        <p14:creationId xmlns:p14="http://schemas.microsoft.com/office/powerpoint/2010/main" val="17551695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4</a:t>
            </a:fld>
            <a:endParaRPr lang="fr-FR"/>
          </a:p>
        </p:txBody>
      </p:sp>
    </p:spTree>
    <p:extLst>
      <p:ext uri="{BB962C8B-B14F-4D97-AF65-F5344CB8AC3E}">
        <p14:creationId xmlns:p14="http://schemas.microsoft.com/office/powerpoint/2010/main" val="41061616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5</a:t>
            </a:fld>
            <a:endParaRPr lang="fr-FR"/>
          </a:p>
        </p:txBody>
      </p:sp>
    </p:spTree>
    <p:extLst>
      <p:ext uri="{BB962C8B-B14F-4D97-AF65-F5344CB8AC3E}">
        <p14:creationId xmlns:p14="http://schemas.microsoft.com/office/powerpoint/2010/main" val="10793409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6</a:t>
            </a:fld>
            <a:endParaRPr lang="fr-FR"/>
          </a:p>
        </p:txBody>
      </p:sp>
    </p:spTree>
    <p:extLst>
      <p:ext uri="{BB962C8B-B14F-4D97-AF65-F5344CB8AC3E}">
        <p14:creationId xmlns:p14="http://schemas.microsoft.com/office/powerpoint/2010/main" val="23052036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7</a:t>
            </a:fld>
            <a:endParaRPr lang="fr-FR"/>
          </a:p>
        </p:txBody>
      </p:sp>
    </p:spTree>
    <p:extLst>
      <p:ext uri="{BB962C8B-B14F-4D97-AF65-F5344CB8AC3E}">
        <p14:creationId xmlns:p14="http://schemas.microsoft.com/office/powerpoint/2010/main" val="23756685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8</a:t>
            </a:fld>
            <a:endParaRPr lang="fr-FR"/>
          </a:p>
        </p:txBody>
      </p:sp>
    </p:spTree>
    <p:extLst>
      <p:ext uri="{BB962C8B-B14F-4D97-AF65-F5344CB8AC3E}">
        <p14:creationId xmlns:p14="http://schemas.microsoft.com/office/powerpoint/2010/main" val="37420437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9</a:t>
            </a:fld>
            <a:endParaRPr lang="fr-FR"/>
          </a:p>
        </p:txBody>
      </p:sp>
    </p:spTree>
    <p:extLst>
      <p:ext uri="{BB962C8B-B14F-4D97-AF65-F5344CB8AC3E}">
        <p14:creationId xmlns:p14="http://schemas.microsoft.com/office/powerpoint/2010/main" val="6793769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10</a:t>
            </a:fld>
            <a:endParaRPr lang="fr-FR"/>
          </a:p>
        </p:txBody>
      </p:sp>
    </p:spTree>
    <p:extLst>
      <p:ext uri="{BB962C8B-B14F-4D97-AF65-F5344CB8AC3E}">
        <p14:creationId xmlns:p14="http://schemas.microsoft.com/office/powerpoint/2010/main" val="4121713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11</a:t>
            </a:fld>
            <a:endParaRPr lang="fr-FR"/>
          </a:p>
        </p:txBody>
      </p:sp>
    </p:spTree>
    <p:extLst>
      <p:ext uri="{BB962C8B-B14F-4D97-AF65-F5344CB8AC3E}">
        <p14:creationId xmlns:p14="http://schemas.microsoft.com/office/powerpoint/2010/main" val="27613919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12</a:t>
            </a:fld>
            <a:endParaRPr lang="fr-FR"/>
          </a:p>
        </p:txBody>
      </p:sp>
    </p:spTree>
    <p:extLst>
      <p:ext uri="{BB962C8B-B14F-4D97-AF65-F5344CB8AC3E}">
        <p14:creationId xmlns:p14="http://schemas.microsoft.com/office/powerpoint/2010/main" val="9511290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13</a:t>
            </a:fld>
            <a:endParaRPr lang="fr-FR"/>
          </a:p>
        </p:txBody>
      </p:sp>
    </p:spTree>
    <p:extLst>
      <p:ext uri="{BB962C8B-B14F-4D97-AF65-F5344CB8AC3E}">
        <p14:creationId xmlns:p14="http://schemas.microsoft.com/office/powerpoint/2010/main" val="14182552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14</a:t>
            </a:fld>
            <a:endParaRPr lang="fr-FR"/>
          </a:p>
        </p:txBody>
      </p:sp>
    </p:spTree>
    <p:extLst>
      <p:ext uri="{BB962C8B-B14F-4D97-AF65-F5344CB8AC3E}">
        <p14:creationId xmlns:p14="http://schemas.microsoft.com/office/powerpoint/2010/main" val="23158367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15</a:t>
            </a:fld>
            <a:endParaRPr lang="fr-FR"/>
          </a:p>
        </p:txBody>
      </p:sp>
    </p:spTree>
    <p:extLst>
      <p:ext uri="{BB962C8B-B14F-4D97-AF65-F5344CB8AC3E}">
        <p14:creationId xmlns:p14="http://schemas.microsoft.com/office/powerpoint/2010/main" val="35710799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16</a:t>
            </a:fld>
            <a:endParaRPr lang="fr-FR"/>
          </a:p>
        </p:txBody>
      </p:sp>
    </p:spTree>
    <p:extLst>
      <p:ext uri="{BB962C8B-B14F-4D97-AF65-F5344CB8AC3E}">
        <p14:creationId xmlns:p14="http://schemas.microsoft.com/office/powerpoint/2010/main" val="34355606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40598F4-9D6F-4378-8039-BBFD9F4C0F11}"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427038653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9C9249B-5A2F-49B7-9AB7-A82AD2763302}"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80147281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BB565772-6772-40EB-825E-E46326BC0A33}"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14687574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4AD34FC-D3AC-4410-A693-B46396E80A3A}"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2578032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5FF0AA3-0778-484B-9849-55411F7A25FB}" type="datetime1">
              <a:rPr lang="fr-FR" smtClean="0"/>
              <a:t>14/11/2019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38228289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2BC127F-3CCE-48F3-A652-1CE7C08588E1}" type="datetime1">
              <a:rPr lang="fr-FR" smtClean="0"/>
              <a:t>14/11/2019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63716596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3A8764F-F402-40CA-ABBE-D0274B6D37D1}" type="datetime1">
              <a:rPr lang="fr-FR" smtClean="0"/>
              <a:t>14/11/2019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10389193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957211D2-FAF1-44F9-BE23-60E02114BBCD}"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8388901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38A4659-AA1B-4A79-8E06-C45432F33BC4}"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73947497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292A7E7-3DEA-4331-BDB3-3E1AA9AC23A4}"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17282025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5731943-7FDC-47DE-B7E1-B7CA20784886}"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2949083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100000">
              <a:schemeClr val="accent5">
                <a:lumMod val="0"/>
                <a:lumOff val="100000"/>
              </a:schemeClr>
            </a:gs>
            <a:gs pos="83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DDF36F-ACD3-42ED-8AA3-C57A96C74526}" type="datetime1">
              <a:rPr lang="fr-FR" smtClean="0"/>
              <a:t>14/11/2019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CF08BA-A328-4677-B222-9FF975EACA6A}" type="slidenum">
              <a:rPr lang="fr-FR" smtClean="0"/>
              <a:t>‹N°›</a:t>
            </a:fld>
            <a:endParaRPr lang="fr-FR"/>
          </a:p>
        </p:txBody>
      </p:sp>
    </p:spTree>
    <p:extLst>
      <p:ext uri="{BB962C8B-B14F-4D97-AF65-F5344CB8AC3E}">
        <p14:creationId xmlns:p14="http://schemas.microsoft.com/office/powerpoint/2010/main" val="23757780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a:t>
            </a:fld>
            <a:endParaRPr lang="fr-FR" b="1" dirty="0">
              <a:solidFill>
                <a:srgbClr val="FF0000"/>
              </a:solidFill>
            </a:endParaRPr>
          </a:p>
        </p:txBody>
      </p:sp>
      <p:pic>
        <p:nvPicPr>
          <p:cNvPr id="3" name="Image 2"/>
          <p:cNvPicPr>
            <a:picLocks noChangeAspect="1"/>
          </p:cNvPicPr>
          <p:nvPr/>
        </p:nvPicPr>
        <p:blipFill>
          <a:blip r:embed="rId4"/>
          <a:stretch>
            <a:fillRect/>
          </a:stretch>
        </p:blipFill>
        <p:spPr>
          <a:xfrm>
            <a:off x="826082" y="479739"/>
            <a:ext cx="10493830" cy="5833534"/>
          </a:xfrm>
          <a:prstGeom prst="rect">
            <a:avLst/>
          </a:prstGeom>
          <a:effectLst>
            <a:softEdge rad="127000"/>
          </a:effectLst>
        </p:spPr>
      </p:pic>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828810" y="534965"/>
            <a:ext cx="8627786" cy="5778308"/>
          </a:xfrm>
          <a:prstGeom prst="rect">
            <a:avLst/>
          </a:prstGeom>
        </p:spPr>
      </p:pic>
      <p:sp>
        <p:nvSpPr>
          <p:cNvPr id="10" name="Rectangle 9"/>
          <p:cNvSpPr/>
          <p:nvPr/>
        </p:nvSpPr>
        <p:spPr>
          <a:xfrm>
            <a:off x="1940295" y="1594184"/>
            <a:ext cx="8265404" cy="4339650"/>
          </a:xfrm>
          <a:prstGeom prst="rect">
            <a:avLst/>
          </a:prstGeom>
          <a:noFill/>
        </p:spPr>
        <p:txBody>
          <a:bodyPr wrap="none" lIns="91440" tIns="45720" rIns="91440" bIns="45720">
            <a:spAutoFit/>
          </a:bodyPr>
          <a:lstStyle/>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Antibes N° </a:t>
            </a: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3</a:t>
            </a:r>
            <a:endPar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endParaRPr>
          </a:p>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 par Lande</a:t>
            </a:r>
            <a:endParaRPr lang="fr-FR" sz="13800" b="1" cap="none" spc="50" dirty="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Tree>
    <p:extLst>
      <p:ext uri="{BB962C8B-B14F-4D97-AF65-F5344CB8AC3E}">
        <p14:creationId xmlns:p14="http://schemas.microsoft.com/office/powerpoint/2010/main" val="3936783238"/>
      </p:ext>
    </p:extLst>
  </p:cSld>
  <p:clrMapOvr>
    <a:masterClrMapping/>
  </p:clrMapOvr>
  <mc:AlternateContent xmlns:mc="http://schemas.openxmlformats.org/markup-compatibility/2006">
    <mc:Choice xmlns:p14="http://schemas.microsoft.com/office/powerpoint/2010/main" Requires="p14">
      <p:transition spd="slow" p14:dur="7500" advTm="12000">
        <p14:warp/>
        <p:sndAc>
          <p:stSnd loop="1">
            <p:snd r:embed="rId3" name="505022_Petitchat_001.wav"/>
          </p:stSnd>
        </p:sndAc>
      </p:transition>
    </mc:Choice>
    <mc:Fallback>
      <p:transition spd="slow" advTm="12000">
        <p:fade/>
        <p:sndAc>
          <p:stSnd loop="1">
            <p:snd r:embed="rId3" name="505022_Petitchat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0">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0">
                                            <p:txEl>
                                              <p:pRg st="0" end="0"/>
                                            </p:txEl>
                                          </p:spTgt>
                                        </p:tgtEl>
                                        <p:attrNameLst>
                                          <p:attrName>ppt_w</p:attrName>
                                        </p:attrNameLst>
                                      </p:cBhvr>
                                    </p:anim>
                                    <p:anim by="(#ppt_w*0.50)" calcmode="lin" valueType="num">
                                      <p:cBhvr>
                                        <p:cTn id="8" dur="500" decel="50000" autoRev="1" fill="hold">
                                          <p:stCondLst>
                                            <p:cond delay="0"/>
                                          </p:stCondLst>
                                        </p:cTn>
                                        <p:tgtEl>
                                          <p:spTgt spid="10">
                                            <p:txEl>
                                              <p:pRg st="0" end="0"/>
                                            </p:txEl>
                                          </p:spTgt>
                                        </p:tgtEl>
                                        <p:attrNameLst>
                                          <p:attrName>ppt_x</p:attrName>
                                        </p:attrNameLst>
                                      </p:cBhvr>
                                    </p:anim>
                                    <p:anim from="(-#ppt_h/2)" to="(#ppt_y)" calcmode="lin" valueType="num">
                                      <p:cBhvr>
                                        <p:cTn id="9" dur="1000" fill="hold">
                                          <p:stCondLst>
                                            <p:cond delay="0"/>
                                          </p:stCondLst>
                                        </p:cTn>
                                        <p:tgtEl>
                                          <p:spTgt spid="10">
                                            <p:txEl>
                                              <p:pRg st="0" end="0"/>
                                            </p:txEl>
                                          </p:spTgt>
                                        </p:tgtEl>
                                        <p:attrNameLst>
                                          <p:attrName>ppt_y</p:attrName>
                                        </p:attrNameLst>
                                      </p:cBhvr>
                                    </p:anim>
                                    <p:animRot by="21600000">
                                      <p:cBhvr>
                                        <p:cTn id="10" dur="1000" fill="hold">
                                          <p:stCondLst>
                                            <p:cond delay="0"/>
                                          </p:stCondLst>
                                        </p:cTn>
                                        <p:tgtEl>
                                          <p:spTgt spid="10">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1" end="1"/>
                                            </p:txEl>
                                          </p:spTgt>
                                        </p:tgtEl>
                                        <p:attrNameLst>
                                          <p:attrName>ppt_w</p:attrName>
                                        </p:attrNameLst>
                                      </p:cBhvr>
                                    </p:anim>
                                    <p:anim by="(#ppt_w*0.50)" calcmode="lin" valueType="num">
                                      <p:cBhvr>
                                        <p:cTn id="16" dur="500" decel="50000" autoRev="1" fill="hold">
                                          <p:stCondLst>
                                            <p:cond delay="0"/>
                                          </p:stCondLst>
                                        </p:cTn>
                                        <p:tgtEl>
                                          <p:spTgt spid="10">
                                            <p:txEl>
                                              <p:pRg st="1" end="1"/>
                                            </p:txEl>
                                          </p:spTgt>
                                        </p:tgtEl>
                                        <p:attrNameLst>
                                          <p:attrName>ppt_x</p:attrName>
                                        </p:attrNameLst>
                                      </p:cBhvr>
                                    </p:anim>
                                    <p:anim from="(-#ppt_h/2)" to="(#ppt_y)" calcmode="lin" valueType="num">
                                      <p:cBhvr>
                                        <p:cTn id="17" dur="1000" fill="hold">
                                          <p:stCondLst>
                                            <p:cond delay="0"/>
                                          </p:stCondLst>
                                        </p:cTn>
                                        <p:tgtEl>
                                          <p:spTgt spid="10">
                                            <p:txEl>
                                              <p:pRg st="1" end="1"/>
                                            </p:txEl>
                                          </p:spTgt>
                                        </p:tgtEl>
                                        <p:attrNameLst>
                                          <p:attrName>ppt_y</p:attrName>
                                        </p:attrNameLst>
                                      </p:cBhvr>
                                    </p:anim>
                                    <p:animRot by="21600000">
                                      <p:cBhvr>
                                        <p:cTn id="18" dur="1000" fill="hold">
                                          <p:stCondLst>
                                            <p:cond delay="0"/>
                                          </p:stCondLst>
                                        </p:cTn>
                                        <p:tgtEl>
                                          <p:spTgt spid="10">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2000"/>
                                        <p:tgtEl>
                                          <p:spTgt spid="2"/>
                                        </p:tgtEl>
                                      </p:cBhvr>
                                    </p:animEffect>
                                    <p:anim calcmode="lin" valueType="num">
                                      <p:cBhvr>
                                        <p:cTn id="24" dur="2000" fill="hold"/>
                                        <p:tgtEl>
                                          <p:spTgt spid="2"/>
                                        </p:tgtEl>
                                        <p:attrNameLst>
                                          <p:attrName>ppt_w</p:attrName>
                                        </p:attrNameLst>
                                      </p:cBhvr>
                                      <p:tavLst>
                                        <p:tav tm="0" fmla="#ppt_w*sin(2.5*pi*$)">
                                          <p:val>
                                            <p:fltVal val="0"/>
                                          </p:val>
                                        </p:tav>
                                        <p:tav tm="100000">
                                          <p:val>
                                            <p:fltVal val="1"/>
                                          </p:val>
                                        </p:tav>
                                      </p:tavLst>
                                    </p:anim>
                                    <p:anim calcmode="lin" valueType="num">
                                      <p:cBhvr>
                                        <p:cTn id="2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2</a:t>
            </a:fld>
            <a:endParaRPr lang="fr-FR" b="1" dirty="0">
              <a:solidFill>
                <a:srgbClr val="FF0000"/>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354"/>
          <a:stretch/>
        </p:blipFill>
        <p:spPr>
          <a:xfrm>
            <a:off x="3332923" y="502290"/>
            <a:ext cx="5526153" cy="5739965"/>
          </a:xfrm>
          <a:prstGeom prst="rect">
            <a:avLst/>
          </a:prstGeom>
          <a:effectLst>
            <a:softEdge rad="127000"/>
          </a:effectLst>
        </p:spPr>
      </p:pic>
      <p:cxnSp>
        <p:nvCxnSpPr>
          <p:cNvPr id="9" name="Connecteur droit avec flèche 8"/>
          <p:cNvCxnSpPr/>
          <p:nvPr/>
        </p:nvCxnSpPr>
        <p:spPr>
          <a:xfrm flipH="1" flipV="1">
            <a:off x="6244712" y="5474825"/>
            <a:ext cx="1093637" cy="678324"/>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267826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3</a:t>
            </a:fld>
            <a:endParaRPr lang="fr-FR" b="1" dirty="0">
              <a:solidFill>
                <a:srgbClr val="FF0000"/>
              </a:solidFill>
            </a:endParaRPr>
          </a:p>
        </p:txBody>
      </p:sp>
      <p:sp>
        <p:nvSpPr>
          <p:cNvPr id="2" name="Rectangle 1"/>
          <p:cNvSpPr/>
          <p:nvPr/>
        </p:nvSpPr>
        <p:spPr>
          <a:xfrm>
            <a:off x="1275144" y="674400"/>
            <a:ext cx="9641712" cy="5509200"/>
          </a:xfrm>
          <a:prstGeom prst="rect">
            <a:avLst/>
          </a:prstGeom>
        </p:spPr>
        <p:txBody>
          <a:bodyPr wrap="square">
            <a:spAutoFit/>
          </a:bodyPr>
          <a:lstStyle/>
          <a:p>
            <a:r>
              <a:rPr lang="fr-FR" sz="4400" b="1" dirty="0" smtClean="0">
                <a:ln>
                  <a:solidFill>
                    <a:srgbClr val="FF0000"/>
                  </a:solidFill>
                </a:ln>
                <a:solidFill>
                  <a:schemeClr val="bg1"/>
                </a:solidFill>
                <a:latin typeface="Edwardian Script ITC" panose="030303020407070D0804" pitchFamily="66" charset="0"/>
              </a:rPr>
              <a:t>Antibes </a:t>
            </a:r>
            <a:r>
              <a:rPr lang="fr-FR" sz="4400" b="1" dirty="0">
                <a:ln>
                  <a:solidFill>
                    <a:srgbClr val="FF0000"/>
                  </a:solidFill>
                </a:ln>
                <a:solidFill>
                  <a:schemeClr val="bg1"/>
                </a:solidFill>
                <a:latin typeface="Edwardian Script ITC" panose="030303020407070D0804" pitchFamily="66" charset="0"/>
              </a:rPr>
              <a:t>est une ville et station balnéaire située entre Cannes et Nice, sur la Côte d'Azur. Elle est connue pour sa vieille ville entourée de remparts du XVIe siècle qui abritent le fort Carré en forme d'étoile. Celui-ci surplombe les luxueux yachts amarrés au port de plaisance Vauban. Péninsule boisée et parsemée de somptueuses villas, le cap d'Antibes sépare Antibes de Juan-les-Pins, station balnéaire chic à la vie nocturne animée et accueillant le festival musical Jazz à Juan. </a:t>
            </a:r>
          </a:p>
        </p:txBody>
      </p:sp>
    </p:spTree>
    <p:extLst>
      <p:ext uri="{BB962C8B-B14F-4D97-AF65-F5344CB8AC3E}">
        <p14:creationId xmlns:p14="http://schemas.microsoft.com/office/powerpoint/2010/main" val="405057767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4</a:t>
            </a:fld>
            <a:endParaRPr lang="fr-FR" b="1" dirty="0">
              <a:solidFill>
                <a:srgbClr val="FF0000"/>
              </a:solidFill>
            </a:endParaRPr>
          </a:p>
        </p:txBody>
      </p:sp>
      <p:pic>
        <p:nvPicPr>
          <p:cNvPr id="8" name="Image 7"/>
          <p:cNvPicPr>
            <a:picLocks noChangeAspect="1"/>
          </p:cNvPicPr>
          <p:nvPr/>
        </p:nvPicPr>
        <p:blipFill>
          <a:blip r:embed="rId3"/>
          <a:stretch>
            <a:fillRect/>
          </a:stretch>
        </p:blipFill>
        <p:spPr>
          <a:xfrm>
            <a:off x="1794076" y="529405"/>
            <a:ext cx="8669437" cy="5755643"/>
          </a:xfrm>
          <a:prstGeom prst="rect">
            <a:avLst/>
          </a:prstGeom>
          <a:effectLst>
            <a:softEdge rad="127000"/>
          </a:effectLst>
        </p:spPr>
      </p:pic>
    </p:spTree>
    <p:extLst>
      <p:ext uri="{BB962C8B-B14F-4D97-AF65-F5344CB8AC3E}">
        <p14:creationId xmlns:p14="http://schemas.microsoft.com/office/powerpoint/2010/main" val="62946313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5</a:t>
            </a:fld>
            <a:endParaRPr lang="fr-FR" b="1" dirty="0">
              <a:solidFill>
                <a:srgbClr val="FF0000"/>
              </a:solidFill>
            </a:endParaRPr>
          </a:p>
        </p:txBody>
      </p:sp>
      <p:pic>
        <p:nvPicPr>
          <p:cNvPr id="8" name="Image 7"/>
          <p:cNvPicPr>
            <a:picLocks noChangeAspect="1"/>
          </p:cNvPicPr>
          <p:nvPr/>
        </p:nvPicPr>
        <p:blipFill>
          <a:blip r:embed="rId3"/>
          <a:stretch>
            <a:fillRect/>
          </a:stretch>
        </p:blipFill>
        <p:spPr>
          <a:xfrm>
            <a:off x="1747776" y="544785"/>
            <a:ext cx="8681013" cy="5778704"/>
          </a:xfrm>
          <a:prstGeom prst="rect">
            <a:avLst/>
          </a:prstGeom>
          <a:effectLst>
            <a:softEdge rad="127000"/>
          </a:effectLst>
        </p:spPr>
      </p:pic>
    </p:spTree>
    <p:extLst>
      <p:ext uri="{BB962C8B-B14F-4D97-AF65-F5344CB8AC3E}">
        <p14:creationId xmlns:p14="http://schemas.microsoft.com/office/powerpoint/2010/main" val="88855073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6</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910276" y="560070"/>
            <a:ext cx="10474074" cy="5682185"/>
          </a:xfrm>
          <a:prstGeom prst="rect">
            <a:avLst/>
          </a:prstGeom>
          <a:effectLst>
            <a:softEdge rad="127000"/>
          </a:effectLst>
        </p:spPr>
      </p:pic>
    </p:spTree>
    <p:extLst>
      <p:ext uri="{BB962C8B-B14F-4D97-AF65-F5344CB8AC3E}">
        <p14:creationId xmlns:p14="http://schemas.microsoft.com/office/powerpoint/2010/main" val="101645896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7</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828800" y="628687"/>
            <a:ext cx="8446770" cy="5659337"/>
          </a:xfrm>
          <a:prstGeom prst="rect">
            <a:avLst/>
          </a:prstGeom>
          <a:effectLst>
            <a:softEdge rad="127000"/>
          </a:effectLst>
        </p:spPr>
      </p:pic>
    </p:spTree>
    <p:extLst>
      <p:ext uri="{BB962C8B-B14F-4D97-AF65-F5344CB8AC3E}">
        <p14:creationId xmlns:p14="http://schemas.microsoft.com/office/powerpoint/2010/main" val="376044496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8</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297430" y="525779"/>
            <a:ext cx="7669530" cy="5752148"/>
          </a:xfrm>
          <a:prstGeom prst="rect">
            <a:avLst/>
          </a:prstGeom>
          <a:effectLst>
            <a:softEdge rad="127000"/>
          </a:effectLst>
        </p:spPr>
      </p:pic>
    </p:spTree>
    <p:extLst>
      <p:ext uri="{BB962C8B-B14F-4D97-AF65-F5344CB8AC3E}">
        <p14:creationId xmlns:p14="http://schemas.microsoft.com/office/powerpoint/2010/main" val="25639647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9</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55395" y="560899"/>
            <a:ext cx="9681210" cy="5636803"/>
          </a:xfrm>
          <a:prstGeom prst="rect">
            <a:avLst/>
          </a:prstGeom>
          <a:effectLst>
            <a:softEdge rad="127000"/>
          </a:effectLst>
        </p:spPr>
      </p:pic>
    </p:spTree>
    <p:extLst>
      <p:ext uri="{BB962C8B-B14F-4D97-AF65-F5344CB8AC3E}">
        <p14:creationId xmlns:p14="http://schemas.microsoft.com/office/powerpoint/2010/main" val="137243928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10</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805940" y="594325"/>
            <a:ext cx="8538210" cy="5697315"/>
          </a:xfrm>
          <a:prstGeom prst="rect">
            <a:avLst/>
          </a:prstGeom>
          <a:effectLst>
            <a:softEdge rad="127000"/>
          </a:effectLst>
        </p:spPr>
      </p:pic>
    </p:spTree>
    <p:extLst>
      <p:ext uri="{BB962C8B-B14F-4D97-AF65-F5344CB8AC3E}">
        <p14:creationId xmlns:p14="http://schemas.microsoft.com/office/powerpoint/2010/main" val="339759888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11</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851660" y="566420"/>
            <a:ext cx="8538209" cy="5692140"/>
          </a:xfrm>
          <a:prstGeom prst="rect">
            <a:avLst/>
          </a:prstGeom>
          <a:effectLst>
            <a:softEdge rad="127000"/>
          </a:effectLst>
        </p:spPr>
      </p:pic>
    </p:spTree>
    <p:extLst>
      <p:ext uri="{BB962C8B-B14F-4D97-AF65-F5344CB8AC3E}">
        <p14:creationId xmlns:p14="http://schemas.microsoft.com/office/powerpoint/2010/main" val="370820599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12</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74520" y="557399"/>
            <a:ext cx="8526780" cy="5687296"/>
          </a:xfrm>
          <a:prstGeom prst="rect">
            <a:avLst/>
          </a:prstGeom>
          <a:effectLst>
            <a:softEdge rad="127000"/>
          </a:effectLst>
        </p:spPr>
      </p:pic>
    </p:spTree>
    <p:extLst>
      <p:ext uri="{BB962C8B-B14F-4D97-AF65-F5344CB8AC3E}">
        <p14:creationId xmlns:p14="http://schemas.microsoft.com/office/powerpoint/2010/main" val="357075839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13</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863089" y="537210"/>
            <a:ext cx="8570595" cy="5713730"/>
          </a:xfrm>
          <a:prstGeom prst="rect">
            <a:avLst/>
          </a:prstGeom>
          <a:effectLst>
            <a:softEdge rad="127000"/>
          </a:effectLst>
        </p:spPr>
      </p:pic>
    </p:spTree>
    <p:extLst>
      <p:ext uri="{BB962C8B-B14F-4D97-AF65-F5344CB8AC3E}">
        <p14:creationId xmlns:p14="http://schemas.microsoft.com/office/powerpoint/2010/main" val="21533311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14</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10960" y="508383"/>
            <a:ext cx="8570350" cy="5707853"/>
          </a:xfrm>
          <a:prstGeom prst="rect">
            <a:avLst/>
          </a:prstGeom>
          <a:effectLst>
            <a:softEdge rad="127000"/>
          </a:effectLst>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019545" y="4789169"/>
            <a:ext cx="560070" cy="1243069"/>
          </a:xfrm>
          <a:prstGeom prst="rect">
            <a:avLst/>
          </a:prstGeom>
        </p:spPr>
      </p:pic>
    </p:spTree>
    <p:extLst>
      <p:ext uri="{BB962C8B-B14F-4D97-AF65-F5344CB8AC3E}">
        <p14:creationId xmlns:p14="http://schemas.microsoft.com/office/powerpoint/2010/main" val="169634702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15</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20239" y="559416"/>
            <a:ext cx="8469631" cy="5660233"/>
          </a:xfrm>
          <a:prstGeom prst="rect">
            <a:avLst/>
          </a:prstGeom>
          <a:effectLst>
            <a:softEdge rad="127000"/>
          </a:effectLst>
        </p:spPr>
      </p:pic>
    </p:spTree>
    <p:extLst>
      <p:ext uri="{BB962C8B-B14F-4D97-AF65-F5344CB8AC3E}">
        <p14:creationId xmlns:p14="http://schemas.microsoft.com/office/powerpoint/2010/main" val="373701379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16</a:t>
            </a:fld>
            <a:endParaRPr lang="fr-FR" b="1" dirty="0">
              <a:solidFill>
                <a:srgbClr val="FF0000"/>
              </a:solidFill>
            </a:endParaRPr>
          </a:p>
        </p:txBody>
      </p:sp>
      <p:pic>
        <p:nvPicPr>
          <p:cNvPr id="3" name="Image 2"/>
          <p:cNvPicPr>
            <a:picLocks noChangeAspect="1"/>
          </p:cNvPicPr>
          <p:nvPr/>
        </p:nvPicPr>
        <p:blipFill>
          <a:blip r:embed="rId3"/>
          <a:stretch>
            <a:fillRect/>
          </a:stretch>
        </p:blipFill>
        <p:spPr>
          <a:xfrm>
            <a:off x="826082" y="479739"/>
            <a:ext cx="10493830" cy="5833534"/>
          </a:xfrm>
          <a:prstGeom prst="rect">
            <a:avLst/>
          </a:prstGeom>
          <a:effectLst>
            <a:softEdge rad="127000"/>
          </a:effectLst>
        </p:spPr>
      </p:pic>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727618" y="880110"/>
            <a:ext cx="6690758" cy="5362145"/>
          </a:xfrm>
          <a:prstGeom prst="rect">
            <a:avLst/>
          </a:prstGeom>
        </p:spPr>
      </p:pic>
      <p:sp>
        <p:nvSpPr>
          <p:cNvPr id="10" name="Rectangle 9"/>
          <p:cNvSpPr/>
          <p:nvPr/>
        </p:nvSpPr>
        <p:spPr>
          <a:xfrm>
            <a:off x="2953393" y="1594184"/>
            <a:ext cx="6239207" cy="4339650"/>
          </a:xfrm>
          <a:prstGeom prst="rect">
            <a:avLst/>
          </a:prstGeom>
          <a:noFill/>
        </p:spPr>
        <p:txBody>
          <a:bodyPr wrap="none" lIns="91440" tIns="45720" rIns="91440" bIns="45720">
            <a:spAutoFit/>
          </a:bodyPr>
          <a:lstStyle/>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Antibes </a:t>
            </a:r>
          </a:p>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 par Lande</a:t>
            </a:r>
            <a:endParaRPr lang="fr-FR" sz="13800" b="1" cap="none" spc="50" dirty="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Tree>
    <p:extLst>
      <p:ext uri="{BB962C8B-B14F-4D97-AF65-F5344CB8AC3E}">
        <p14:creationId xmlns:p14="http://schemas.microsoft.com/office/powerpoint/2010/main" val="138689129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TotalTime>
  <Words>352</Words>
  <Application>Microsoft Office PowerPoint</Application>
  <PresentationFormat>Grand écran</PresentationFormat>
  <Paragraphs>69</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Edwardian Script ITC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18</cp:revision>
  <dcterms:created xsi:type="dcterms:W3CDTF">2019-11-13T17:59:00Z</dcterms:created>
  <dcterms:modified xsi:type="dcterms:W3CDTF">2019-11-14T14:39:43Z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