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9" r:id="rId3"/>
    <p:sldId id="257" r:id="rId4"/>
    <p:sldId id="258" r:id="rId5"/>
    <p:sldId id="264" r:id="rId6"/>
    <p:sldId id="274" r:id="rId7"/>
    <p:sldId id="261" r:id="rId8"/>
    <p:sldId id="266" r:id="rId9"/>
    <p:sldId id="260" r:id="rId10"/>
    <p:sldId id="263" r:id="rId11"/>
    <p:sldId id="262" r:id="rId12"/>
    <p:sldId id="265" r:id="rId13"/>
    <p:sldId id="268" r:id="rId14"/>
    <p:sldId id="269" r:id="rId15"/>
    <p:sldId id="267" r:id="rId16"/>
    <p:sldId id="270" r:id="rId17"/>
    <p:sldId id="27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XRFdKsFFBQ64rTTLsC05g==" hashData="qYMzuNjM6eU7s4ZWxzj+4DrKcvdp2KNz86FqmJLMlhZs4w7gfD+ql1rK9VLjxF/Gc72fgtfdPX7xrrtCCs89N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showGuides="1">
      <p:cViewPr varScale="1">
        <p:scale>
          <a:sx n="80" d="100"/>
          <a:sy n="80" d="100"/>
        </p:scale>
        <p:origin x="47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7ECBC-C9A8-467C-8E9F-6B90F4F18076}" type="datetimeFigureOut">
              <a:rPr lang="fr-FR" smtClean="0"/>
              <a:t>14/11/2019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22E3D-F301-4271-8B08-6502D6FBA018}" type="slidenum">
              <a:rPr lang="fr-FR" smtClean="0"/>
              <a:t>‹N°›</a:t>
            </a:fld>
            <a:endParaRPr lang="fr-FR"/>
          </a:p>
        </p:txBody>
      </p:sp>
    </p:spTree>
    <p:extLst>
      <p:ext uri="{BB962C8B-B14F-4D97-AF65-F5344CB8AC3E}">
        <p14:creationId xmlns:p14="http://schemas.microsoft.com/office/powerpoint/2010/main" val="161248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a:t>
            </a:fld>
            <a:endParaRPr lang="fr-FR"/>
          </a:p>
        </p:txBody>
      </p:sp>
    </p:spTree>
    <p:extLst>
      <p:ext uri="{BB962C8B-B14F-4D97-AF65-F5344CB8AC3E}">
        <p14:creationId xmlns:p14="http://schemas.microsoft.com/office/powerpoint/2010/main" val="3722436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2</a:t>
            </a:fld>
            <a:endParaRPr lang="fr-FR"/>
          </a:p>
        </p:txBody>
      </p:sp>
    </p:spTree>
    <p:extLst>
      <p:ext uri="{BB962C8B-B14F-4D97-AF65-F5344CB8AC3E}">
        <p14:creationId xmlns:p14="http://schemas.microsoft.com/office/powerpoint/2010/main" val="15585978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3</a:t>
            </a:fld>
            <a:endParaRPr lang="fr-FR"/>
          </a:p>
        </p:txBody>
      </p:sp>
    </p:spTree>
    <p:extLst>
      <p:ext uri="{BB962C8B-B14F-4D97-AF65-F5344CB8AC3E}">
        <p14:creationId xmlns:p14="http://schemas.microsoft.com/office/powerpoint/2010/main" val="17551695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4</a:t>
            </a:fld>
            <a:endParaRPr lang="fr-FR"/>
          </a:p>
        </p:txBody>
      </p:sp>
    </p:spTree>
    <p:extLst>
      <p:ext uri="{BB962C8B-B14F-4D97-AF65-F5344CB8AC3E}">
        <p14:creationId xmlns:p14="http://schemas.microsoft.com/office/powerpoint/2010/main" val="4106161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5</a:t>
            </a:fld>
            <a:endParaRPr lang="fr-FR"/>
          </a:p>
        </p:txBody>
      </p:sp>
    </p:spTree>
    <p:extLst>
      <p:ext uri="{BB962C8B-B14F-4D97-AF65-F5344CB8AC3E}">
        <p14:creationId xmlns:p14="http://schemas.microsoft.com/office/powerpoint/2010/main" val="1079340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6</a:t>
            </a:fld>
            <a:endParaRPr lang="fr-FR"/>
          </a:p>
        </p:txBody>
      </p:sp>
    </p:spTree>
    <p:extLst>
      <p:ext uri="{BB962C8B-B14F-4D97-AF65-F5344CB8AC3E}">
        <p14:creationId xmlns:p14="http://schemas.microsoft.com/office/powerpoint/2010/main" val="2027626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7</a:t>
            </a:fld>
            <a:endParaRPr lang="fr-FR"/>
          </a:p>
        </p:txBody>
      </p:sp>
    </p:spTree>
    <p:extLst>
      <p:ext uri="{BB962C8B-B14F-4D97-AF65-F5344CB8AC3E}">
        <p14:creationId xmlns:p14="http://schemas.microsoft.com/office/powerpoint/2010/main" val="23756685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8</a:t>
            </a:fld>
            <a:endParaRPr lang="fr-FR"/>
          </a:p>
        </p:txBody>
      </p:sp>
    </p:spTree>
    <p:extLst>
      <p:ext uri="{BB962C8B-B14F-4D97-AF65-F5344CB8AC3E}">
        <p14:creationId xmlns:p14="http://schemas.microsoft.com/office/powerpoint/2010/main" val="2305203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9</a:t>
            </a:fld>
            <a:endParaRPr lang="fr-FR"/>
          </a:p>
        </p:txBody>
      </p:sp>
    </p:spTree>
    <p:extLst>
      <p:ext uri="{BB962C8B-B14F-4D97-AF65-F5344CB8AC3E}">
        <p14:creationId xmlns:p14="http://schemas.microsoft.com/office/powerpoint/2010/main" val="3742043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10</a:t>
            </a:fld>
            <a:endParaRPr lang="fr-FR"/>
          </a:p>
        </p:txBody>
      </p:sp>
    </p:spTree>
    <p:extLst>
      <p:ext uri="{BB962C8B-B14F-4D97-AF65-F5344CB8AC3E}">
        <p14:creationId xmlns:p14="http://schemas.microsoft.com/office/powerpoint/2010/main" val="6793769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11</a:t>
            </a:fld>
            <a:endParaRPr lang="fr-FR"/>
          </a:p>
        </p:txBody>
      </p:sp>
    </p:spTree>
    <p:extLst>
      <p:ext uri="{BB962C8B-B14F-4D97-AF65-F5344CB8AC3E}">
        <p14:creationId xmlns:p14="http://schemas.microsoft.com/office/powerpoint/2010/main" val="4121713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12</a:t>
            </a:fld>
            <a:endParaRPr lang="fr-FR"/>
          </a:p>
        </p:txBody>
      </p:sp>
    </p:spTree>
    <p:extLst>
      <p:ext uri="{BB962C8B-B14F-4D97-AF65-F5344CB8AC3E}">
        <p14:creationId xmlns:p14="http://schemas.microsoft.com/office/powerpoint/2010/main" val="27613919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13</a:t>
            </a:fld>
            <a:endParaRPr lang="fr-FR"/>
          </a:p>
        </p:txBody>
      </p:sp>
    </p:spTree>
    <p:extLst>
      <p:ext uri="{BB962C8B-B14F-4D97-AF65-F5344CB8AC3E}">
        <p14:creationId xmlns:p14="http://schemas.microsoft.com/office/powerpoint/2010/main" val="9511290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14</a:t>
            </a:fld>
            <a:endParaRPr lang="fr-FR"/>
          </a:p>
        </p:txBody>
      </p:sp>
    </p:spTree>
    <p:extLst>
      <p:ext uri="{BB962C8B-B14F-4D97-AF65-F5344CB8AC3E}">
        <p14:creationId xmlns:p14="http://schemas.microsoft.com/office/powerpoint/2010/main" val="1418255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15</a:t>
            </a:fld>
            <a:endParaRPr lang="fr-FR"/>
          </a:p>
        </p:txBody>
      </p:sp>
    </p:spTree>
    <p:extLst>
      <p:ext uri="{BB962C8B-B14F-4D97-AF65-F5344CB8AC3E}">
        <p14:creationId xmlns:p14="http://schemas.microsoft.com/office/powerpoint/2010/main" val="23158367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16</a:t>
            </a:fld>
            <a:endParaRPr lang="fr-FR"/>
          </a:p>
        </p:txBody>
      </p:sp>
    </p:spTree>
    <p:extLst>
      <p:ext uri="{BB962C8B-B14F-4D97-AF65-F5344CB8AC3E}">
        <p14:creationId xmlns:p14="http://schemas.microsoft.com/office/powerpoint/2010/main" val="35710799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E622E3D-F301-4271-8B08-6502D6FBA018}" type="slidenum">
              <a:rPr lang="fr-FR" smtClean="0"/>
              <a:t>17</a:t>
            </a:fld>
            <a:endParaRPr lang="fr-FR"/>
          </a:p>
        </p:txBody>
      </p:sp>
    </p:spTree>
    <p:extLst>
      <p:ext uri="{BB962C8B-B14F-4D97-AF65-F5344CB8AC3E}">
        <p14:creationId xmlns:p14="http://schemas.microsoft.com/office/powerpoint/2010/main" val="34355606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40598F4-9D6F-4378-8039-BBFD9F4C0F11}"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427038653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9C9249B-5A2F-49B7-9AB7-A82AD2763302}"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80147281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B565772-6772-40EB-825E-E46326BC0A33}"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4687574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4AD34FC-D3AC-4410-A693-B46396E80A3A}"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2578032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5FF0AA3-0778-484B-9849-55411F7A25FB}" type="datetime1">
              <a:rPr lang="fr-FR" smtClean="0"/>
              <a:t>14/11/2019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38228289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2BC127F-3CCE-48F3-A652-1CE7C08588E1}" type="datetime1">
              <a:rPr lang="fr-FR" smtClean="0"/>
              <a:t>14/11/2019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63716596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A8764F-F402-40CA-ABBE-D0274B6D37D1}" type="datetime1">
              <a:rPr lang="fr-FR" smtClean="0"/>
              <a:t>14/11/2019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110389193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957211D2-FAF1-44F9-BE23-60E02114BBCD}"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8388901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38A4659-AA1B-4A79-8E06-C45432F33BC4}" type="datetime1">
              <a:rPr lang="fr-FR" smtClean="0"/>
              <a:t>14/11/2019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73947497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92A7E7-3DEA-4331-BDB3-3E1AA9AC23A4}"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317282025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5731943-7FDC-47DE-B7E1-B7CA20784886}" type="datetime1">
              <a:rPr lang="fr-FR" smtClean="0"/>
              <a:t>14/11/2019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3DCF08BA-A328-4677-B222-9FF975EACA6A}" type="slidenum">
              <a:rPr lang="fr-FR" smtClean="0"/>
              <a:t>‹N°›</a:t>
            </a:fld>
            <a:endParaRPr lang="fr-FR"/>
          </a:p>
        </p:txBody>
      </p:sp>
    </p:spTree>
    <p:extLst>
      <p:ext uri="{BB962C8B-B14F-4D97-AF65-F5344CB8AC3E}">
        <p14:creationId xmlns:p14="http://schemas.microsoft.com/office/powerpoint/2010/main" val="2294908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100000">
              <a:schemeClr val="accent5">
                <a:lumMod val="0"/>
                <a:lumOff val="100000"/>
              </a:schemeClr>
            </a:gs>
            <a:gs pos="83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DDF36F-ACD3-42ED-8AA3-C57A96C74526}" type="datetime1">
              <a:rPr lang="fr-FR" smtClean="0"/>
              <a:t>14/11/2019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CF08BA-A328-4677-B222-9FF975EACA6A}" type="slidenum">
              <a:rPr lang="fr-FR" smtClean="0"/>
              <a:t>‹N°›</a:t>
            </a:fld>
            <a:endParaRPr lang="fr-FR"/>
          </a:p>
        </p:txBody>
      </p:sp>
    </p:spTree>
    <p:extLst>
      <p:ext uri="{BB962C8B-B14F-4D97-AF65-F5344CB8AC3E}">
        <p14:creationId xmlns:p14="http://schemas.microsoft.com/office/powerpoint/2010/main" val="2375778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a:t>
            </a:fld>
            <a:endParaRPr lang="fr-FR" b="1" dirty="0">
              <a:solidFill>
                <a:srgbClr val="FF0000"/>
              </a:solidFill>
            </a:endParaRPr>
          </a:p>
        </p:txBody>
      </p:sp>
      <p:pic>
        <p:nvPicPr>
          <p:cNvPr id="3" name="Image 2"/>
          <p:cNvPicPr>
            <a:picLocks noChangeAspect="1"/>
          </p:cNvPicPr>
          <p:nvPr/>
        </p:nvPicPr>
        <p:blipFill>
          <a:blip r:embed="rId4"/>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4918567" y="1041756"/>
            <a:ext cx="2308860" cy="560070"/>
          </a:xfrm>
          <a:prstGeom prst="rect">
            <a:avLst/>
          </a:prstGeom>
          <a:effectLst>
            <a:softEdge rad="63500"/>
          </a:effectLst>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940295" y="485599"/>
            <a:ext cx="8627786" cy="5778308"/>
          </a:xfrm>
          <a:prstGeom prst="rect">
            <a:avLst/>
          </a:prstGeom>
        </p:spPr>
      </p:pic>
      <p:sp>
        <p:nvSpPr>
          <p:cNvPr id="10" name="Rectangle 9"/>
          <p:cNvSpPr/>
          <p:nvPr/>
        </p:nvSpPr>
        <p:spPr>
          <a:xfrm>
            <a:off x="1493014" y="1834651"/>
            <a:ext cx="9118202"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N° </a:t>
            </a: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10</a:t>
            </a:r>
            <a:endPar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3936783238"/>
      </p:ext>
    </p:extLst>
  </p:cSld>
  <p:clrMapOvr>
    <a:masterClrMapping/>
  </p:clrMapOvr>
  <mc:AlternateContent xmlns:mc="http://schemas.openxmlformats.org/markup-compatibility/2006">
    <mc:Choice xmlns:p14="http://schemas.microsoft.com/office/powerpoint/2010/main" Requires="p14">
      <p:transition spd="slow" p14:dur="7500" advTm="12000">
        <p14:warp/>
        <p:sndAc>
          <p:stSnd loop="1">
            <p:snd r:embed="rId3" name="505022_Petitchat_001.wav"/>
          </p:stSnd>
        </p:sndAc>
      </p:transition>
    </mc:Choice>
    <mc:Fallback>
      <p:transition spd="slow" advTm="12000">
        <p:fade/>
        <p:sndAc>
          <p:stSnd loop="1">
            <p:snd r:embed="rId3" name="505022_Petitchat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1" end="1"/>
                                            </p:txEl>
                                          </p:spTgt>
                                        </p:tgtEl>
                                        <p:attrNameLst>
                                          <p:attrName>ppt_w</p:attrName>
                                        </p:attrNameLst>
                                      </p:cBhvr>
                                    </p:anim>
                                    <p:anim by="(#ppt_w*0.50)" calcmode="lin" valueType="num">
                                      <p:cBhvr>
                                        <p:cTn id="16" dur="500" decel="50000" autoRev="1" fill="hold">
                                          <p:stCondLst>
                                            <p:cond delay="0"/>
                                          </p:stCondLst>
                                        </p:cTn>
                                        <p:tgtEl>
                                          <p:spTgt spid="10">
                                            <p:txEl>
                                              <p:pRg st="1" end="1"/>
                                            </p:txEl>
                                          </p:spTgt>
                                        </p:tgtEl>
                                        <p:attrNameLst>
                                          <p:attrName>ppt_x</p:attrName>
                                        </p:attrNameLst>
                                      </p:cBhvr>
                                    </p:anim>
                                    <p:anim from="(-#ppt_h/2)" to="(#ppt_y)" calcmode="lin" valueType="num">
                                      <p:cBhvr>
                                        <p:cTn id="17" dur="1000" fill="hold">
                                          <p:stCondLst>
                                            <p:cond delay="0"/>
                                          </p:stCondLst>
                                        </p:cTn>
                                        <p:tgtEl>
                                          <p:spTgt spid="10">
                                            <p:txEl>
                                              <p:pRg st="1" end="1"/>
                                            </p:txEl>
                                          </p:spTgt>
                                        </p:tgtEl>
                                        <p:attrNameLst>
                                          <p:attrName>ppt_y</p:attrName>
                                        </p:attrNameLst>
                                      </p:cBhvr>
                                    </p:anim>
                                    <p:animRot by="21600000">
                                      <p:cBhvr>
                                        <p:cTn id="18" dur="1000" fill="hold">
                                          <p:stCondLst>
                                            <p:cond delay="0"/>
                                          </p:stCondLst>
                                        </p:cTn>
                                        <p:tgtEl>
                                          <p:spTgt spid="10">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000"/>
                                        <p:tgtEl>
                                          <p:spTgt spid="2"/>
                                        </p:tgtEl>
                                      </p:cBhvr>
                                    </p:animEffect>
                                    <p:anim calcmode="lin" valueType="num">
                                      <p:cBhvr>
                                        <p:cTn id="24" dur="2000" fill="hold"/>
                                        <p:tgtEl>
                                          <p:spTgt spid="2"/>
                                        </p:tgtEl>
                                        <p:attrNameLst>
                                          <p:attrName>ppt_w</p:attrName>
                                        </p:attrNameLst>
                                      </p:cBhvr>
                                      <p:tavLst>
                                        <p:tav tm="0" fmla="#ppt_w*sin(2.5*pi*$)">
                                          <p:val>
                                            <p:fltVal val="0"/>
                                          </p:val>
                                        </p:tav>
                                        <p:tav tm="100000">
                                          <p:val>
                                            <p:fltVal val="1"/>
                                          </p:val>
                                        </p:tav>
                                      </p:tavLst>
                                    </p:anim>
                                    <p:anim calcmode="lin" valueType="num">
                                      <p:cBhvr>
                                        <p:cTn id="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2</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354"/>
          <a:stretch/>
        </p:blipFill>
        <p:spPr>
          <a:xfrm>
            <a:off x="3332923" y="502290"/>
            <a:ext cx="5526153" cy="5739965"/>
          </a:xfrm>
          <a:prstGeom prst="rect">
            <a:avLst/>
          </a:prstGeom>
          <a:effectLst>
            <a:softEdge rad="127000"/>
          </a:effectLst>
        </p:spPr>
      </p:pic>
      <p:cxnSp>
        <p:nvCxnSpPr>
          <p:cNvPr id="9" name="Connecteur droit avec flèche 8"/>
          <p:cNvCxnSpPr/>
          <p:nvPr/>
        </p:nvCxnSpPr>
        <p:spPr>
          <a:xfrm flipH="1" flipV="1">
            <a:off x="6244712" y="5474825"/>
            <a:ext cx="1093637" cy="678324"/>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2678265"/>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3</a:t>
            </a:fld>
            <a:endParaRPr lang="fr-FR" b="1" dirty="0">
              <a:solidFill>
                <a:srgbClr val="FF0000"/>
              </a:solidFill>
            </a:endParaRPr>
          </a:p>
        </p:txBody>
      </p:sp>
      <p:sp>
        <p:nvSpPr>
          <p:cNvPr id="2" name="Rectangle 1"/>
          <p:cNvSpPr/>
          <p:nvPr/>
        </p:nvSpPr>
        <p:spPr>
          <a:xfrm>
            <a:off x="1275144" y="674400"/>
            <a:ext cx="9641712" cy="5509200"/>
          </a:xfrm>
          <a:prstGeom prst="rect">
            <a:avLst/>
          </a:prstGeom>
        </p:spPr>
        <p:txBody>
          <a:bodyPr wrap="square">
            <a:spAutoFit/>
          </a:bodyPr>
          <a:lstStyle/>
          <a:p>
            <a:r>
              <a:rPr lang="fr-FR" sz="4400" b="1" dirty="0" smtClean="0">
                <a:ln>
                  <a:solidFill>
                    <a:srgbClr val="FF0000"/>
                  </a:solidFill>
                </a:ln>
                <a:solidFill>
                  <a:schemeClr val="bg1"/>
                </a:solidFill>
                <a:latin typeface="Edwardian Script ITC" panose="030303020407070D0804" pitchFamily="66" charset="0"/>
              </a:rPr>
              <a:t>Antibes </a:t>
            </a:r>
            <a:r>
              <a:rPr lang="fr-FR" sz="4400" b="1" dirty="0">
                <a:ln>
                  <a:solidFill>
                    <a:srgbClr val="FF0000"/>
                  </a:solidFill>
                </a:ln>
                <a:solidFill>
                  <a:schemeClr val="bg1"/>
                </a:solidFill>
                <a:latin typeface="Edwardian Script ITC" panose="030303020407070D0804" pitchFamily="66" charset="0"/>
              </a:rPr>
              <a:t>est une ville et station balnéaire située entre Cannes et Nice, sur la Côte d'Azur. Elle est connue pour sa vieille ville entourée de remparts du XVIe siècle qui abritent le fort Carré en forme d'étoile. Celui-ci surplombe les luxueux yachts amarrés au port de plaisance Vauban. Péninsule boisée et parsemée de somptueuses villas, le cap d'Antibes sépare Antibes de Juan-les-Pins, station balnéaire chic à la vie nocturne animée et accueillant le festival musical Jazz à Juan. </a:t>
            </a:r>
          </a:p>
        </p:txBody>
      </p:sp>
    </p:spTree>
    <p:extLst>
      <p:ext uri="{BB962C8B-B14F-4D97-AF65-F5344CB8AC3E}">
        <p14:creationId xmlns:p14="http://schemas.microsoft.com/office/powerpoint/2010/main" val="405057767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4</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94076" y="529405"/>
            <a:ext cx="8669437" cy="5755643"/>
          </a:xfrm>
          <a:prstGeom prst="rect">
            <a:avLst/>
          </a:prstGeom>
          <a:effectLst>
            <a:softEdge rad="127000"/>
          </a:effectLst>
        </p:spPr>
      </p:pic>
    </p:spTree>
    <p:extLst>
      <p:ext uri="{BB962C8B-B14F-4D97-AF65-F5344CB8AC3E}">
        <p14:creationId xmlns:p14="http://schemas.microsoft.com/office/powerpoint/2010/main" val="629463138"/>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5</a:t>
            </a:fld>
            <a:endParaRPr lang="fr-FR" b="1" dirty="0">
              <a:solidFill>
                <a:srgbClr val="FF0000"/>
              </a:solidFill>
            </a:endParaRPr>
          </a:p>
        </p:txBody>
      </p:sp>
      <p:pic>
        <p:nvPicPr>
          <p:cNvPr id="8" name="Image 7"/>
          <p:cNvPicPr>
            <a:picLocks noChangeAspect="1"/>
          </p:cNvPicPr>
          <p:nvPr/>
        </p:nvPicPr>
        <p:blipFill>
          <a:blip r:embed="rId3"/>
          <a:stretch>
            <a:fillRect/>
          </a:stretch>
        </p:blipFill>
        <p:spPr>
          <a:xfrm>
            <a:off x="1747776" y="544785"/>
            <a:ext cx="8681013" cy="5778704"/>
          </a:xfrm>
          <a:prstGeom prst="rect">
            <a:avLst/>
          </a:prstGeom>
          <a:effectLst>
            <a:softEdge rad="127000"/>
          </a:effectLst>
        </p:spPr>
      </p:pic>
    </p:spTree>
    <p:extLst>
      <p:ext uri="{BB962C8B-B14F-4D97-AF65-F5344CB8AC3E}">
        <p14:creationId xmlns:p14="http://schemas.microsoft.com/office/powerpoint/2010/main" val="88855073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7106" y="681799"/>
            <a:ext cx="10426694" cy="5447948"/>
          </a:xfrm>
          <a:prstGeom prst="rect">
            <a:avLst/>
          </a:prstGeom>
          <a:effectLst>
            <a:softEdge rad="127000"/>
          </a:effectLst>
        </p:spPr>
      </p:pic>
    </p:spTree>
    <p:extLst>
      <p:ext uri="{BB962C8B-B14F-4D97-AF65-F5344CB8AC3E}">
        <p14:creationId xmlns:p14="http://schemas.microsoft.com/office/powerpoint/2010/main" val="3894673424"/>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54580" y="528764"/>
            <a:ext cx="7555230" cy="5745422"/>
          </a:xfrm>
          <a:prstGeom prst="rect">
            <a:avLst/>
          </a:prstGeom>
          <a:effectLst>
            <a:softEdge rad="127000"/>
          </a:effectLst>
        </p:spPr>
      </p:pic>
    </p:spTree>
    <p:extLst>
      <p:ext uri="{BB962C8B-B14F-4D97-AF65-F5344CB8AC3E}">
        <p14:creationId xmlns:p14="http://schemas.microsoft.com/office/powerpoint/2010/main" val="3760444967"/>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6010" y="551498"/>
            <a:ext cx="7566660" cy="5674995"/>
          </a:xfrm>
          <a:prstGeom prst="rect">
            <a:avLst/>
          </a:prstGeom>
          <a:effectLst>
            <a:softEdge rad="127000"/>
          </a:effectLst>
        </p:spPr>
      </p:pic>
      <p:sp>
        <p:nvSpPr>
          <p:cNvPr id="3" name="Rectangle 2"/>
          <p:cNvSpPr/>
          <p:nvPr/>
        </p:nvSpPr>
        <p:spPr>
          <a:xfrm>
            <a:off x="4268833" y="162232"/>
            <a:ext cx="3654334" cy="461665"/>
          </a:xfrm>
          <a:prstGeom prst="rect">
            <a:avLst/>
          </a:prstGeom>
        </p:spPr>
        <p:txBody>
          <a:bodyPr wrap="none">
            <a:spAutoFit/>
          </a:bodyPr>
          <a:lstStyle/>
          <a:p>
            <a:r>
              <a:rPr lang="fr-FR" sz="2400" b="1" dirty="0" err="1"/>
              <a:t>Musee</a:t>
            </a:r>
            <a:r>
              <a:rPr lang="fr-FR" sz="2400" b="1" dirty="0"/>
              <a:t> </a:t>
            </a:r>
            <a:r>
              <a:rPr lang="fr-FR" sz="2400" b="1" dirty="0" err="1"/>
              <a:t>archeologie</a:t>
            </a:r>
            <a:r>
              <a:rPr lang="fr-FR" sz="2400" b="1" dirty="0"/>
              <a:t> Antibes</a:t>
            </a:r>
          </a:p>
        </p:txBody>
      </p:sp>
    </p:spTree>
    <p:extLst>
      <p:ext uri="{BB962C8B-B14F-4D97-AF65-F5344CB8AC3E}">
        <p14:creationId xmlns:p14="http://schemas.microsoft.com/office/powerpoint/2010/main" val="101645896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9</a:t>
            </a:fld>
            <a:endParaRPr lang="fr-FR" b="1" dirty="0">
              <a:solidFill>
                <a:srgbClr val="FF0000"/>
              </a:solidFill>
            </a:endParaRPr>
          </a:p>
        </p:txBody>
      </p:sp>
      <p:sp>
        <p:nvSpPr>
          <p:cNvPr id="2" name="Rectangle 1"/>
          <p:cNvSpPr/>
          <p:nvPr/>
        </p:nvSpPr>
        <p:spPr>
          <a:xfrm>
            <a:off x="1512570" y="1042015"/>
            <a:ext cx="9166860" cy="4708981"/>
          </a:xfrm>
          <a:prstGeom prst="rect">
            <a:avLst/>
          </a:prstGeom>
        </p:spPr>
        <p:txBody>
          <a:bodyPr wrap="square">
            <a:spAutoFit/>
          </a:bodyPr>
          <a:lstStyle/>
          <a:p>
            <a:r>
              <a:rPr lang="fr-FR" sz="6000" b="1" dirty="0">
                <a:ln>
                  <a:solidFill>
                    <a:srgbClr val="FF0000"/>
                  </a:solidFill>
                </a:ln>
                <a:solidFill>
                  <a:schemeClr val="bg1"/>
                </a:solidFill>
                <a:latin typeface="Edwardian Script ITC" panose="030303020407070D0804" pitchFamily="66" charset="0"/>
              </a:rPr>
              <a:t>Créé en 1963, le musée d’Archéologie est installé dans le bastion Saint-André, fortification militaire construite par Vauban à la fin du XVIIe siècle. Ses deux galeries voûtées...</a:t>
            </a:r>
          </a:p>
        </p:txBody>
      </p:sp>
    </p:spTree>
    <p:extLst>
      <p:ext uri="{BB962C8B-B14F-4D97-AF65-F5344CB8AC3E}">
        <p14:creationId xmlns:p14="http://schemas.microsoft.com/office/powerpoint/2010/main" val="25639647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874520" y="571846"/>
            <a:ext cx="8526780" cy="5658681"/>
          </a:xfrm>
          <a:prstGeom prst="rect">
            <a:avLst/>
          </a:prstGeom>
          <a:effectLst>
            <a:softEdge rad="127000"/>
          </a:effectLst>
        </p:spPr>
      </p:pic>
    </p:spTree>
    <p:extLst>
      <p:ext uri="{BB962C8B-B14F-4D97-AF65-F5344CB8AC3E}">
        <p14:creationId xmlns:p14="http://schemas.microsoft.com/office/powerpoint/2010/main" val="1372439289"/>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42947" y="650240"/>
            <a:ext cx="8321193" cy="5547462"/>
          </a:xfrm>
          <a:prstGeom prst="rect">
            <a:avLst/>
          </a:prstGeom>
          <a:effectLst>
            <a:softEdge rad="127000"/>
          </a:effectLst>
        </p:spPr>
      </p:pic>
    </p:spTree>
    <p:extLst>
      <p:ext uri="{BB962C8B-B14F-4D97-AF65-F5344CB8AC3E}">
        <p14:creationId xmlns:p14="http://schemas.microsoft.com/office/powerpoint/2010/main" val="3397598886"/>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308860" y="588961"/>
            <a:ext cx="7566660" cy="5685804"/>
          </a:xfrm>
          <a:prstGeom prst="rect">
            <a:avLst/>
          </a:prstGeom>
          <a:effectLst>
            <a:softEdge rad="127000"/>
          </a:effectLst>
        </p:spPr>
      </p:pic>
    </p:spTree>
    <p:extLst>
      <p:ext uri="{BB962C8B-B14F-4D97-AF65-F5344CB8AC3E}">
        <p14:creationId xmlns:p14="http://schemas.microsoft.com/office/powerpoint/2010/main" val="37082059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024074" y="571501"/>
            <a:ext cx="10135229" cy="5694156"/>
          </a:xfrm>
          <a:prstGeom prst="rect">
            <a:avLst/>
          </a:prstGeom>
          <a:effectLst>
            <a:softEdge rad="127000"/>
          </a:effectLst>
        </p:spPr>
      </p:pic>
    </p:spTree>
    <p:extLst>
      <p:ext uri="{BB962C8B-B14F-4D97-AF65-F5344CB8AC3E}">
        <p14:creationId xmlns:p14="http://schemas.microsoft.com/office/powerpoint/2010/main" val="3570758393"/>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4182520" y="564810"/>
            <a:ext cx="3806190" cy="5728379"/>
          </a:xfrm>
          <a:prstGeom prst="rect">
            <a:avLst/>
          </a:prstGeom>
          <a:effectLst>
            <a:softEdge rad="127000"/>
          </a:effectLst>
        </p:spPr>
      </p:pic>
    </p:spTree>
    <p:extLst>
      <p:ext uri="{BB962C8B-B14F-4D97-AF65-F5344CB8AC3E}">
        <p14:creationId xmlns:p14="http://schemas.microsoft.com/office/powerpoint/2010/main" val="21533311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51659" y="619758"/>
            <a:ext cx="8458201" cy="5638801"/>
          </a:xfrm>
          <a:prstGeom prst="rect">
            <a:avLst/>
          </a:prstGeom>
          <a:effectLst>
            <a:softEdge rad="127000"/>
          </a:effectLst>
        </p:spPr>
      </p:pic>
    </p:spTree>
    <p:extLst>
      <p:ext uri="{BB962C8B-B14F-4D97-AF65-F5344CB8AC3E}">
        <p14:creationId xmlns:p14="http://schemas.microsoft.com/office/powerpoint/2010/main" val="1696347020"/>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823451" y="673203"/>
            <a:ext cx="10452086" cy="5501098"/>
          </a:xfrm>
          <a:prstGeom prst="rect">
            <a:avLst/>
          </a:prstGeom>
          <a:effectLst>
            <a:softEdge rad="127000"/>
          </a:effectLst>
        </p:spPr>
      </p:pic>
    </p:spTree>
    <p:extLst>
      <p:ext uri="{BB962C8B-B14F-4D97-AF65-F5344CB8AC3E}">
        <p14:creationId xmlns:p14="http://schemas.microsoft.com/office/powerpoint/2010/main" val="3737013792"/>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716" y="162232"/>
            <a:ext cx="11665974" cy="6468549"/>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23451" y="6265656"/>
            <a:ext cx="2743200" cy="365125"/>
          </a:xfrm>
        </p:spPr>
        <p:txBody>
          <a:bodyPr/>
          <a:lstStyle/>
          <a:p>
            <a:fld id="{C7B98821-B7D9-4A18-99E1-4E89742E23D5}" type="datetime1">
              <a:rPr lang="fr-FR" b="1" smtClean="0">
                <a:solidFill>
                  <a:srgbClr val="FF0000"/>
                </a:solidFill>
              </a:rPr>
              <a:t>14/11/2019</a:t>
            </a:fld>
            <a:endParaRPr lang="fr-FR" b="1" dirty="0">
              <a:solidFill>
                <a:srgbClr val="FF0000"/>
              </a:solidFill>
            </a:endParaRPr>
          </a:p>
        </p:txBody>
      </p:sp>
      <p:sp>
        <p:nvSpPr>
          <p:cNvPr id="6" name="Espace réservé du pied de page 5"/>
          <p:cNvSpPr>
            <a:spLocks noGrp="1"/>
          </p:cNvSpPr>
          <p:nvPr>
            <p:ph type="ftr" sz="quarter" idx="11"/>
          </p:nvPr>
        </p:nvSpPr>
        <p:spPr>
          <a:xfrm>
            <a:off x="3878825" y="6197702"/>
            <a:ext cx="4731775" cy="365125"/>
          </a:xfrm>
        </p:spPr>
        <p:txBody>
          <a:bodyPr/>
          <a:lstStyle/>
          <a:p>
            <a:r>
              <a:rPr lang="fr-FR" b="1" dirty="0" smtClean="0">
                <a:solidFill>
                  <a:srgbClr val="FF0000"/>
                </a:solidFill>
              </a:rPr>
              <a:t>PPS Lande 2019 je compose pour vous avec ma douce et fidèle amie</a:t>
            </a:r>
            <a:endParaRPr lang="fr-FR" b="1" dirty="0">
              <a:solidFill>
                <a:srgbClr val="FF0000"/>
              </a:solidFill>
            </a:endParaRPr>
          </a:p>
        </p:txBody>
      </p:sp>
      <p:sp>
        <p:nvSpPr>
          <p:cNvPr id="7" name="Espace réservé du numéro de diapositive 6"/>
          <p:cNvSpPr>
            <a:spLocks noGrp="1"/>
          </p:cNvSpPr>
          <p:nvPr>
            <p:ph type="sldNum" sz="quarter" idx="12"/>
          </p:nvPr>
        </p:nvSpPr>
        <p:spPr>
          <a:xfrm>
            <a:off x="8610600" y="6242255"/>
            <a:ext cx="2743200" cy="365125"/>
          </a:xfrm>
        </p:spPr>
        <p:txBody>
          <a:bodyPr/>
          <a:lstStyle/>
          <a:p>
            <a:fld id="{3DCF08BA-A328-4677-B222-9FF975EACA6A}" type="slidenum">
              <a:rPr lang="fr-FR" b="1" smtClean="0">
                <a:solidFill>
                  <a:srgbClr val="FF0000"/>
                </a:solidFill>
              </a:rPr>
              <a:t>17</a:t>
            </a:fld>
            <a:endParaRPr lang="fr-FR" b="1" dirty="0">
              <a:solidFill>
                <a:srgbClr val="FF0000"/>
              </a:solidFill>
            </a:endParaRPr>
          </a:p>
        </p:txBody>
      </p:sp>
      <p:pic>
        <p:nvPicPr>
          <p:cNvPr id="3" name="Image 2"/>
          <p:cNvPicPr>
            <a:picLocks noChangeAspect="1"/>
          </p:cNvPicPr>
          <p:nvPr/>
        </p:nvPicPr>
        <p:blipFill>
          <a:blip r:embed="rId3"/>
          <a:stretch>
            <a:fillRect/>
          </a:stretch>
        </p:blipFill>
        <p:spPr>
          <a:xfrm>
            <a:off x="826082" y="479739"/>
            <a:ext cx="10493830" cy="5833534"/>
          </a:xfrm>
          <a:prstGeom prst="rect">
            <a:avLst/>
          </a:prstGeom>
          <a:effectLst>
            <a:softEdge rad="127000"/>
          </a:effectLst>
        </p:spPr>
      </p:pic>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727618" y="880110"/>
            <a:ext cx="6690758" cy="5362145"/>
          </a:xfrm>
          <a:prstGeom prst="rect">
            <a:avLst/>
          </a:prstGeom>
        </p:spPr>
      </p:pic>
      <p:sp>
        <p:nvSpPr>
          <p:cNvPr id="10" name="Rectangle 9"/>
          <p:cNvSpPr/>
          <p:nvPr/>
        </p:nvSpPr>
        <p:spPr>
          <a:xfrm>
            <a:off x="2953393" y="1594184"/>
            <a:ext cx="6239207" cy="4339650"/>
          </a:xfrm>
          <a:prstGeom prst="rect">
            <a:avLst/>
          </a:prstGeom>
          <a:noFill/>
        </p:spPr>
        <p:txBody>
          <a:bodyPr wrap="none" lIns="91440" tIns="45720" rIns="91440" bIns="45720">
            <a:spAutoFit/>
          </a:bodyPr>
          <a:lstStyle/>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Antibes </a:t>
            </a:r>
          </a:p>
          <a:p>
            <a:pPr algn="ctr"/>
            <a:r>
              <a:rPr lang="fr-FR" sz="13800" b="1" spc="50" dirty="0" smtClean="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rPr>
              <a:t> par Lande</a:t>
            </a:r>
            <a:endParaRPr lang="fr-FR" sz="13800" b="1" cap="none" spc="50" dirty="0">
              <a:ln w="0">
                <a:solidFill>
                  <a:srgbClr val="92D050"/>
                </a:solidFill>
              </a:ln>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Tree>
    <p:extLst>
      <p:ext uri="{BB962C8B-B14F-4D97-AF65-F5344CB8AC3E}">
        <p14:creationId xmlns:p14="http://schemas.microsoft.com/office/powerpoint/2010/main" val="1386891291"/>
      </p:ext>
    </p:extLst>
  </p:cSld>
  <p:clrMapOvr>
    <a:masterClrMapping/>
  </p:clrMapOvr>
  <mc:AlternateContent xmlns:mc="http://schemas.openxmlformats.org/markup-compatibility/2006">
    <mc:Choice xmlns:p14="http://schemas.microsoft.com/office/powerpoint/2010/main" Requires="p14">
      <p:transition spd="slow" p14:dur="7500" advTm="12000">
        <p14:warp/>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402</Words>
  <Application>Microsoft Office PowerPoint</Application>
  <PresentationFormat>Grand écran</PresentationFormat>
  <Paragraphs>75</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2019-11-13T17:59:00Z</dcterms:created>
  <dcterms:modified xsi:type="dcterms:W3CDTF">2019-11-14T17:23:44Z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