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9" r:id="rId3"/>
    <p:sldId id="257" r:id="rId4"/>
    <p:sldId id="258" r:id="rId5"/>
    <p:sldId id="264" r:id="rId6"/>
    <p:sldId id="266" r:id="rId7"/>
    <p:sldId id="261" r:id="rId8"/>
    <p:sldId id="260" r:id="rId9"/>
    <p:sldId id="263" r:id="rId10"/>
    <p:sldId id="262" r:id="rId11"/>
    <p:sldId id="265" r:id="rId12"/>
    <p:sldId id="268" r:id="rId13"/>
    <p:sldId id="269" r:id="rId14"/>
    <p:sldId id="267" r:id="rId15"/>
    <p:sldId id="270" r:id="rId16"/>
    <p:sldId id="271" r:id="rId17"/>
    <p:sldId id="273"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hpH+c0U+h4gqoTdvxjQgw==" hashData="ZseDDK7qBZunRchG2om3y0X+Wls5Mq47muR0KJQysJr6rnbqV0EjCK76O8mYVNyQ1m7UVTDLXRSejCbNQddFJ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660"/>
  </p:normalViewPr>
  <p:slideViewPr>
    <p:cSldViewPr snapToGrid="0" showGuides="1">
      <p:cViewPr varScale="1">
        <p:scale>
          <a:sx n="80" d="100"/>
          <a:sy n="80" d="100"/>
        </p:scale>
        <p:origin x="47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7ECBC-C9A8-467C-8E9F-6B90F4F18076}" type="datetimeFigureOut">
              <a:rPr lang="fr-FR" smtClean="0"/>
              <a:t>14/11/2019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22E3D-F301-4271-8B08-6502D6FBA018}" type="slidenum">
              <a:rPr lang="fr-FR" smtClean="0"/>
              <a:t>‹N°›</a:t>
            </a:fld>
            <a:endParaRPr lang="fr-FR"/>
          </a:p>
        </p:txBody>
      </p:sp>
    </p:spTree>
    <p:extLst>
      <p:ext uri="{BB962C8B-B14F-4D97-AF65-F5344CB8AC3E}">
        <p14:creationId xmlns:p14="http://schemas.microsoft.com/office/powerpoint/2010/main" val="161248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a:t>
            </a:fld>
            <a:endParaRPr lang="fr-FR"/>
          </a:p>
        </p:txBody>
      </p:sp>
    </p:spTree>
    <p:extLst>
      <p:ext uri="{BB962C8B-B14F-4D97-AF65-F5344CB8AC3E}">
        <p14:creationId xmlns:p14="http://schemas.microsoft.com/office/powerpoint/2010/main" val="3722436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2</a:t>
            </a:fld>
            <a:endParaRPr lang="fr-FR"/>
          </a:p>
        </p:txBody>
      </p:sp>
    </p:spTree>
    <p:extLst>
      <p:ext uri="{BB962C8B-B14F-4D97-AF65-F5344CB8AC3E}">
        <p14:creationId xmlns:p14="http://schemas.microsoft.com/office/powerpoint/2010/main" val="1558597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3</a:t>
            </a:fld>
            <a:endParaRPr lang="fr-FR"/>
          </a:p>
        </p:txBody>
      </p:sp>
    </p:spTree>
    <p:extLst>
      <p:ext uri="{BB962C8B-B14F-4D97-AF65-F5344CB8AC3E}">
        <p14:creationId xmlns:p14="http://schemas.microsoft.com/office/powerpoint/2010/main" val="1755169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4</a:t>
            </a:fld>
            <a:endParaRPr lang="fr-FR"/>
          </a:p>
        </p:txBody>
      </p:sp>
    </p:spTree>
    <p:extLst>
      <p:ext uri="{BB962C8B-B14F-4D97-AF65-F5344CB8AC3E}">
        <p14:creationId xmlns:p14="http://schemas.microsoft.com/office/powerpoint/2010/main" val="4106161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5</a:t>
            </a:fld>
            <a:endParaRPr lang="fr-FR"/>
          </a:p>
        </p:txBody>
      </p:sp>
    </p:spTree>
    <p:extLst>
      <p:ext uri="{BB962C8B-B14F-4D97-AF65-F5344CB8AC3E}">
        <p14:creationId xmlns:p14="http://schemas.microsoft.com/office/powerpoint/2010/main" val="1079340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6</a:t>
            </a:fld>
            <a:endParaRPr lang="fr-FR"/>
          </a:p>
        </p:txBody>
      </p:sp>
    </p:spTree>
    <p:extLst>
      <p:ext uri="{BB962C8B-B14F-4D97-AF65-F5344CB8AC3E}">
        <p14:creationId xmlns:p14="http://schemas.microsoft.com/office/powerpoint/2010/main" val="2305203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7</a:t>
            </a:fld>
            <a:endParaRPr lang="fr-FR"/>
          </a:p>
        </p:txBody>
      </p:sp>
    </p:spTree>
    <p:extLst>
      <p:ext uri="{BB962C8B-B14F-4D97-AF65-F5344CB8AC3E}">
        <p14:creationId xmlns:p14="http://schemas.microsoft.com/office/powerpoint/2010/main" val="2375668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8</a:t>
            </a:fld>
            <a:endParaRPr lang="fr-FR"/>
          </a:p>
        </p:txBody>
      </p:sp>
    </p:spTree>
    <p:extLst>
      <p:ext uri="{BB962C8B-B14F-4D97-AF65-F5344CB8AC3E}">
        <p14:creationId xmlns:p14="http://schemas.microsoft.com/office/powerpoint/2010/main" val="3742043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9</a:t>
            </a:fld>
            <a:endParaRPr lang="fr-FR"/>
          </a:p>
        </p:txBody>
      </p:sp>
    </p:spTree>
    <p:extLst>
      <p:ext uri="{BB962C8B-B14F-4D97-AF65-F5344CB8AC3E}">
        <p14:creationId xmlns:p14="http://schemas.microsoft.com/office/powerpoint/2010/main" val="679376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10</a:t>
            </a:fld>
            <a:endParaRPr lang="fr-FR"/>
          </a:p>
        </p:txBody>
      </p:sp>
    </p:spTree>
    <p:extLst>
      <p:ext uri="{BB962C8B-B14F-4D97-AF65-F5344CB8AC3E}">
        <p14:creationId xmlns:p14="http://schemas.microsoft.com/office/powerpoint/2010/main" val="412171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11</a:t>
            </a:fld>
            <a:endParaRPr lang="fr-FR"/>
          </a:p>
        </p:txBody>
      </p:sp>
    </p:spTree>
    <p:extLst>
      <p:ext uri="{BB962C8B-B14F-4D97-AF65-F5344CB8AC3E}">
        <p14:creationId xmlns:p14="http://schemas.microsoft.com/office/powerpoint/2010/main" val="27613919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12</a:t>
            </a:fld>
            <a:endParaRPr lang="fr-FR"/>
          </a:p>
        </p:txBody>
      </p:sp>
    </p:spTree>
    <p:extLst>
      <p:ext uri="{BB962C8B-B14F-4D97-AF65-F5344CB8AC3E}">
        <p14:creationId xmlns:p14="http://schemas.microsoft.com/office/powerpoint/2010/main" val="951129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13</a:t>
            </a:fld>
            <a:endParaRPr lang="fr-FR"/>
          </a:p>
        </p:txBody>
      </p:sp>
    </p:spTree>
    <p:extLst>
      <p:ext uri="{BB962C8B-B14F-4D97-AF65-F5344CB8AC3E}">
        <p14:creationId xmlns:p14="http://schemas.microsoft.com/office/powerpoint/2010/main" val="1418255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14</a:t>
            </a:fld>
            <a:endParaRPr lang="fr-FR"/>
          </a:p>
        </p:txBody>
      </p:sp>
    </p:spTree>
    <p:extLst>
      <p:ext uri="{BB962C8B-B14F-4D97-AF65-F5344CB8AC3E}">
        <p14:creationId xmlns:p14="http://schemas.microsoft.com/office/powerpoint/2010/main" val="23158367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15</a:t>
            </a:fld>
            <a:endParaRPr lang="fr-FR"/>
          </a:p>
        </p:txBody>
      </p:sp>
    </p:spTree>
    <p:extLst>
      <p:ext uri="{BB962C8B-B14F-4D97-AF65-F5344CB8AC3E}">
        <p14:creationId xmlns:p14="http://schemas.microsoft.com/office/powerpoint/2010/main" val="35710799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16</a:t>
            </a:fld>
            <a:endParaRPr lang="fr-FR"/>
          </a:p>
        </p:txBody>
      </p:sp>
    </p:spTree>
    <p:extLst>
      <p:ext uri="{BB962C8B-B14F-4D97-AF65-F5344CB8AC3E}">
        <p14:creationId xmlns:p14="http://schemas.microsoft.com/office/powerpoint/2010/main" val="3809232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17</a:t>
            </a:fld>
            <a:endParaRPr lang="fr-FR"/>
          </a:p>
        </p:txBody>
      </p:sp>
    </p:spTree>
    <p:extLst>
      <p:ext uri="{BB962C8B-B14F-4D97-AF65-F5344CB8AC3E}">
        <p14:creationId xmlns:p14="http://schemas.microsoft.com/office/powerpoint/2010/main" val="3435560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40598F4-9D6F-4378-8039-BBFD9F4C0F11}"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42703865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9C9249B-5A2F-49B7-9AB7-A82AD2763302}"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80147281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B565772-6772-40EB-825E-E46326BC0A33}"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468757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4AD34FC-D3AC-4410-A693-B46396E80A3A}"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257803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FF0AA3-0778-484B-9849-55411F7A25FB}" type="datetime1">
              <a:rPr lang="fr-FR" smtClean="0"/>
              <a:t>14/11/2019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3822828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2BC127F-3CCE-48F3-A652-1CE7C08588E1}" type="datetime1">
              <a:rPr lang="fr-FR" smtClean="0"/>
              <a:t>14/11/2019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6371659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A8764F-F402-40CA-ABBE-D0274B6D37D1}" type="datetime1">
              <a:rPr lang="fr-FR" smtClean="0"/>
              <a:t>14/11/2019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03891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57211D2-FAF1-44F9-BE23-60E02114BBCD}"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8388901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38A4659-AA1B-4A79-8E06-C45432F33BC4}"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73947497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92A7E7-3DEA-4331-BDB3-3E1AA9AC23A4}"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1728202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731943-7FDC-47DE-B7E1-B7CA20784886}"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294908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100000">
              <a:schemeClr val="accent5">
                <a:lumMod val="0"/>
                <a:lumOff val="100000"/>
              </a:schemeClr>
            </a:gs>
            <a:gs pos="83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DDF36F-ACD3-42ED-8AA3-C57A96C74526}" type="datetime1">
              <a:rPr lang="fr-FR" smtClean="0"/>
              <a:t>14/11/2019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F08BA-A328-4677-B222-9FF975EACA6A}" type="slidenum">
              <a:rPr lang="fr-FR" smtClean="0"/>
              <a:t>‹N°›</a:t>
            </a:fld>
            <a:endParaRPr lang="fr-FR"/>
          </a:p>
        </p:txBody>
      </p:sp>
    </p:spTree>
    <p:extLst>
      <p:ext uri="{BB962C8B-B14F-4D97-AF65-F5344CB8AC3E}">
        <p14:creationId xmlns:p14="http://schemas.microsoft.com/office/powerpoint/2010/main" val="2375778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a:t>
            </a:fld>
            <a:endParaRPr lang="fr-FR" b="1" dirty="0">
              <a:solidFill>
                <a:srgbClr val="FF0000"/>
              </a:solidFill>
            </a:endParaRPr>
          </a:p>
        </p:txBody>
      </p:sp>
      <p:pic>
        <p:nvPicPr>
          <p:cNvPr id="3" name="Image 2"/>
          <p:cNvPicPr>
            <a:picLocks noChangeAspect="1"/>
          </p:cNvPicPr>
          <p:nvPr/>
        </p:nvPicPr>
        <p:blipFill>
          <a:blip r:embed="rId4"/>
          <a:stretch>
            <a:fillRect/>
          </a:stretch>
        </p:blipFill>
        <p:spPr>
          <a:xfrm>
            <a:off x="826082" y="479739"/>
            <a:ext cx="10493830" cy="5833534"/>
          </a:xfrm>
          <a:prstGeom prst="rect">
            <a:avLst/>
          </a:prstGeom>
          <a:effectLst>
            <a:softEdge rad="127000"/>
          </a:effectLst>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828810" y="534965"/>
            <a:ext cx="8627786" cy="5778308"/>
          </a:xfrm>
          <a:prstGeom prst="rect">
            <a:avLst/>
          </a:prstGeom>
        </p:spPr>
      </p:pic>
      <p:sp>
        <p:nvSpPr>
          <p:cNvPr id="10" name="Rectangle 9"/>
          <p:cNvSpPr/>
          <p:nvPr/>
        </p:nvSpPr>
        <p:spPr>
          <a:xfrm>
            <a:off x="1940295" y="1594184"/>
            <a:ext cx="8265404"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N° 1</a:t>
            </a: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3936783238"/>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505022_Petitchat_001.wav"/>
          </p:stSnd>
        </p:sndAc>
      </p:transition>
    </mc:Choice>
    <mc:Fallback>
      <p:transition spd="slow" advTm="12000">
        <p:fade/>
        <p:sndAc>
          <p:stSnd loop="1">
            <p:snd r:embed="rId3" name="505022_Petitcha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2</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54"/>
          <a:stretch/>
        </p:blipFill>
        <p:spPr>
          <a:xfrm>
            <a:off x="3332923" y="502290"/>
            <a:ext cx="5526153" cy="5739965"/>
          </a:xfrm>
          <a:prstGeom prst="rect">
            <a:avLst/>
          </a:prstGeom>
          <a:effectLst>
            <a:softEdge rad="127000"/>
          </a:effectLst>
        </p:spPr>
      </p:pic>
      <p:cxnSp>
        <p:nvCxnSpPr>
          <p:cNvPr id="9" name="Connecteur droit avec flèche 8"/>
          <p:cNvCxnSpPr/>
          <p:nvPr/>
        </p:nvCxnSpPr>
        <p:spPr>
          <a:xfrm flipH="1" flipV="1">
            <a:off x="6244712" y="5474825"/>
            <a:ext cx="1093637" cy="67832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26782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3</a:t>
            </a:fld>
            <a:endParaRPr lang="fr-FR" b="1" dirty="0">
              <a:solidFill>
                <a:srgbClr val="FF0000"/>
              </a:solidFill>
            </a:endParaRPr>
          </a:p>
        </p:txBody>
      </p:sp>
      <p:sp>
        <p:nvSpPr>
          <p:cNvPr id="2" name="Rectangle 1"/>
          <p:cNvSpPr/>
          <p:nvPr/>
        </p:nvSpPr>
        <p:spPr>
          <a:xfrm>
            <a:off x="1275144" y="674400"/>
            <a:ext cx="9641712" cy="5509200"/>
          </a:xfrm>
          <a:prstGeom prst="rect">
            <a:avLst/>
          </a:prstGeom>
        </p:spPr>
        <p:txBody>
          <a:bodyPr wrap="square">
            <a:spAutoFit/>
          </a:bodyPr>
          <a:lstStyle/>
          <a:p>
            <a:r>
              <a:rPr lang="fr-FR" sz="4400" b="1" dirty="0" smtClean="0">
                <a:ln>
                  <a:solidFill>
                    <a:srgbClr val="FF0000"/>
                  </a:solidFill>
                </a:ln>
                <a:solidFill>
                  <a:schemeClr val="bg1"/>
                </a:solidFill>
                <a:latin typeface="Edwardian Script ITC" panose="030303020407070D0804" pitchFamily="66" charset="0"/>
              </a:rPr>
              <a:t>Antibes </a:t>
            </a:r>
            <a:r>
              <a:rPr lang="fr-FR" sz="4400" b="1" dirty="0">
                <a:ln>
                  <a:solidFill>
                    <a:srgbClr val="FF0000"/>
                  </a:solidFill>
                </a:ln>
                <a:solidFill>
                  <a:schemeClr val="bg1"/>
                </a:solidFill>
                <a:latin typeface="Edwardian Script ITC" panose="030303020407070D0804" pitchFamily="66" charset="0"/>
              </a:rPr>
              <a:t>est une ville et station balnéaire située entre Cannes et Nice, sur la Côte d'Azur. Elle est connue pour sa vieille ville entourée de remparts du XVIe siècle qui abritent le fort Carré en forme d'étoile. Celui-ci surplombe les luxueux yachts amarrés au port de plaisance Vauban. Péninsule boisée et parsemée de somptueuses villas, le cap d'Antibes sépare Antibes de Juan-les-Pins, station balnéaire chic à la vie nocturne animée et accueillant le festival musical Jazz à Juan. </a:t>
            </a:r>
          </a:p>
        </p:txBody>
      </p:sp>
    </p:spTree>
    <p:extLst>
      <p:ext uri="{BB962C8B-B14F-4D97-AF65-F5344CB8AC3E}">
        <p14:creationId xmlns:p14="http://schemas.microsoft.com/office/powerpoint/2010/main" val="40505776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4</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94076" y="529405"/>
            <a:ext cx="8669437" cy="5755643"/>
          </a:xfrm>
          <a:prstGeom prst="rect">
            <a:avLst/>
          </a:prstGeom>
          <a:effectLst>
            <a:softEdge rad="127000"/>
          </a:effectLst>
        </p:spPr>
      </p:pic>
    </p:spTree>
    <p:extLst>
      <p:ext uri="{BB962C8B-B14F-4D97-AF65-F5344CB8AC3E}">
        <p14:creationId xmlns:p14="http://schemas.microsoft.com/office/powerpoint/2010/main" val="62946313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5</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47776" y="544785"/>
            <a:ext cx="8681013" cy="5778704"/>
          </a:xfrm>
          <a:prstGeom prst="rect">
            <a:avLst/>
          </a:prstGeom>
          <a:effectLst>
            <a:softEdge rad="127000"/>
          </a:effectLst>
        </p:spPr>
      </p:pic>
    </p:spTree>
    <p:extLst>
      <p:ext uri="{BB962C8B-B14F-4D97-AF65-F5344CB8AC3E}">
        <p14:creationId xmlns:p14="http://schemas.microsoft.com/office/powerpoint/2010/main" val="8885507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28799" y="552450"/>
            <a:ext cx="8582025" cy="5721350"/>
          </a:xfrm>
          <a:prstGeom prst="rect">
            <a:avLst/>
          </a:prstGeom>
          <a:effectLst>
            <a:softEdge rad="127000"/>
          </a:effectLst>
        </p:spPr>
      </p:pic>
    </p:spTree>
    <p:extLst>
      <p:ext uri="{BB962C8B-B14F-4D97-AF65-F5344CB8AC3E}">
        <p14:creationId xmlns:p14="http://schemas.microsoft.com/office/powerpoint/2010/main" val="101645896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7</a:t>
            </a:fld>
            <a:endParaRPr lang="fr-FR"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57400" y="565755"/>
            <a:ext cx="8115300" cy="5699730"/>
          </a:xfrm>
          <a:prstGeom prst="rect">
            <a:avLst/>
          </a:prstGeom>
          <a:effectLst>
            <a:softEdge rad="127000"/>
          </a:effectLst>
        </p:spPr>
      </p:pic>
    </p:spTree>
    <p:extLst>
      <p:ext uri="{BB962C8B-B14F-4D97-AF65-F5344CB8AC3E}">
        <p14:creationId xmlns:p14="http://schemas.microsoft.com/office/powerpoint/2010/main" val="37604449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3263901" y="469900"/>
            <a:ext cx="5791196" cy="5791202"/>
          </a:xfrm>
          <a:prstGeom prst="rect">
            <a:avLst/>
          </a:prstGeom>
          <a:effectLst>
            <a:softEdge rad="127000"/>
          </a:effectLst>
        </p:spPr>
      </p:pic>
    </p:spTree>
    <p:extLst>
      <p:ext uri="{BB962C8B-B14F-4D97-AF65-F5344CB8AC3E}">
        <p14:creationId xmlns:p14="http://schemas.microsoft.com/office/powerpoint/2010/main" val="25639647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354581" y="582136"/>
            <a:ext cx="7482838" cy="5693728"/>
          </a:xfrm>
          <a:prstGeom prst="rect">
            <a:avLst/>
          </a:prstGeom>
          <a:effectLst>
            <a:softEdge rad="127000"/>
          </a:effectLst>
        </p:spPr>
      </p:pic>
    </p:spTree>
    <p:extLst>
      <p:ext uri="{BB962C8B-B14F-4D97-AF65-F5344CB8AC3E}">
        <p14:creationId xmlns:p14="http://schemas.microsoft.com/office/powerpoint/2010/main" val="137243928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10</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1295400" y="514350"/>
            <a:ext cx="9601200" cy="5829300"/>
          </a:xfrm>
          <a:prstGeom prst="rect">
            <a:avLst/>
          </a:prstGeom>
          <a:effectLst>
            <a:softEdge rad="127000"/>
          </a:effectLst>
        </p:spPr>
      </p:pic>
    </p:spTree>
    <p:extLst>
      <p:ext uri="{BB962C8B-B14F-4D97-AF65-F5344CB8AC3E}">
        <p14:creationId xmlns:p14="http://schemas.microsoft.com/office/powerpoint/2010/main" val="339759888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19472" y="622904"/>
            <a:ext cx="4181099" cy="5574798"/>
          </a:xfrm>
          <a:prstGeom prst="rect">
            <a:avLst/>
          </a:prstGeom>
          <a:effectLst>
            <a:softEdge rad="127000"/>
          </a:effectLst>
        </p:spPr>
      </p:pic>
    </p:spTree>
    <p:extLst>
      <p:ext uri="{BB962C8B-B14F-4D97-AF65-F5344CB8AC3E}">
        <p14:creationId xmlns:p14="http://schemas.microsoft.com/office/powerpoint/2010/main" val="370820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0180" y="620756"/>
            <a:ext cx="9281160" cy="5634991"/>
          </a:xfrm>
          <a:prstGeom prst="rect">
            <a:avLst/>
          </a:prstGeom>
          <a:effectLst>
            <a:softEdge rad="127000"/>
          </a:effectLst>
        </p:spPr>
      </p:pic>
    </p:spTree>
    <p:extLst>
      <p:ext uri="{BB962C8B-B14F-4D97-AF65-F5344CB8AC3E}">
        <p14:creationId xmlns:p14="http://schemas.microsoft.com/office/powerpoint/2010/main" val="357075839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45920" y="550348"/>
            <a:ext cx="8972550" cy="5711223"/>
          </a:xfrm>
          <a:prstGeom prst="rect">
            <a:avLst/>
          </a:prstGeom>
          <a:effectLst>
            <a:softEdge rad="127000"/>
          </a:effectLst>
        </p:spPr>
      </p:pic>
    </p:spTree>
    <p:extLst>
      <p:ext uri="{BB962C8B-B14F-4D97-AF65-F5344CB8AC3E}">
        <p14:creationId xmlns:p14="http://schemas.microsoft.com/office/powerpoint/2010/main" val="21533311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65622" y="533108"/>
            <a:ext cx="9221428" cy="5816590"/>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71011" y="336321"/>
            <a:ext cx="9049978" cy="5708445"/>
          </a:xfrm>
          <a:prstGeom prst="rect">
            <a:avLst/>
          </a:prstGeom>
          <a:effectLst>
            <a:softEdge rad="127000"/>
          </a:effectLst>
        </p:spPr>
      </p:pic>
    </p:spTree>
    <p:extLst>
      <p:ext uri="{BB962C8B-B14F-4D97-AF65-F5344CB8AC3E}">
        <p14:creationId xmlns:p14="http://schemas.microsoft.com/office/powerpoint/2010/main" val="169634702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09675" y="632632"/>
            <a:ext cx="9772650" cy="5497116"/>
          </a:xfrm>
          <a:prstGeom prst="rect">
            <a:avLst/>
          </a:prstGeom>
          <a:effectLst>
            <a:softEdge rad="127000"/>
          </a:effectLst>
        </p:spPr>
      </p:pic>
    </p:spTree>
    <p:extLst>
      <p:ext uri="{BB962C8B-B14F-4D97-AF65-F5344CB8AC3E}">
        <p14:creationId xmlns:p14="http://schemas.microsoft.com/office/powerpoint/2010/main" val="37370137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485900" y="588363"/>
            <a:ext cx="9182100" cy="5704945"/>
          </a:xfrm>
          <a:prstGeom prst="rect">
            <a:avLst/>
          </a:prstGeom>
          <a:effectLst>
            <a:softEdge rad="127000"/>
          </a:effectLst>
        </p:spPr>
      </p:pic>
    </p:spTree>
    <p:extLst>
      <p:ext uri="{BB962C8B-B14F-4D97-AF65-F5344CB8AC3E}">
        <p14:creationId xmlns:p14="http://schemas.microsoft.com/office/powerpoint/2010/main" val="176831378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17</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27618" y="880110"/>
            <a:ext cx="6690758" cy="5362145"/>
          </a:xfrm>
          <a:prstGeom prst="rect">
            <a:avLst/>
          </a:prstGeom>
        </p:spPr>
      </p:pic>
      <p:sp>
        <p:nvSpPr>
          <p:cNvPr id="10" name="Rectangle 9"/>
          <p:cNvSpPr/>
          <p:nvPr/>
        </p:nvSpPr>
        <p:spPr>
          <a:xfrm>
            <a:off x="1940295" y="1594184"/>
            <a:ext cx="8265404"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N° 1</a:t>
            </a: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13868912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371</Words>
  <Application>Microsoft Office PowerPoint</Application>
  <PresentationFormat>Grand écran</PresentationFormat>
  <Paragraphs>73</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2019-11-13T17:59:00Z</dcterms:created>
  <dcterms:modified xsi:type="dcterms:W3CDTF">2019-11-14T14:16:22Z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