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tyTVMurb0KQOro/y4lRdw==" hashData="lhmgIAa6SNziP0u+QB9cLSXQAE/MSrf1ohEYbsn4QamNQL8cTbOerqisya5g1i/+iSrFAOKuFEBAtZ1/DIxcv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>
      <p:cViewPr varScale="1">
        <p:scale>
          <a:sx n="81" d="100"/>
          <a:sy n="81" d="100"/>
        </p:scale>
        <p:origin x="138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49BB09-2AC1-4CBB-94F2-FC8F5FD97B5D}" type="datetimeFigureOut">
              <a:rPr lang="fr-FR" smtClean="0"/>
              <a:t>08/10/2018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585509-1901-49E2-A535-EB4FDFC20E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95466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216CC-046F-4628-BFA1-B1DA53ED6907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2222-101E-4A14-A6E3-3C05D7F07E3B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A4FF3-FEF5-443A-8585-B374E8CD57A2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669B8-E1E2-459F-AF79-D64E5F47B9B5}" type="datetime1">
              <a:rPr lang="fr-FR" smtClean="0"/>
              <a:t>08/10/2018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58569-708C-4A16-A5FE-7AA44EEFC641}" type="datetime1">
              <a:rPr lang="fr-FR" smtClean="0"/>
              <a:t>08/10/2018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1C1AB-899A-4585-BE89-53561E76B90F}" type="datetime1">
              <a:rPr lang="fr-FR" smtClean="0"/>
              <a:t>08/10/2018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5DB2E-D994-48BF-A618-B73386FE766D}" type="datetime1">
              <a:rPr lang="fr-FR" smtClean="0"/>
              <a:t>08/10/2018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32956-2E44-4F34-B4BB-DDCDE5091B4A}" type="datetime1">
              <a:rPr lang="fr-FR" smtClean="0"/>
              <a:t>08/10/2018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3BCDB-0795-4D82-8F7D-0BB15831A6C5}" type="datetime1">
              <a:rPr lang="fr-FR" smtClean="0"/>
              <a:t>08/10/2018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6524B-4ADB-4E6E-AFFC-0D4DC0C58185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39DF3-9116-4F6B-94EE-2C7D52D5ADE4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141D84-A8C1-49FB-8689-1D44D39E7EE1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7" name="Picture 293" descr="C:\Users\Tom\AppData\Local\Microsoft\Windows\Temporary Internet Files\Content.IE5\54P6HUVA\MPj0406611000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C8BB7-0FED-491F-B6D9-5B2F89555BEF}" type="datetime1">
              <a:rPr lang="fr-FR" smtClean="0"/>
              <a:t>08/10/2018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48280" y="5991747"/>
            <a:ext cx="3860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sp>
        <p:nvSpPr>
          <p:cNvPr id="10" name="Rectangle 9"/>
          <p:cNvSpPr/>
          <p:nvPr/>
        </p:nvSpPr>
        <p:spPr>
          <a:xfrm>
            <a:off x="577853" y="2287942"/>
            <a:ext cx="1085156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Aux Bienheureux, les simples d’esprit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le royaume des cieux leurs sont grand ouvert ?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N° 1 Par Lande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0165" y="3783943"/>
            <a:ext cx="2211835" cy="293753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  <p:sndAc>
          <p:stSnd loop="1">
            <p:snd r:embed="rId2" name="Et on se marre .wav"/>
          </p:stSnd>
        </p:sndAc>
      </p:transition>
    </mc:Choice>
    <mc:Fallback>
      <p:transition spd="slow" advTm="6000">
        <p:circle/>
        <p:sndAc>
          <p:stSnd loop="1">
            <p:snd r:embed="rId2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77" y="-6394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476672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9CA28-04F9-427A-AAA4-E1515955BD70}" type="datetime1">
              <a:rPr lang="fr-FR" smtClean="0"/>
              <a:t>08/10/2018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599" y="5733256"/>
            <a:ext cx="3860800" cy="365125"/>
          </a:xfrm>
        </p:spPr>
        <p:txBody>
          <a:bodyPr/>
          <a:lstStyle/>
          <a:p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2</a:t>
            </a:fld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1295358" y="1246113"/>
            <a:ext cx="960128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Politique de droit d'auteur. Si le </a:t>
            </a:r>
            <a:r>
              <a:rPr lang="fr-FR" sz="5400" b="1" dirty="0" err="1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que vous avez placé sur Ma Planète enfreint les droits d'auteur, ou est un </a:t>
            </a:r>
            <a:r>
              <a:rPr lang="fr-FR" sz="5400" b="1" dirty="0" err="1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modifié partiellement, il sera effacé sans avis à la première plainte de l'auteur.</a:t>
            </a:r>
          </a:p>
        </p:txBody>
      </p:sp>
    </p:spTree>
    <p:extLst>
      <p:ext uri="{BB962C8B-B14F-4D97-AF65-F5344CB8AC3E}">
        <p14:creationId xmlns:p14="http://schemas.microsoft.com/office/powerpoint/2010/main" val="576512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688" y="-48719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476672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9CA28-04F9-427A-AAA4-E1515955BD70}" type="datetime1">
              <a:rPr lang="fr-FR" smtClean="0"/>
              <a:t>08/10/2018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599" y="5733256"/>
            <a:ext cx="3860800" cy="365125"/>
          </a:xfrm>
        </p:spPr>
        <p:txBody>
          <a:bodyPr/>
          <a:lstStyle/>
          <a:p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269729" y="1169743"/>
            <a:ext cx="968938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Car il ne suffit pas que de copier les </a:t>
            </a:r>
            <a:r>
              <a:rPr lang="fr-FR" sz="5400" b="1" spc="50" dirty="0" err="1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pps</a:t>
            </a:r>
            <a:endParaRPr lang="fr-FR" sz="5400" b="1" spc="50" dirty="0" smtClean="0">
              <a:ln w="0">
                <a:solidFill>
                  <a:schemeClr val="accent1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des autres car lorsqu’on s'aperçois que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le même </a:t>
            </a:r>
            <a:r>
              <a:rPr lang="fr-FR" sz="5400" b="1" spc="50" dirty="0" err="1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pps</a:t>
            </a:r>
            <a:r>
              <a:rPr lang="fr-FR" sz="54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présenté Sous différent 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pseudo ? Même présentation , les mêmes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fautes grossières ? ? ?  </a:t>
            </a:r>
            <a:endParaRPr lang="fr-FR" sz="5400" b="1" cap="none" spc="50" dirty="0">
              <a:ln w="0">
                <a:solidFill>
                  <a:schemeClr val="accent1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5431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8640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436021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9CA28-04F9-427A-AAA4-E1515955BD70}" type="datetime1">
              <a:rPr lang="fr-FR" smtClean="0"/>
              <a:t>08/10/2018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87089" y="6122497"/>
            <a:ext cx="3860800" cy="365125"/>
          </a:xfrm>
        </p:spPr>
        <p:txBody>
          <a:bodyPr/>
          <a:lstStyle/>
          <a:p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4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959817" y="940087"/>
            <a:ext cx="10272363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00206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On peut aimer la Bretagne certes , mais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00206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si le 1</a:t>
            </a:r>
            <a:r>
              <a:rPr lang="fr-FR" sz="5400" b="1" spc="50" baseline="30000" dirty="0" smtClean="0">
                <a:ln w="0">
                  <a:solidFill>
                    <a:srgbClr val="00206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er</a:t>
            </a:r>
            <a:r>
              <a:rPr lang="fr-FR" sz="5400" b="1" spc="50" dirty="0" smtClean="0">
                <a:ln w="0">
                  <a:solidFill>
                    <a:srgbClr val="00206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auteur original c’est trompé aussi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00206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En fautes grossières d’orthographe se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00206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trompe aussi sur des lieux se trouvant à des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00206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kms de l’endroit indiqué sur l’image je dis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00206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et là je précise c’est du vol ? </a:t>
            </a:r>
          </a:p>
        </p:txBody>
      </p:sp>
    </p:spTree>
    <p:extLst>
      <p:ext uri="{BB962C8B-B14F-4D97-AF65-F5344CB8AC3E}">
        <p14:creationId xmlns:p14="http://schemas.microsoft.com/office/powerpoint/2010/main" val="201538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77" y="-6394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151763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chemeClr val="accent1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9CA28-04F9-427A-AAA4-E1515955BD70}" type="datetime1">
              <a:rPr lang="fr-FR" smtClean="0"/>
              <a:t>08/10/2018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599" y="5733256"/>
            <a:ext cx="3860800" cy="365125"/>
          </a:xfrm>
        </p:spPr>
        <p:txBody>
          <a:bodyPr/>
          <a:lstStyle/>
          <a:p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5</a:t>
            </a:fld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295358" y="788074"/>
            <a:ext cx="9420079" cy="50783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le redis que c’est du </a:t>
            </a:r>
            <a:r>
              <a:rPr lang="fr-FR" sz="5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copiage et que </a:t>
            </a:r>
          </a:p>
          <a:p>
            <a:r>
              <a:rPr lang="fr-FR" sz="5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l’on enfreint les droits de l’auteur ? Et</a:t>
            </a:r>
          </a:p>
          <a:p>
            <a:r>
              <a:rPr lang="fr-FR" sz="5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donc contraire </a:t>
            </a:r>
            <a:r>
              <a:rPr lang="fr-FR" sz="5400" b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à </a:t>
            </a:r>
            <a:r>
              <a:rPr lang="fr-FR" sz="5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la Politique </a:t>
            </a:r>
            <a:r>
              <a:rPr lang="fr-FR" sz="5400" b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de droit </a:t>
            </a:r>
            <a:endParaRPr lang="fr-FR" sz="5400" b="1" dirty="0" smtClean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r>
              <a:rPr lang="fr-FR" sz="5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d'auteur ? Ce personnage du Bled semble</a:t>
            </a:r>
          </a:p>
          <a:p>
            <a:r>
              <a:rPr lang="fr-FR" sz="5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l’oublier , et continue à les prendre chez</a:t>
            </a:r>
          </a:p>
          <a:p>
            <a:r>
              <a:rPr lang="fr-FR" sz="5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les autres malgré qu’il en a été avertis ?</a:t>
            </a:r>
            <a:endParaRPr lang="fr-FR" sz="5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9433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77" y="-6394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151763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chemeClr val="accent1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9CA28-04F9-427A-AAA4-E1515955BD70}" type="datetime1">
              <a:rPr lang="fr-FR" smtClean="0"/>
              <a:t>08/10/2018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599" y="5733256"/>
            <a:ext cx="3860800" cy="365125"/>
          </a:xfrm>
        </p:spPr>
        <p:txBody>
          <a:bodyPr/>
          <a:lstStyle/>
          <a:p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6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029605" y="797558"/>
            <a:ext cx="10247229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 savoir qu’il est vrai que lorsqu’on en 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fait beaucoup qu’il puisse nous arriver de se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tromper de lieux ? Mais là sur ce </a:t>
            </a:r>
            <a:r>
              <a:rPr lang="fr-FR" sz="5400" b="1" spc="50" dirty="0" err="1" smtClean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pps</a:t>
            </a:r>
            <a:r>
              <a:rPr lang="fr-FR" sz="5400" b="1" spc="50" dirty="0" smtClean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c’est à répétition de le voir passer ? Dans 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tel conditions ? Puisqu’il n’est pas du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coin ? Et bien avant d’y mettre un lieux ? </a:t>
            </a:r>
            <a:endParaRPr lang="fr-FR" sz="5400" b="1" cap="none" spc="50" dirty="0">
              <a:ln w="0">
                <a:solidFill>
                  <a:schemeClr val="accent4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8439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77" y="-6394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151763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9CA28-04F9-427A-AAA4-E1515955BD70}" type="datetime1">
              <a:rPr lang="fr-FR" smtClean="0"/>
              <a:t>08/10/2018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599" y="5733256"/>
            <a:ext cx="3860800" cy="365125"/>
          </a:xfrm>
        </p:spPr>
        <p:txBody>
          <a:bodyPr/>
          <a:lstStyle/>
          <a:p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7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2423592" y="1079361"/>
            <a:ext cx="7741286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Car le tas de pois en Bretagne , </a:t>
            </a:r>
          </a:p>
          <a:p>
            <a:endParaRPr lang="fr-FR" sz="5400" b="1" dirty="0" smtClean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r>
              <a:rPr lang="fr-FR" sz="54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c’est pas la pointe du </a:t>
            </a:r>
            <a:r>
              <a:rPr lang="fr-FR" sz="5400" b="1" dirty="0" err="1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Toulinguet</a:t>
            </a:r>
            <a:endParaRPr lang="fr-FR" sz="5400" b="1" dirty="0" smtClean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5400" b="1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9357" y="3476607"/>
            <a:ext cx="2713284" cy="2038148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3872" y="1807708"/>
            <a:ext cx="2088232" cy="122071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4776278" y="694640"/>
            <a:ext cx="263944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En exemple ?</a:t>
            </a:r>
            <a:endParaRPr lang="fr-FR" sz="4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8426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77" y="-6394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55734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9CA28-04F9-427A-AAA4-E1515955BD70}" type="datetime1">
              <a:rPr lang="fr-FR" smtClean="0"/>
              <a:t>08/10/2018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599" y="5733256"/>
            <a:ext cx="3860800" cy="365125"/>
          </a:xfrm>
        </p:spPr>
        <p:txBody>
          <a:bodyPr/>
          <a:lstStyle/>
          <a:p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8</a:t>
            </a:fld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382802" y="629603"/>
            <a:ext cx="11411777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Car de l’humour il n’est pas donné à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tout le monde ? Les bretons sont habitués à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se moquer d’eux même ? alors qu’ils en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fassent autant ? Et de Respecter les autres et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de ne pas faire d’</a:t>
            </a:r>
            <a:r>
              <a:rPr lang="fr-FR" sz="5400" b="1" spc="50" dirty="0" err="1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aparter</a:t>
            </a:r>
            <a:r>
              <a:rPr lang="fr-FR" sz="5400" b="1" spc="50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sur le dos des autres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en com sur les </a:t>
            </a:r>
            <a:r>
              <a:rPr lang="fr-FR" sz="5400" b="1" spc="50" dirty="0" err="1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pps</a:t>
            </a:r>
            <a:r>
              <a:rPr lang="fr-FR" sz="5400" b="1" spc="50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des autres membres?  </a:t>
            </a:r>
            <a:endParaRPr lang="fr-FR" sz="5400" b="1" cap="none" spc="50" dirty="0">
              <a:ln w="0">
                <a:solidFill>
                  <a:schemeClr val="accent5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0195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62" y="7506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151763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9CA28-04F9-427A-AAA4-E1515955BD70}" type="datetime1">
              <a:rPr lang="fr-FR" smtClean="0"/>
              <a:t>08/10/2018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6122543"/>
            <a:ext cx="3860800" cy="365125"/>
          </a:xfrm>
        </p:spPr>
        <p:txBody>
          <a:bodyPr/>
          <a:lstStyle/>
          <a:p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9</a:t>
            </a:fld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563074" y="654354"/>
            <a:ext cx="11065850" cy="563231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Surtout de ne pas l’oublier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tout est enregistré </a:t>
            </a:r>
            <a:r>
              <a:rPr lang="fr-FR" sz="60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mdr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Car face à 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tant de mauvaises fois il faut se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préserver ? Car </a:t>
            </a:r>
            <a:r>
              <a:rPr lang="fr-FR" sz="60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hypochrisie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est de mise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contrairement à ce que vous écrivez sur vos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pages </a:t>
            </a:r>
            <a:r>
              <a:rPr lang="fr-FR" sz="60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mdr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8786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7" name="Picture 293" descr="C:\Users\Tom\AppData\Local\Microsoft\Windows\Temporary Internet Files\Content.IE5\54P6HUVA\MPj0406611000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C8BB7-0FED-491F-B6D9-5B2F89555BEF}" type="datetime1">
              <a:rPr lang="fr-FR" smtClean="0"/>
              <a:t>08/10/2018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48280" y="5991747"/>
            <a:ext cx="3860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10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sp>
        <p:nvSpPr>
          <p:cNvPr id="10" name="Rectangle 9"/>
          <p:cNvSpPr/>
          <p:nvPr/>
        </p:nvSpPr>
        <p:spPr>
          <a:xfrm>
            <a:off x="577853" y="1428051"/>
            <a:ext cx="10851560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 :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Aux Bienheureux, les simples d’esprit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le royaume des cieux leurs sont grand ouvert ?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0165" y="3783943"/>
            <a:ext cx="2211835" cy="293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190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760EC82-3144-4B60-95BA-06B7E6F22BB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désert - Dromadaires</Template>
  <TotalTime>89</TotalTime>
  <Words>548</Words>
  <Application>Microsoft Office PowerPoint</Application>
  <PresentationFormat>Grand écran</PresentationFormat>
  <Paragraphs>87</Paragraphs>
  <Slides>10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4" baseType="lpstr">
      <vt:lpstr>Arial</vt:lpstr>
      <vt:lpstr>Brush Script MT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keywords/>
  <cp:lastModifiedBy>alain saliou</cp:lastModifiedBy>
  <cp:revision>14</cp:revision>
  <dcterms:created xsi:type="dcterms:W3CDTF">2018-10-08T11:52:57Z</dcterms:created>
  <dcterms:modified xsi:type="dcterms:W3CDTF">2018-10-08T13:22:25Z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TC300072199990</vt:lpwstr>
  </property>
  <property fmtid="{D5CDD505-2E9C-101B-9397-08002B2CF9AE}" pid="3" name="_MarkAsFinal">
    <vt:bool>true</vt:bool>
  </property>
</Properties>
</file>