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9" r:id="rId14"/>
    <p:sldId id="270" r:id="rId15"/>
    <p:sldId id="271" r:id="rId16"/>
    <p:sldId id="272" r:id="rId17"/>
    <p:sldId id="274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I+1Wv54coFJNxRgsx7mvw==" hashData="pbS7vUjisLJaI5t0nOCGXLx1tZVWW+QKpBXXW1I+/eoqET3oDrJ39BABEUNjQDToZkqWYX+ApqdBZ/GgH7dW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45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55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324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198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3099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13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62887" y="1149049"/>
            <a:ext cx="94627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   </a:t>
            </a:r>
            <a:r>
              <a:rPr lang="fr-FR" sz="9600" b="1" dirty="0" smtClean="0">
                <a:latin typeface="Brush Script MT" panose="03060802040406070304" pitchFamily="66" charset="0"/>
              </a:rPr>
              <a:t>Quelles </a:t>
            </a:r>
            <a:r>
              <a:rPr lang="fr-FR" sz="9600" b="1" dirty="0">
                <a:latin typeface="Brush Script MT" panose="03060802040406070304" pitchFamily="66" charset="0"/>
              </a:rPr>
              <a:t>célébrités incarnent ces tableaux ? </a:t>
            </a:r>
            <a:endParaRPr lang="fr-FR" sz="9600" b="1" dirty="0" smtClean="0">
              <a:latin typeface="Brush Script MT" panose="03060802040406070304" pitchFamily="66" charset="0"/>
            </a:endParaRPr>
          </a:p>
          <a:p>
            <a:r>
              <a:rPr lang="fr-FR" sz="9600" b="1" dirty="0" smtClean="0">
                <a:latin typeface="Brush Script MT" panose="03060802040406070304" pitchFamily="66" charset="0"/>
              </a:rPr>
              <a:t>   par Lande N°2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Philosophie1-1111_001.wav"/>
          </p:stSnd>
        </p:sndAc>
      </p:transition>
    </mc:Choice>
    <mc:Fallback>
      <p:transition spd="slow" advTm="13000">
        <p:circle/>
        <p:sndAc>
          <p:stSnd loop="1">
            <p:snd r:embed="rId3" name="Philosophie1-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044841" y="628976"/>
            <a:ext cx="100074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Le site Worth1000 a décidé de mélanger les célébrités d’aujourd’hui avec des peintures anciennes. Et le résultat est incroyable. À la rédaction, on a essayé de deviner quelle star est représentée sur les différents tableaux.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558" y="733550"/>
            <a:ext cx="3744466" cy="55394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04756" y="3198167"/>
            <a:ext cx="18054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Kate Winslet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399" y="609599"/>
            <a:ext cx="5044831" cy="56213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838200" y="3175618"/>
            <a:ext cx="25565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Leonardo </a:t>
            </a:r>
            <a:r>
              <a:rPr lang="fr-FR" sz="2400" b="1" dirty="0" err="1"/>
              <a:t>DiCaprio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48" y="671259"/>
            <a:ext cx="4217504" cy="5609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215425" y="3110216"/>
            <a:ext cx="1988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Lisa </a:t>
            </a:r>
            <a:r>
              <a:rPr lang="fr-FR" sz="2800" b="1" dirty="0" err="1"/>
              <a:t>Kudrow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5898" y="617378"/>
            <a:ext cx="4172725" cy="56232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325217" y="2894772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2400" b="1" dirty="0"/>
              <a:t>Michael Caine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896" y="596348"/>
            <a:ext cx="4328476" cy="56545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325013" y="3171770"/>
            <a:ext cx="2256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Michael Jackson</a:t>
            </a:r>
          </a:p>
        </p:txBody>
      </p:sp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609600"/>
            <a:ext cx="3648699" cy="56525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284327" y="3106369"/>
            <a:ext cx="2029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Nicole </a:t>
            </a:r>
            <a:r>
              <a:rPr lang="fr-FR" sz="2400" b="1" dirty="0" err="1"/>
              <a:t>Kidman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595312"/>
            <a:ext cx="6000750" cy="56673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911001" y="3175618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Orlando Bloom</a:t>
            </a:r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7931" y="636104"/>
            <a:ext cx="3900927" cy="55789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455369" y="3171770"/>
            <a:ext cx="21260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Patrick Stewart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7444" y="609600"/>
            <a:ext cx="3748156" cy="56222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459874" y="3189884"/>
            <a:ext cx="20087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Pénélope Cruz</a:t>
            </a:r>
          </a:p>
        </p:txBody>
      </p:sp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47" y="634439"/>
            <a:ext cx="4217505" cy="56835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347678" y="3106369"/>
            <a:ext cx="20980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Robin Williams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1" y="596348"/>
            <a:ext cx="5021019" cy="56745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139578" y="3120695"/>
            <a:ext cx="24418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Sylvester Stallone</a:t>
            </a:r>
          </a:p>
        </p:txBody>
      </p:sp>
    </p:spTree>
    <p:extLst>
      <p:ext uri="{BB962C8B-B14F-4D97-AF65-F5344CB8AC3E}">
        <p14:creationId xmlns:p14="http://schemas.microsoft.com/office/powerpoint/2010/main" val="28357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384" y="609600"/>
            <a:ext cx="4505206" cy="56064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371109" y="3171770"/>
            <a:ext cx="167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Taylor Swift</a:t>
            </a:r>
          </a:p>
        </p:txBody>
      </p:sp>
    </p:spTree>
    <p:extLst>
      <p:ext uri="{BB962C8B-B14F-4D97-AF65-F5344CB8AC3E}">
        <p14:creationId xmlns:p14="http://schemas.microsoft.com/office/powerpoint/2010/main" val="193018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940" y="609600"/>
            <a:ext cx="3788687" cy="56409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485337" y="3175618"/>
            <a:ext cx="23797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err="1"/>
              <a:t>Viggo</a:t>
            </a:r>
            <a:r>
              <a:rPr lang="fr-FR" sz="2400" b="1" dirty="0"/>
              <a:t> Mortensen</a:t>
            </a:r>
          </a:p>
        </p:txBody>
      </p:sp>
    </p:spTree>
    <p:extLst>
      <p:ext uri="{BB962C8B-B14F-4D97-AF65-F5344CB8AC3E}">
        <p14:creationId xmlns:p14="http://schemas.microsoft.com/office/powerpoint/2010/main" val="4539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79" y="579783"/>
            <a:ext cx="4585251" cy="56333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097851" y="3165605"/>
            <a:ext cx="23309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Vladimir Poutine</a:t>
            </a:r>
          </a:p>
        </p:txBody>
      </p:sp>
    </p:spTree>
    <p:extLst>
      <p:ext uri="{BB962C8B-B14F-4D97-AF65-F5344CB8AC3E}">
        <p14:creationId xmlns:p14="http://schemas.microsoft.com/office/powerpoint/2010/main" val="77215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887" y="583096"/>
            <a:ext cx="4485507" cy="56175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368255" y="3171770"/>
            <a:ext cx="16830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Steve </a:t>
            </a:r>
            <a:r>
              <a:rPr lang="fr-FR" sz="2400" b="1" dirty="0" err="1"/>
              <a:t>Carell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3819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62887" y="1149049"/>
            <a:ext cx="94627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   </a:t>
            </a:r>
            <a:r>
              <a:rPr lang="fr-FR" sz="9600" b="1" dirty="0" smtClean="0">
                <a:latin typeface="Brush Script MT" panose="03060802040406070304" pitchFamily="66" charset="0"/>
              </a:rPr>
              <a:t>Quelles </a:t>
            </a:r>
            <a:r>
              <a:rPr lang="fr-FR" sz="9600" b="1" dirty="0">
                <a:latin typeface="Brush Script MT" panose="03060802040406070304" pitchFamily="66" charset="0"/>
              </a:rPr>
              <a:t>célébrités incarnent ces tableaux ? </a:t>
            </a:r>
            <a:endParaRPr lang="fr-FR" sz="9600" b="1" dirty="0" smtClean="0">
              <a:latin typeface="Brush Script MT" panose="03060802040406070304" pitchFamily="66" charset="0"/>
            </a:endParaRPr>
          </a:p>
          <a:p>
            <a:r>
              <a:rPr lang="fr-FR" sz="9600" b="1" dirty="0" smtClean="0">
                <a:latin typeface="Brush Script MT" panose="03060802040406070304" pitchFamily="66" charset="0"/>
              </a:rPr>
              <a:t>   par Lande N°2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752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379</Words>
  <Application>Microsoft Office PowerPoint</Application>
  <PresentationFormat>Grand écran</PresentationFormat>
  <Paragraphs>111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2019-02-01T14:09:57Z</dcterms:created>
  <dcterms:modified xsi:type="dcterms:W3CDTF">2019-03-25T18:58:08Z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