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3" r:id="rId12"/>
    <p:sldId id="267" r:id="rId13"/>
    <p:sldId id="269" r:id="rId14"/>
    <p:sldId id="270" r:id="rId15"/>
    <p:sldId id="271" r:id="rId16"/>
    <p:sldId id="272" r:id="rId17"/>
    <p:sldId id="274" r:id="rId18"/>
    <p:sldId id="275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2/u8X0JhTzFOKGWE0KNfg==" hashData="Vk8aahknpB11tLc83KVpBqTzqw6Px5R+I105GK/txJZkYGS93GM/qBg26I/xTQXKICYVRBIcv8e8THHKev6tn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21/03/2019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2455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38555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23241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1985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30994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1387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21/03/2019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21/03/2019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21/03/2019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21/03/2019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21/03/2019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21/03/2019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21/03/2019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21/03/2019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21/03/2019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21/03/2019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21/03/2019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21/03/2019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362887" y="1149049"/>
            <a:ext cx="946274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atin typeface="Brush Script MT" panose="03060802040406070304" pitchFamily="66" charset="0"/>
              </a:rPr>
              <a:t>     </a:t>
            </a:r>
            <a:r>
              <a:rPr lang="fr-FR" sz="9600" b="1" dirty="0" smtClean="0">
                <a:latin typeface="Brush Script MT" panose="03060802040406070304" pitchFamily="66" charset="0"/>
              </a:rPr>
              <a:t>Quelles </a:t>
            </a:r>
            <a:r>
              <a:rPr lang="fr-FR" sz="9600" b="1" dirty="0">
                <a:latin typeface="Brush Script MT" panose="03060802040406070304" pitchFamily="66" charset="0"/>
              </a:rPr>
              <a:t>célébrités incarnent ces tableaux ? </a:t>
            </a:r>
            <a:endParaRPr lang="fr-FR" sz="9600" b="1" dirty="0" smtClean="0">
              <a:latin typeface="Brush Script MT" panose="03060802040406070304" pitchFamily="66" charset="0"/>
            </a:endParaRPr>
          </a:p>
          <a:p>
            <a:r>
              <a:rPr lang="fr-FR" sz="9600" b="1" dirty="0" smtClean="0">
                <a:latin typeface="Brush Script MT" panose="03060802040406070304" pitchFamily="66" charset="0"/>
              </a:rPr>
              <a:t>   par Lande N°1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Tm="12000">
        <p:circle/>
        <p:sndAc>
          <p:stSnd loop="1">
            <p:snd r:embed="rId3" name="Philosophie1-1111_001.wav"/>
          </p:stSnd>
        </p:sndAc>
      </p:transition>
    </mc:Choice>
    <mc:Fallback>
      <p:transition spd="slow" advTm="12000">
        <p:circle/>
        <p:sndAc>
          <p:stSnd loop="1">
            <p:snd r:embed="rId3" name="Philosophie1-11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044841" y="628976"/>
            <a:ext cx="1000747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atin typeface="Brush Script MT" panose="03060802040406070304" pitchFamily="66" charset="0"/>
              </a:rPr>
              <a:t>Le site Worth1000 a décidé de mélanger les célébrités d’aujourd’hui avec des peintures anciennes. Et le résultat est incroyable. À la rédaction, on a essayé de deviner quelle star est représentée sur les différents tableaux.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3" y="382756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1" y="698714"/>
            <a:ext cx="4018722" cy="559431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723929" y="3138721"/>
            <a:ext cx="9220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/>
              <a:t>Adèle</a:t>
            </a: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1" y="619034"/>
            <a:ext cx="5029199" cy="56199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044841" y="3171770"/>
            <a:ext cx="22461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err="1"/>
              <a:t>Benicio</a:t>
            </a:r>
            <a:r>
              <a:rPr lang="fr-FR" sz="2400" b="1" dirty="0"/>
              <a:t> Del Toro</a:t>
            </a:r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583096"/>
            <a:ext cx="4127746" cy="567401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228829" y="3198167"/>
            <a:ext cx="21741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err="1"/>
              <a:t>Charlize</a:t>
            </a:r>
            <a:r>
              <a:rPr lang="fr-FR" sz="2400" b="1" dirty="0"/>
              <a:t> </a:t>
            </a:r>
            <a:r>
              <a:rPr lang="fr-FR" sz="2400" b="1" dirty="0" err="1"/>
              <a:t>Theron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3129" y="618274"/>
            <a:ext cx="4505741" cy="562144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166950" y="3171770"/>
            <a:ext cx="20856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/>
              <a:t>Clint Eastwood</a:t>
            </a:r>
          </a:p>
        </p:txBody>
      </p:sp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3218" y="661190"/>
            <a:ext cx="3432312" cy="555707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853827" y="3208895"/>
            <a:ext cx="17104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/>
              <a:t>Daniel Craig</a:t>
            </a:r>
          </a:p>
        </p:txBody>
      </p:sp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636104"/>
            <a:ext cx="4122569" cy="557528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378809" y="3198167"/>
            <a:ext cx="22025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/>
              <a:t>Dustin Hoffman</a:t>
            </a:r>
          </a:p>
        </p:txBody>
      </p:sp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5897" y="579720"/>
            <a:ext cx="4320207" cy="569855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291925" y="3121415"/>
            <a:ext cx="21261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/>
              <a:t>Evangeline Lilly</a:t>
            </a:r>
          </a:p>
        </p:txBody>
      </p:sp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0452" y="583096"/>
            <a:ext cx="3658219" cy="564991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548181" y="3171770"/>
            <a:ext cx="19195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/>
              <a:t>Harrison Ford</a:t>
            </a:r>
          </a:p>
        </p:txBody>
      </p:sp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3653" y="616226"/>
            <a:ext cx="7421217" cy="561892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672928" y="3106369"/>
            <a:ext cx="17107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/>
              <a:t>Hugh Laurie</a:t>
            </a:r>
          </a:p>
        </p:txBody>
      </p:sp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0365" y="626438"/>
            <a:ext cx="4678018" cy="562104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667275" y="3194854"/>
            <a:ext cx="14606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/>
              <a:t>Jack Black</a:t>
            </a:r>
          </a:p>
        </p:txBody>
      </p:sp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0122" y="622852"/>
            <a:ext cx="4575292" cy="565738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207375" y="3194854"/>
            <a:ext cx="24202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/>
              <a:t>Jennifer Anniston</a:t>
            </a:r>
          </a:p>
        </p:txBody>
      </p:sp>
    </p:spTree>
    <p:extLst>
      <p:ext uri="{BB962C8B-B14F-4D97-AF65-F5344CB8AC3E}">
        <p14:creationId xmlns:p14="http://schemas.microsoft.com/office/powerpoint/2010/main" val="2835762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0940" y="648105"/>
            <a:ext cx="3776870" cy="558137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311965" y="2894772"/>
            <a:ext cx="6096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/>
          </a:p>
          <a:p>
            <a:r>
              <a:rPr lang="fr-FR" sz="2400" b="1" dirty="0"/>
              <a:t>Jennifer Lawrence</a:t>
            </a:r>
          </a:p>
        </p:txBody>
      </p:sp>
    </p:spTree>
    <p:extLst>
      <p:ext uri="{BB962C8B-B14F-4D97-AF65-F5344CB8AC3E}">
        <p14:creationId xmlns:p14="http://schemas.microsoft.com/office/powerpoint/2010/main" val="1930182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7930" y="661905"/>
            <a:ext cx="3882887" cy="55531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896258" y="3264104"/>
            <a:ext cx="18365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/>
              <a:t>Johnny Depp</a:t>
            </a:r>
          </a:p>
        </p:txBody>
      </p:sp>
    </p:spTree>
    <p:extLst>
      <p:ext uri="{BB962C8B-B14F-4D97-AF65-F5344CB8AC3E}">
        <p14:creationId xmlns:p14="http://schemas.microsoft.com/office/powerpoint/2010/main" val="453912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620486"/>
            <a:ext cx="4114800" cy="561702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866311" y="3171770"/>
            <a:ext cx="13508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/>
              <a:t>Jude Law</a:t>
            </a:r>
          </a:p>
        </p:txBody>
      </p:sp>
    </p:spTree>
    <p:extLst>
      <p:ext uri="{BB962C8B-B14F-4D97-AF65-F5344CB8AC3E}">
        <p14:creationId xmlns:p14="http://schemas.microsoft.com/office/powerpoint/2010/main" val="772150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9879" y="611124"/>
            <a:ext cx="4518991" cy="56523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301025" y="3206453"/>
            <a:ext cx="18175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/>
              <a:t>Julia Roberts</a:t>
            </a:r>
          </a:p>
        </p:txBody>
      </p:sp>
    </p:spTree>
    <p:extLst>
      <p:ext uri="{BB962C8B-B14F-4D97-AF65-F5344CB8AC3E}">
        <p14:creationId xmlns:p14="http://schemas.microsoft.com/office/powerpoint/2010/main" val="3838190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84411" y="438900"/>
            <a:ext cx="9462747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atin typeface="Brush Script MT" panose="03060802040406070304" pitchFamily="66" charset="0"/>
              </a:rPr>
              <a:t>     </a:t>
            </a:r>
            <a:r>
              <a:rPr lang="fr-FR" sz="6600" b="1" dirty="0" smtClean="0">
                <a:latin typeface="Brush Script MT" panose="03060802040406070304" pitchFamily="66" charset="0"/>
              </a:rPr>
              <a:t>      </a:t>
            </a:r>
            <a:r>
              <a:rPr lang="fr-FR" sz="9600" b="1" dirty="0" smtClean="0">
                <a:latin typeface="Brush Script MT" panose="03060802040406070304" pitchFamily="66" charset="0"/>
              </a:rPr>
              <a:t>C’était</a:t>
            </a:r>
          </a:p>
          <a:p>
            <a:r>
              <a:rPr lang="fr-FR" sz="9600" b="1" dirty="0" smtClean="0">
                <a:latin typeface="Brush Script MT" panose="03060802040406070304" pitchFamily="66" charset="0"/>
              </a:rPr>
              <a:t>   Quelles </a:t>
            </a:r>
            <a:r>
              <a:rPr lang="fr-FR" sz="9600" b="1" dirty="0">
                <a:latin typeface="Brush Script MT" panose="03060802040406070304" pitchFamily="66" charset="0"/>
              </a:rPr>
              <a:t>célébrités incarnent ces tableaux ? </a:t>
            </a:r>
            <a:endParaRPr lang="fr-FR" sz="9600" b="1" dirty="0" smtClean="0">
              <a:latin typeface="Brush Script MT" panose="03060802040406070304" pitchFamily="66" charset="0"/>
            </a:endParaRPr>
          </a:p>
          <a:p>
            <a:r>
              <a:rPr lang="fr-FR" sz="9600" b="1" dirty="0" smtClean="0">
                <a:latin typeface="Brush Script MT" panose="03060802040406070304" pitchFamily="66" charset="0"/>
              </a:rPr>
              <a:t>   par Lande N°1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9752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141</TotalTime>
  <Words>381</Words>
  <Application>Microsoft Office PowerPoint</Application>
  <PresentationFormat>Grand écran</PresentationFormat>
  <Paragraphs>112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30</cp:revision>
  <dcterms:created xsi:type="dcterms:W3CDTF">2019-02-01T14:09:57Z</dcterms:created>
  <dcterms:modified xsi:type="dcterms:W3CDTF">2019-03-21T18:53:57Z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