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VMRD74KPvl3tD/b4VyWKA==" hashData="NKvGqhmXwELoYuM5D12VIIl1+MsJ4+FAjqb7xZUZk/8MJYf6gMANdZkW94Zjnyv7K05cUhAZ0MXaVSdef3Gm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08/03/2019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557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245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320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735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578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643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4547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3401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586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710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5485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658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2220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57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08/03/2019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08/03/2019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08/03/2019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08/03/2019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08/03/2019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08/03/2019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08/03/2019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71401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6199" y="1379860"/>
            <a:ext cx="1071960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C’est arrivé à un Marocain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 de l’humour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  <p:sndAc>
          <p:stSnd loop="1">
            <p:snd r:embed="rId3" name="merguez70-1_001.wav"/>
          </p:stSnd>
        </p:sndAc>
      </p:transition>
    </mc:Choice>
    <mc:Fallback>
      <p:transition spd="slow" advTm="10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6"/>
          <a:stretch/>
        </p:blipFill>
        <p:spPr>
          <a:xfrm>
            <a:off x="502821" y="1322978"/>
            <a:ext cx="11211339" cy="4494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684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7033" y="1003777"/>
            <a:ext cx="9942021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>
                <a:latin typeface="Brush Script MT" panose="03060802040406070304" pitchFamily="66" charset="0"/>
              </a:rPr>
              <a:t>Un</a:t>
            </a:r>
            <a:r>
              <a:rPr lang="fr-FR" sz="8000" b="1" dirty="0">
                <a:latin typeface="Brush Script MT" panose="03060802040406070304" pitchFamily="66" charset="0"/>
              </a:rPr>
              <a:t> arabe </a:t>
            </a:r>
            <a:r>
              <a:rPr lang="fr-FR" sz="8000" b="1" dirty="0" smtClean="0">
                <a:latin typeface="Brush Script MT" panose="03060802040406070304" pitchFamily="66" charset="0"/>
              </a:rPr>
              <a:t>Marocain se </a:t>
            </a:r>
            <a:r>
              <a:rPr lang="fr-FR" sz="8000" b="1" dirty="0">
                <a:latin typeface="Brush Script MT" panose="03060802040406070304" pitchFamily="66" charset="0"/>
              </a:rPr>
              <a:t>présente au garage d'Agadir et demande au mécanicien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40685" y="2551837"/>
            <a:ext cx="849020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>
                <a:latin typeface="Brush Script MT" panose="03060802040406070304" pitchFamily="66" charset="0"/>
              </a:rPr>
              <a:t>- Peux-tu équilibrer mon chameau </a:t>
            </a:r>
            <a:r>
              <a:rPr lang="fr-FR" sz="5400" b="1" dirty="0" smtClean="0">
                <a:latin typeface="Brush Script MT" panose="03060802040406070304" pitchFamily="66" charset="0"/>
              </a:rPr>
              <a:t>?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</a:t>
            </a:r>
            <a:r>
              <a:rPr lang="fr-FR" sz="5400" b="1" dirty="0">
                <a:latin typeface="Brush Script MT" panose="03060802040406070304" pitchFamily="66" charset="0"/>
              </a:rPr>
              <a:t>Il court un peu de travers</a:t>
            </a:r>
          </a:p>
        </p:txBody>
      </p:sp>
    </p:spTree>
    <p:extLst>
      <p:ext uri="{BB962C8B-B14F-4D97-AF65-F5344CB8AC3E}">
        <p14:creationId xmlns:p14="http://schemas.microsoft.com/office/powerpoint/2010/main" val="175117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2850" y="2888897"/>
            <a:ext cx="11306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 - Oui, dit le mécanicien, qu'il monte sur le pont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5404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5227" y="2888897"/>
            <a:ext cx="113869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 Le Marocain fait monter le chameau sur le pont.</a:t>
            </a:r>
          </a:p>
        </p:txBody>
      </p:sp>
    </p:spTree>
    <p:extLst>
      <p:ext uri="{BB962C8B-B14F-4D97-AF65-F5344CB8AC3E}">
        <p14:creationId xmlns:p14="http://schemas.microsoft.com/office/powerpoint/2010/main" val="41894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8443" y="2057901"/>
            <a:ext cx="869511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 Et là, le mécanicien s'accroupit et écrase avec force les testicules du chameau entre deux briques.</a:t>
            </a:r>
          </a:p>
        </p:txBody>
      </p:sp>
    </p:spTree>
    <p:extLst>
      <p:ext uri="{BB962C8B-B14F-4D97-AF65-F5344CB8AC3E}">
        <p14:creationId xmlns:p14="http://schemas.microsoft.com/office/powerpoint/2010/main" val="164668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0934" y="1324078"/>
            <a:ext cx="869511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Le chameau, plein de </a:t>
            </a:r>
            <a:r>
              <a:rPr lang="fr-FR" sz="5400" b="1" dirty="0" err="1">
                <a:latin typeface="Brush Script MT" panose="03060802040406070304" pitchFamily="66" charset="0"/>
              </a:rPr>
              <a:t>douleur,saute</a:t>
            </a:r>
            <a:r>
              <a:rPr lang="fr-FR" sz="5400" b="1" dirty="0">
                <a:latin typeface="Brush Script MT" panose="03060802040406070304" pitchFamily="66" charset="0"/>
              </a:rPr>
              <a:t> du pont et fonce tout droit dans le désert et très vite disparaît de la vue.- Voilà, dit le mécanicien, il court droit maintenant</a:t>
            </a:r>
          </a:p>
        </p:txBody>
      </p:sp>
    </p:spTree>
    <p:extLst>
      <p:ext uri="{BB962C8B-B14F-4D97-AF65-F5344CB8AC3E}">
        <p14:creationId xmlns:p14="http://schemas.microsoft.com/office/powerpoint/2010/main" val="3140725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44061" y="2175290"/>
            <a:ext cx="852885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 Ah oui, dit </a:t>
            </a:r>
            <a:r>
              <a:rPr lang="fr-FR" sz="5400" b="1" dirty="0" smtClean="0">
                <a:latin typeface="Brush Script MT" panose="03060802040406070304" pitchFamily="66" charset="0"/>
              </a:rPr>
              <a:t>l'arabe Marocain , </a:t>
            </a:r>
            <a:r>
              <a:rPr lang="fr-FR" sz="5400" b="1" dirty="0">
                <a:latin typeface="Brush Script MT" panose="03060802040406070304" pitchFamily="66" charset="0"/>
              </a:rPr>
              <a:t>et comment je vais le récupérer maintenant ?</a:t>
            </a:r>
          </a:p>
        </p:txBody>
      </p:sp>
    </p:spTree>
    <p:extLst>
      <p:ext uri="{BB962C8B-B14F-4D97-AF65-F5344CB8AC3E}">
        <p14:creationId xmlns:p14="http://schemas.microsoft.com/office/powerpoint/2010/main" val="79659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4435" y="2593399"/>
            <a:ext cx="972811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 - Pas de problème, répond le mécanicien</a:t>
            </a:r>
            <a:r>
              <a:rPr lang="fr-FR" sz="54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</a:t>
            </a:r>
            <a:r>
              <a:rPr lang="fr-FR" sz="5400" b="1" dirty="0">
                <a:latin typeface="Brush Script MT" panose="03060802040406070304" pitchFamily="66" charset="0"/>
              </a:rPr>
              <a:t>monte sur le pont ...</a:t>
            </a:r>
          </a:p>
        </p:txBody>
      </p:sp>
    </p:spTree>
    <p:extLst>
      <p:ext uri="{BB962C8B-B14F-4D97-AF65-F5344CB8AC3E}">
        <p14:creationId xmlns:p14="http://schemas.microsoft.com/office/powerpoint/2010/main" val="40368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17343" y="1014930"/>
            <a:ext cx="10557314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         </a:t>
            </a:r>
            <a:r>
              <a:rPr lang="fr-FR" sz="6600" b="1" dirty="0" smtClean="0">
                <a:latin typeface="Brush Script MT" panose="03060802040406070304" pitchFamily="66" charset="0"/>
              </a:rPr>
              <a:t>Et tu le rattraperas ! 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Mais Aux dernières nouvelles il serait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 arrivé en France et il </a:t>
            </a:r>
            <a:r>
              <a:rPr lang="fr-FR" sz="6600" b="1" dirty="0">
                <a:latin typeface="Brush Script MT" panose="03060802040406070304" pitchFamily="66" charset="0"/>
              </a:rPr>
              <a:t>e</a:t>
            </a:r>
            <a:r>
              <a:rPr lang="fr-FR" sz="6600" b="1" dirty="0" smtClean="0">
                <a:latin typeface="Brush Script MT" panose="03060802040406070304" pitchFamily="66" charset="0"/>
              </a:rPr>
              <a:t>rre en région 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parisienne ! Et il ne l’a toujours pas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                  trouvé ? 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835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7448" y="520666"/>
            <a:ext cx="9262086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Mes Diaporamas sont de œuvres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à le croire ,car un membre me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les prends du faite qu’il lui est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impossible pour ce jeune homme ,de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faire des recherches et d’en formuler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des phrases ?  Pauvre garçon ? 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03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2301" y="326036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30613" y="1015916"/>
            <a:ext cx="10955756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pps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que 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vous </a:t>
            </a:r>
            <a:endParaRPr lang="fr-FR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avez 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placé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sur 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Ma Planète enfreint les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droits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d'</a:t>
            </a:r>
            <a:r>
              <a:rPr lang="fr-FR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auteur,ou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est un </a:t>
            </a:r>
            <a:r>
              <a:rPr lang="fr-FR" sz="5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pps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modifié partiellement,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il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sera effacé sans avis à la première </a:t>
            </a:r>
            <a:endParaRPr lang="fr-FR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plainte </a:t>
            </a:r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de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l'auteur.au dire de la direction ?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Entre la réalité et la fiction ?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24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986" y="584775"/>
            <a:ext cx="10208028" cy="563319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69824" y="292387"/>
            <a:ext cx="9452351" cy="74789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Le Maroc est un très beau</a:t>
            </a:r>
          </a:p>
          <a:p>
            <a:pPr algn="ctr"/>
            <a:r>
              <a:rPr lang="fr-FR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pays , même des français </a:t>
            </a:r>
          </a:p>
          <a:p>
            <a:pPr algn="ctr"/>
            <a:r>
              <a:rPr lang="fr-FR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y vont s’installer pour </a:t>
            </a:r>
          </a:p>
          <a:p>
            <a:pPr algn="ctr"/>
            <a:r>
              <a:rPr lang="fr-FR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leur retraite !</a:t>
            </a:r>
          </a:p>
          <a:p>
            <a:pPr algn="ctr"/>
            <a:r>
              <a:rPr lang="fr-FR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( moins cher qu’en France </a:t>
            </a:r>
          </a:p>
          <a:p>
            <a:pPr algn="ctr"/>
            <a:r>
              <a:rPr lang="fr-FR" sz="8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83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69824" y="292387"/>
            <a:ext cx="9452351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8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4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08/03/2019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6199" y="1351508"/>
            <a:ext cx="1071960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C’est arrivé à un Marocain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72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559</Words>
  <Application>Microsoft Office PowerPoint</Application>
  <PresentationFormat>Grand écran</PresentationFormat>
  <Paragraphs>121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2019-02-26T12:55:36Z</dcterms:created>
  <dcterms:modified xsi:type="dcterms:W3CDTF">2019-03-08T18:41:22Z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