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QZ+mNjoSCzQTFm1xE0v8g==" hashData="8Oo+N1QxkkKvxyKePbXhX6NZ8QVbJ3+A7KW1M0mEA4bUAdGRord4G+TTgvxfb+oopHZ9HFpSs9z82X5AYI0Qk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3" d="100"/>
          <a:sy n="83" d="100"/>
        </p:scale>
        <p:origin x="25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1A5D66-71F6-46D0-BD54-BD244EE0E1D6}" type="datetimeFigureOut">
              <a:rPr lang="fr-FR" smtClean="0"/>
              <a:t>07/07/2019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8FC0F4-03FD-4038-B2DC-43CF802EE409}" type="slidenum">
              <a:rPr lang="fr-FR" smtClean="0"/>
              <a:t>‹N°›</a:t>
            </a:fld>
            <a:endParaRPr lang="fr-FR"/>
          </a:p>
        </p:txBody>
      </p:sp>
    </p:spTree>
    <p:extLst>
      <p:ext uri="{BB962C8B-B14F-4D97-AF65-F5344CB8AC3E}">
        <p14:creationId xmlns:p14="http://schemas.microsoft.com/office/powerpoint/2010/main" val="3830140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a:t>
            </a:fld>
            <a:endParaRPr lang="fr-FR"/>
          </a:p>
        </p:txBody>
      </p:sp>
    </p:spTree>
    <p:extLst>
      <p:ext uri="{BB962C8B-B14F-4D97-AF65-F5344CB8AC3E}">
        <p14:creationId xmlns:p14="http://schemas.microsoft.com/office/powerpoint/2010/main" val="29505813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2</a:t>
            </a:fld>
            <a:endParaRPr lang="fr-FR"/>
          </a:p>
        </p:txBody>
      </p:sp>
    </p:spTree>
    <p:extLst>
      <p:ext uri="{BB962C8B-B14F-4D97-AF65-F5344CB8AC3E}">
        <p14:creationId xmlns:p14="http://schemas.microsoft.com/office/powerpoint/2010/main" val="25651751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3</a:t>
            </a:fld>
            <a:endParaRPr lang="fr-FR"/>
          </a:p>
        </p:txBody>
      </p:sp>
    </p:spTree>
    <p:extLst>
      <p:ext uri="{BB962C8B-B14F-4D97-AF65-F5344CB8AC3E}">
        <p14:creationId xmlns:p14="http://schemas.microsoft.com/office/powerpoint/2010/main" val="2873944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4</a:t>
            </a:fld>
            <a:endParaRPr lang="fr-FR"/>
          </a:p>
        </p:txBody>
      </p:sp>
    </p:spTree>
    <p:extLst>
      <p:ext uri="{BB962C8B-B14F-4D97-AF65-F5344CB8AC3E}">
        <p14:creationId xmlns:p14="http://schemas.microsoft.com/office/powerpoint/2010/main" val="418493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5</a:t>
            </a:fld>
            <a:endParaRPr lang="fr-FR"/>
          </a:p>
        </p:txBody>
      </p:sp>
    </p:spTree>
    <p:extLst>
      <p:ext uri="{BB962C8B-B14F-4D97-AF65-F5344CB8AC3E}">
        <p14:creationId xmlns:p14="http://schemas.microsoft.com/office/powerpoint/2010/main" val="934789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6</a:t>
            </a:fld>
            <a:endParaRPr lang="fr-FR"/>
          </a:p>
        </p:txBody>
      </p:sp>
    </p:spTree>
    <p:extLst>
      <p:ext uri="{BB962C8B-B14F-4D97-AF65-F5344CB8AC3E}">
        <p14:creationId xmlns:p14="http://schemas.microsoft.com/office/powerpoint/2010/main" val="675667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7</a:t>
            </a:fld>
            <a:endParaRPr lang="fr-FR"/>
          </a:p>
        </p:txBody>
      </p:sp>
    </p:spTree>
    <p:extLst>
      <p:ext uri="{BB962C8B-B14F-4D97-AF65-F5344CB8AC3E}">
        <p14:creationId xmlns:p14="http://schemas.microsoft.com/office/powerpoint/2010/main" val="5128996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8</a:t>
            </a:fld>
            <a:endParaRPr lang="fr-FR"/>
          </a:p>
        </p:txBody>
      </p:sp>
    </p:spTree>
    <p:extLst>
      <p:ext uri="{BB962C8B-B14F-4D97-AF65-F5344CB8AC3E}">
        <p14:creationId xmlns:p14="http://schemas.microsoft.com/office/powerpoint/2010/main" val="38462328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9</a:t>
            </a:fld>
            <a:endParaRPr lang="fr-FR"/>
          </a:p>
        </p:txBody>
      </p:sp>
    </p:spTree>
    <p:extLst>
      <p:ext uri="{BB962C8B-B14F-4D97-AF65-F5344CB8AC3E}">
        <p14:creationId xmlns:p14="http://schemas.microsoft.com/office/powerpoint/2010/main" val="1770873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10</a:t>
            </a:fld>
            <a:endParaRPr lang="fr-FR"/>
          </a:p>
        </p:txBody>
      </p:sp>
    </p:spTree>
    <p:extLst>
      <p:ext uri="{BB962C8B-B14F-4D97-AF65-F5344CB8AC3E}">
        <p14:creationId xmlns:p14="http://schemas.microsoft.com/office/powerpoint/2010/main" val="17327689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11</a:t>
            </a:fld>
            <a:endParaRPr lang="fr-FR"/>
          </a:p>
        </p:txBody>
      </p:sp>
    </p:spTree>
    <p:extLst>
      <p:ext uri="{BB962C8B-B14F-4D97-AF65-F5344CB8AC3E}">
        <p14:creationId xmlns:p14="http://schemas.microsoft.com/office/powerpoint/2010/main" val="2301478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12</a:t>
            </a:fld>
            <a:endParaRPr lang="fr-FR"/>
          </a:p>
        </p:txBody>
      </p:sp>
    </p:spTree>
    <p:extLst>
      <p:ext uri="{BB962C8B-B14F-4D97-AF65-F5344CB8AC3E}">
        <p14:creationId xmlns:p14="http://schemas.microsoft.com/office/powerpoint/2010/main" val="12124520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13</a:t>
            </a:fld>
            <a:endParaRPr lang="fr-FR"/>
          </a:p>
        </p:txBody>
      </p:sp>
    </p:spTree>
    <p:extLst>
      <p:ext uri="{BB962C8B-B14F-4D97-AF65-F5344CB8AC3E}">
        <p14:creationId xmlns:p14="http://schemas.microsoft.com/office/powerpoint/2010/main" val="22418444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14</a:t>
            </a:fld>
            <a:endParaRPr lang="fr-FR"/>
          </a:p>
        </p:txBody>
      </p:sp>
    </p:spTree>
    <p:extLst>
      <p:ext uri="{BB962C8B-B14F-4D97-AF65-F5344CB8AC3E}">
        <p14:creationId xmlns:p14="http://schemas.microsoft.com/office/powerpoint/2010/main" val="322146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15</a:t>
            </a:fld>
            <a:endParaRPr lang="fr-FR"/>
          </a:p>
        </p:txBody>
      </p:sp>
    </p:spTree>
    <p:extLst>
      <p:ext uri="{BB962C8B-B14F-4D97-AF65-F5344CB8AC3E}">
        <p14:creationId xmlns:p14="http://schemas.microsoft.com/office/powerpoint/2010/main" val="21462785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16</a:t>
            </a:fld>
            <a:endParaRPr lang="fr-FR"/>
          </a:p>
        </p:txBody>
      </p:sp>
    </p:spTree>
    <p:extLst>
      <p:ext uri="{BB962C8B-B14F-4D97-AF65-F5344CB8AC3E}">
        <p14:creationId xmlns:p14="http://schemas.microsoft.com/office/powerpoint/2010/main" val="6923330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17</a:t>
            </a:fld>
            <a:endParaRPr lang="fr-FR"/>
          </a:p>
        </p:txBody>
      </p:sp>
    </p:spTree>
    <p:extLst>
      <p:ext uri="{BB962C8B-B14F-4D97-AF65-F5344CB8AC3E}">
        <p14:creationId xmlns:p14="http://schemas.microsoft.com/office/powerpoint/2010/main" val="39226479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18</a:t>
            </a:fld>
            <a:endParaRPr lang="fr-FR"/>
          </a:p>
        </p:txBody>
      </p:sp>
    </p:spTree>
    <p:extLst>
      <p:ext uri="{BB962C8B-B14F-4D97-AF65-F5344CB8AC3E}">
        <p14:creationId xmlns:p14="http://schemas.microsoft.com/office/powerpoint/2010/main" val="13078221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19</a:t>
            </a:fld>
            <a:endParaRPr lang="fr-FR"/>
          </a:p>
        </p:txBody>
      </p:sp>
    </p:spTree>
    <p:extLst>
      <p:ext uri="{BB962C8B-B14F-4D97-AF65-F5344CB8AC3E}">
        <p14:creationId xmlns:p14="http://schemas.microsoft.com/office/powerpoint/2010/main" val="1307800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20</a:t>
            </a:fld>
            <a:endParaRPr lang="fr-FR"/>
          </a:p>
        </p:txBody>
      </p:sp>
    </p:spTree>
    <p:extLst>
      <p:ext uri="{BB962C8B-B14F-4D97-AF65-F5344CB8AC3E}">
        <p14:creationId xmlns:p14="http://schemas.microsoft.com/office/powerpoint/2010/main" val="31885721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21</a:t>
            </a:fld>
            <a:endParaRPr lang="fr-FR"/>
          </a:p>
        </p:txBody>
      </p:sp>
    </p:spTree>
    <p:extLst>
      <p:ext uri="{BB962C8B-B14F-4D97-AF65-F5344CB8AC3E}">
        <p14:creationId xmlns:p14="http://schemas.microsoft.com/office/powerpoint/2010/main" val="3316382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22</a:t>
            </a:fld>
            <a:endParaRPr lang="fr-FR"/>
          </a:p>
        </p:txBody>
      </p:sp>
    </p:spTree>
    <p:extLst>
      <p:ext uri="{BB962C8B-B14F-4D97-AF65-F5344CB8AC3E}">
        <p14:creationId xmlns:p14="http://schemas.microsoft.com/office/powerpoint/2010/main" val="38381445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23</a:t>
            </a:fld>
            <a:endParaRPr lang="fr-FR"/>
          </a:p>
        </p:txBody>
      </p:sp>
    </p:spTree>
    <p:extLst>
      <p:ext uri="{BB962C8B-B14F-4D97-AF65-F5344CB8AC3E}">
        <p14:creationId xmlns:p14="http://schemas.microsoft.com/office/powerpoint/2010/main" val="21425831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24</a:t>
            </a:fld>
            <a:endParaRPr lang="fr-FR"/>
          </a:p>
        </p:txBody>
      </p:sp>
    </p:spTree>
    <p:extLst>
      <p:ext uri="{BB962C8B-B14F-4D97-AF65-F5344CB8AC3E}">
        <p14:creationId xmlns:p14="http://schemas.microsoft.com/office/powerpoint/2010/main" val="15770458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25</a:t>
            </a:fld>
            <a:endParaRPr lang="fr-FR"/>
          </a:p>
        </p:txBody>
      </p:sp>
    </p:spTree>
    <p:extLst>
      <p:ext uri="{BB962C8B-B14F-4D97-AF65-F5344CB8AC3E}">
        <p14:creationId xmlns:p14="http://schemas.microsoft.com/office/powerpoint/2010/main" val="3542578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26</a:t>
            </a:fld>
            <a:endParaRPr lang="fr-FR"/>
          </a:p>
        </p:txBody>
      </p:sp>
    </p:spTree>
    <p:extLst>
      <p:ext uri="{BB962C8B-B14F-4D97-AF65-F5344CB8AC3E}">
        <p14:creationId xmlns:p14="http://schemas.microsoft.com/office/powerpoint/2010/main" val="39145467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48FC0F4-03FD-4038-B2DC-43CF802EE409}" type="slidenum">
              <a:rPr lang="fr-FR" smtClean="0"/>
              <a:t>27</a:t>
            </a:fld>
            <a:endParaRPr lang="fr-FR"/>
          </a:p>
        </p:txBody>
      </p:sp>
    </p:spTree>
    <p:extLst>
      <p:ext uri="{BB962C8B-B14F-4D97-AF65-F5344CB8AC3E}">
        <p14:creationId xmlns:p14="http://schemas.microsoft.com/office/powerpoint/2010/main" val="2874906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AD2B1A9-4AE0-43E1-87E5-ADF2BDEB8305}" type="datetime1">
              <a:rPr lang="fr-FR" smtClean="0"/>
              <a:t>07/07/2019</a:t>
            </a:fld>
            <a:endParaRPr lang="fr-FR"/>
          </a:p>
        </p:txBody>
      </p:sp>
      <p:sp>
        <p:nvSpPr>
          <p:cNvPr id="5" name="Footer Placeholder 4"/>
          <p:cNvSpPr>
            <a:spLocks noGrp="1"/>
          </p:cNvSpPr>
          <p:nvPr>
            <p:ph type="ftr" sz="quarter" idx="11"/>
          </p:nvPr>
        </p:nvSpPr>
        <p:spPr/>
        <p:txBody>
          <a:bodyPr/>
          <a:lstStyle/>
          <a:p>
            <a:r>
              <a:rPr lang="fr-FR" smtClean="0"/>
              <a:t>PPS Lande 2019 je compose pour vous avec ma douces et fidèle amie</a:t>
            </a:r>
            <a:endParaRPr lang="fr-F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35043377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AEC9D1-EA47-4F56-9403-2C1AA944F6AD}" type="datetime1">
              <a:rPr lang="fr-FR" smtClean="0"/>
              <a:t>07/07/2019</a:t>
            </a:fld>
            <a:endParaRPr lang="fr-FR"/>
          </a:p>
        </p:txBody>
      </p:sp>
      <p:sp>
        <p:nvSpPr>
          <p:cNvPr id="5" name="Footer Placeholder 4"/>
          <p:cNvSpPr>
            <a:spLocks noGrp="1"/>
          </p:cNvSpPr>
          <p:nvPr>
            <p:ph type="ftr" sz="quarter" idx="11"/>
          </p:nvPr>
        </p:nvSpPr>
        <p:spPr/>
        <p:txBody>
          <a:bodyPr/>
          <a:lstStyle/>
          <a:p>
            <a:r>
              <a:rPr lang="fr-FR" smtClean="0"/>
              <a:t>PPS Lande 2019 je compose pour vous avec ma douces et fidèle amie</a:t>
            </a:r>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26912404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3390E06D-2EA5-40C7-8CE6-F850B0B3F621}" type="datetime1">
              <a:rPr lang="fr-FR" smtClean="0"/>
              <a:t>07/07/2019</a:t>
            </a:fld>
            <a:endParaRPr lang="fr-FR"/>
          </a:p>
        </p:txBody>
      </p:sp>
      <p:sp>
        <p:nvSpPr>
          <p:cNvPr id="5" name="Footer Placeholder 4"/>
          <p:cNvSpPr>
            <a:spLocks noGrp="1"/>
          </p:cNvSpPr>
          <p:nvPr>
            <p:ph type="ftr" sz="quarter" idx="11"/>
          </p:nvPr>
        </p:nvSpPr>
        <p:spPr/>
        <p:txBody>
          <a:bodyPr/>
          <a:lstStyle/>
          <a:p>
            <a:r>
              <a:rPr lang="fr-FR" smtClean="0"/>
              <a:t>PPS Lande 2019 je compose pour vous avec ma douces et fidèle amie</a:t>
            </a:r>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3507234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67A209C-65B6-406F-83FF-7E936B96D0C8}" type="datetime1">
              <a:rPr lang="fr-FR" smtClean="0"/>
              <a:t>07/07/2019</a:t>
            </a:fld>
            <a:endParaRPr lang="fr-FR"/>
          </a:p>
        </p:txBody>
      </p:sp>
      <p:sp>
        <p:nvSpPr>
          <p:cNvPr id="6" name="Footer Placeholder 5"/>
          <p:cNvSpPr>
            <a:spLocks noGrp="1"/>
          </p:cNvSpPr>
          <p:nvPr>
            <p:ph type="ftr" sz="quarter" idx="11"/>
          </p:nvPr>
        </p:nvSpPr>
        <p:spPr/>
        <p:txBody>
          <a:bodyPr/>
          <a:lstStyle/>
          <a:p>
            <a:r>
              <a:rPr lang="fr-FR" smtClean="0"/>
              <a:t>PPS Lande 2019 je compose pour vous avec ma douces et fidèle amie</a:t>
            </a:r>
            <a:endParaRPr lang="fr-F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3032935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7B6113C7-C6A6-4DD7-8D44-DB779329CCCF}" type="datetime1">
              <a:rPr lang="fr-FR" smtClean="0"/>
              <a:t>07/07/2019</a:t>
            </a:fld>
            <a:endParaRPr lang="fr-FR"/>
          </a:p>
        </p:txBody>
      </p:sp>
      <p:sp>
        <p:nvSpPr>
          <p:cNvPr id="8" name="Footer Placeholder 7"/>
          <p:cNvSpPr>
            <a:spLocks noGrp="1"/>
          </p:cNvSpPr>
          <p:nvPr>
            <p:ph type="ftr" sz="quarter" idx="11"/>
          </p:nvPr>
        </p:nvSpPr>
        <p:spPr/>
        <p:txBody>
          <a:bodyPr/>
          <a:lstStyle/>
          <a:p>
            <a:r>
              <a:rPr lang="fr-FR" smtClean="0"/>
              <a:t>PPS Lande 2019 je compose pour vous avec ma douces et fidèle amie</a:t>
            </a:r>
            <a:endParaRPr lang="fr-F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12256954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76D5761-FDEA-444C-AD18-4A8836D59115}" type="datetime1">
              <a:rPr lang="fr-FR" smtClean="0"/>
              <a:t>07/07/2019</a:t>
            </a:fld>
            <a:endParaRPr lang="fr-FR"/>
          </a:p>
        </p:txBody>
      </p:sp>
      <p:sp>
        <p:nvSpPr>
          <p:cNvPr id="4" name="Footer Placeholder 3"/>
          <p:cNvSpPr>
            <a:spLocks noGrp="1"/>
          </p:cNvSpPr>
          <p:nvPr>
            <p:ph type="ftr" sz="quarter" idx="11"/>
          </p:nvPr>
        </p:nvSpPr>
        <p:spPr/>
        <p:txBody>
          <a:bodyPr/>
          <a:lstStyle/>
          <a:p>
            <a:r>
              <a:rPr lang="fr-FR" smtClean="0"/>
              <a:t>PPS Lande 2019 je compose pour vous avec ma douces et fidèle amie</a:t>
            </a:r>
            <a:endParaRPr lang="fr-F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25129587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E8878E-7DA8-42B1-A2C0-E86A53C83253}" type="datetime1">
              <a:rPr lang="fr-FR" smtClean="0"/>
              <a:t>07/07/2019</a:t>
            </a:fld>
            <a:endParaRPr lang="fr-FR"/>
          </a:p>
        </p:txBody>
      </p:sp>
      <p:sp>
        <p:nvSpPr>
          <p:cNvPr id="3" name="Footer Placeholder 2"/>
          <p:cNvSpPr>
            <a:spLocks noGrp="1"/>
          </p:cNvSpPr>
          <p:nvPr>
            <p:ph type="ftr" sz="quarter" idx="11"/>
          </p:nvPr>
        </p:nvSpPr>
        <p:spPr/>
        <p:txBody>
          <a:bodyPr/>
          <a:lstStyle/>
          <a:p>
            <a:r>
              <a:rPr lang="fr-FR" smtClean="0"/>
              <a:t>PPS Lande 2019 je compose pour vous avec ma douces et fidèle amie</a:t>
            </a:r>
            <a:endParaRPr lang="fr-F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19992034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3EB4EFB-C6DC-4574-BEA9-799765463DD1}" type="datetime1">
              <a:rPr lang="fr-FR" smtClean="0"/>
              <a:t>07/07/2019</a:t>
            </a:fld>
            <a:endParaRPr lang="fr-FR"/>
          </a:p>
        </p:txBody>
      </p:sp>
      <p:sp>
        <p:nvSpPr>
          <p:cNvPr id="6" name="Footer Placeholder 5"/>
          <p:cNvSpPr>
            <a:spLocks noGrp="1"/>
          </p:cNvSpPr>
          <p:nvPr>
            <p:ph type="ftr" sz="quarter" idx="11"/>
          </p:nvPr>
        </p:nvSpPr>
        <p:spPr/>
        <p:txBody>
          <a:bodyPr/>
          <a:lstStyle/>
          <a:p>
            <a:r>
              <a:rPr lang="fr-FR" smtClean="0"/>
              <a:t>PPS Lande 2019 je compose pour vous avec ma douces et fidèle amie</a:t>
            </a:r>
            <a:endParaRPr lang="fr-F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26162459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2B1291E-4BFA-4A4A-9CEC-316F5B5475AC}" type="datetime1">
              <a:rPr lang="fr-FR" smtClean="0"/>
              <a:t>07/07/2019</a:t>
            </a:fld>
            <a:endParaRPr lang="fr-FR"/>
          </a:p>
        </p:txBody>
      </p:sp>
      <p:sp>
        <p:nvSpPr>
          <p:cNvPr id="6" name="Footer Placeholder 5"/>
          <p:cNvSpPr>
            <a:spLocks noGrp="1"/>
          </p:cNvSpPr>
          <p:nvPr>
            <p:ph type="ftr" sz="quarter" idx="11"/>
          </p:nvPr>
        </p:nvSpPr>
        <p:spPr/>
        <p:txBody>
          <a:bodyPr/>
          <a:lstStyle/>
          <a:p>
            <a:r>
              <a:rPr lang="fr-FR" smtClean="0"/>
              <a:t>PPS Lande 2019 je compose pour vous avec ma douces et fidèle amie</a:t>
            </a:r>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13527868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A6D430E-2F30-4023-8D57-F69B88E68893}" type="datetime1">
              <a:rPr lang="fr-FR" smtClean="0"/>
              <a:t>07/07/2019</a:t>
            </a:fld>
            <a:endParaRPr lang="fr-FR"/>
          </a:p>
        </p:txBody>
      </p:sp>
      <p:sp>
        <p:nvSpPr>
          <p:cNvPr id="5" name="Footer Placeholder 4"/>
          <p:cNvSpPr>
            <a:spLocks noGrp="1"/>
          </p:cNvSpPr>
          <p:nvPr>
            <p:ph type="ftr" sz="quarter" idx="11"/>
          </p:nvPr>
        </p:nvSpPr>
        <p:spPr/>
        <p:txBody>
          <a:bodyPr/>
          <a:lstStyle/>
          <a:p>
            <a:r>
              <a:rPr lang="fr-FR" smtClean="0"/>
              <a:t>PPS Lande 2019 je compose pour vous avec ma douces et fidèle amie</a:t>
            </a:r>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1916083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4C62587D-317C-44F2-8DF7-472C68FBBFC0}" type="datetime1">
              <a:rPr lang="fr-FR" smtClean="0"/>
              <a:t>07/07/2019</a:t>
            </a:fld>
            <a:endParaRPr lang="fr-FR"/>
          </a:p>
        </p:txBody>
      </p:sp>
      <p:sp>
        <p:nvSpPr>
          <p:cNvPr id="5" name="Footer Placeholder 4"/>
          <p:cNvSpPr>
            <a:spLocks noGrp="1"/>
          </p:cNvSpPr>
          <p:nvPr>
            <p:ph type="ftr" sz="quarter" idx="11"/>
          </p:nvPr>
        </p:nvSpPr>
        <p:spPr/>
        <p:txBody>
          <a:bodyPr/>
          <a:lstStyle/>
          <a:p>
            <a:r>
              <a:rPr lang="fr-FR" smtClean="0"/>
              <a:t>PPS Lande 2019 je compose pour vous avec ma douces et fidèle amie</a:t>
            </a:r>
            <a:endParaRPr lang="fr-F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89CC775-B62A-4662-BB72-F3FA4559DABE}" type="slidenum">
              <a:rPr lang="fr-FR" smtClean="0"/>
              <a:t>‹N°›</a:t>
            </a:fld>
            <a:endParaRPr lang="fr-F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974808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BC5543BA-8E7E-473C-B0FD-249ED3802E90}" type="datetime1">
              <a:rPr lang="fr-FR" smtClean="0"/>
              <a:t>07/07/2019</a:t>
            </a:fld>
            <a:endParaRPr lang="fr-FR"/>
          </a:p>
        </p:txBody>
      </p:sp>
      <p:sp>
        <p:nvSpPr>
          <p:cNvPr id="6" name="Footer Placeholder 5"/>
          <p:cNvSpPr>
            <a:spLocks noGrp="1"/>
          </p:cNvSpPr>
          <p:nvPr>
            <p:ph type="ftr" sz="quarter" idx="11"/>
          </p:nvPr>
        </p:nvSpPr>
        <p:spPr/>
        <p:txBody>
          <a:bodyPr/>
          <a:lstStyle/>
          <a:p>
            <a:r>
              <a:rPr lang="fr-FR" smtClean="0"/>
              <a:t>PPS Lande 2019 je compose pour vous avec ma douces et fidèle amie</a:t>
            </a:r>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11269993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32448FF1-812F-4018-AC28-039618E45CE7}" type="datetime1">
              <a:rPr lang="fr-FR" smtClean="0"/>
              <a:t>07/07/2019</a:t>
            </a:fld>
            <a:endParaRPr lang="fr-FR"/>
          </a:p>
        </p:txBody>
      </p:sp>
      <p:sp>
        <p:nvSpPr>
          <p:cNvPr id="6" name="Footer Placeholder 5"/>
          <p:cNvSpPr>
            <a:spLocks noGrp="1"/>
          </p:cNvSpPr>
          <p:nvPr>
            <p:ph type="ftr" sz="quarter" idx="11"/>
          </p:nvPr>
        </p:nvSpPr>
        <p:spPr/>
        <p:txBody>
          <a:bodyPr/>
          <a:lstStyle/>
          <a:p>
            <a:r>
              <a:rPr lang="fr-FR" smtClean="0"/>
              <a:t>PPS Lande 2019 je compose pour vous avec ma douces et fidèle amie</a:t>
            </a:r>
            <a:endParaRPr lang="fr-F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89CC775-B62A-4662-BB72-F3FA4559DABE}" type="slidenum">
              <a:rPr lang="fr-FR" smtClean="0"/>
              <a:t>‹N°›</a:t>
            </a:fld>
            <a:endParaRPr lang="fr-F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586998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1B758E47-331F-4661-8854-390CD49F6869}" type="datetime1">
              <a:rPr lang="fr-FR" smtClean="0"/>
              <a:t>07/07/2019</a:t>
            </a:fld>
            <a:endParaRPr lang="fr-FR"/>
          </a:p>
        </p:txBody>
      </p:sp>
      <p:sp>
        <p:nvSpPr>
          <p:cNvPr id="6" name="Footer Placeholder 5"/>
          <p:cNvSpPr>
            <a:spLocks noGrp="1"/>
          </p:cNvSpPr>
          <p:nvPr>
            <p:ph type="ftr" sz="quarter" idx="11"/>
          </p:nvPr>
        </p:nvSpPr>
        <p:spPr/>
        <p:txBody>
          <a:bodyPr/>
          <a:lstStyle/>
          <a:p>
            <a:r>
              <a:rPr lang="fr-FR" smtClean="0"/>
              <a:t>PPS Lande 2019 je compose pour vous avec ma douces et fidèle amie</a:t>
            </a:r>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1625634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CB2DD3A-2620-4B68-B87C-E0084F8DC5EB}" type="datetime1">
              <a:rPr lang="fr-FR" smtClean="0"/>
              <a:t>07/07/2019</a:t>
            </a:fld>
            <a:endParaRPr lang="fr-FR"/>
          </a:p>
        </p:txBody>
      </p:sp>
      <p:sp>
        <p:nvSpPr>
          <p:cNvPr id="5" name="Footer Placeholder 4"/>
          <p:cNvSpPr>
            <a:spLocks noGrp="1"/>
          </p:cNvSpPr>
          <p:nvPr>
            <p:ph type="ftr" sz="quarter" idx="11"/>
          </p:nvPr>
        </p:nvSpPr>
        <p:spPr/>
        <p:txBody>
          <a:bodyPr/>
          <a:lstStyle/>
          <a:p>
            <a:r>
              <a:rPr lang="fr-FR" smtClean="0"/>
              <a:t>PPS Lande 2019 je compose pour vous avec ma douces et fidèle amie</a:t>
            </a:r>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28725819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73C109F-6E68-49DC-81CC-F22DFD283C21}" type="datetime1">
              <a:rPr lang="fr-FR" smtClean="0"/>
              <a:t>07/07/2019</a:t>
            </a:fld>
            <a:endParaRPr lang="fr-FR"/>
          </a:p>
        </p:txBody>
      </p:sp>
      <p:sp>
        <p:nvSpPr>
          <p:cNvPr id="5" name="Footer Placeholder 4"/>
          <p:cNvSpPr>
            <a:spLocks noGrp="1"/>
          </p:cNvSpPr>
          <p:nvPr>
            <p:ph type="ftr" sz="quarter" idx="11"/>
          </p:nvPr>
        </p:nvSpPr>
        <p:spPr/>
        <p:txBody>
          <a:bodyPr/>
          <a:lstStyle/>
          <a:p>
            <a:r>
              <a:rPr lang="fr-FR" smtClean="0"/>
              <a:t>PPS Lande 2019 je compose pour vous avec ma douces et fidèle amie</a:t>
            </a:r>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89CC775-B62A-4662-BB72-F3FA4559DABE}" type="slidenum">
              <a:rPr lang="fr-FR" smtClean="0"/>
              <a:t>‹N°›</a:t>
            </a:fld>
            <a:endParaRPr lang="fr-FR"/>
          </a:p>
        </p:txBody>
      </p:sp>
    </p:spTree>
    <p:extLst>
      <p:ext uri="{BB962C8B-B14F-4D97-AF65-F5344CB8AC3E}">
        <p14:creationId xmlns:p14="http://schemas.microsoft.com/office/powerpoint/2010/main" val="30908394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E9D21E0F-D98E-4756-82A8-9D23FEA07CDB}" type="datetime1">
              <a:rPr lang="fr-FR" smtClean="0"/>
              <a:t>07/07/2019</a:t>
            </a:fld>
            <a:endParaRPr lang="fr-F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douces et fidèle amie</a:t>
            </a:r>
            <a:endParaRPr lang="fr-F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89CC775-B62A-4662-BB72-F3FA4559DABE}" type="slidenum">
              <a:rPr lang="fr-FR" smtClean="0"/>
              <a:t>‹N°›</a:t>
            </a:fld>
            <a:endParaRPr lang="fr-FR"/>
          </a:p>
        </p:txBody>
      </p:sp>
    </p:spTree>
    <p:extLst>
      <p:ext uri="{BB962C8B-B14F-4D97-AF65-F5344CB8AC3E}">
        <p14:creationId xmlns:p14="http://schemas.microsoft.com/office/powerpoint/2010/main" val="8641220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hf hdr="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1695" y="324423"/>
            <a:ext cx="9388654" cy="6322100"/>
          </a:xfrm>
          <a:prstGeom prst="rect">
            <a:avLst/>
          </a:prstGeom>
        </p:spPr>
      </p:pic>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a:t>
            </a:fld>
            <a:endParaRPr lang="fr-FR" sz="2800" b="1" dirty="0"/>
          </a:p>
        </p:txBody>
      </p:sp>
      <p:sp>
        <p:nvSpPr>
          <p:cNvPr id="8" name="Rectangle 7"/>
          <p:cNvSpPr/>
          <p:nvPr/>
        </p:nvSpPr>
        <p:spPr>
          <a:xfrm>
            <a:off x="2392902" y="2038842"/>
            <a:ext cx="7406195" cy="2800767"/>
          </a:xfrm>
          <a:prstGeom prst="rect">
            <a:avLst/>
          </a:prstGeom>
        </p:spPr>
        <p:txBody>
          <a:bodyPr wrap="none">
            <a:spAutoFit/>
          </a:bodyPr>
          <a:lstStyle/>
          <a:p>
            <a:r>
              <a:rPr lang="fr-FR" sz="8800" b="1" dirty="0" smtClean="0">
                <a:ln>
                  <a:solidFill>
                    <a:srgbClr val="FFFF00"/>
                  </a:solidFill>
                </a:ln>
                <a:solidFill>
                  <a:schemeClr val="bg1"/>
                </a:solidFill>
              </a:rPr>
              <a:t>BEAU ET RARE</a:t>
            </a:r>
          </a:p>
          <a:p>
            <a:r>
              <a:rPr lang="fr-FR" sz="8800" b="1" dirty="0" smtClean="0">
                <a:ln>
                  <a:solidFill>
                    <a:srgbClr val="FFFF00"/>
                  </a:solidFill>
                </a:ln>
                <a:solidFill>
                  <a:schemeClr val="bg1"/>
                </a:solidFill>
              </a:rPr>
              <a:t>   par Lande</a:t>
            </a:r>
            <a:endParaRPr lang="fr-FR" sz="8800" b="1" dirty="0">
              <a:ln>
                <a:solidFill>
                  <a:srgbClr val="FFFF00"/>
                </a:solidFill>
              </a:ln>
              <a:solidFill>
                <a:schemeClr val="bg1"/>
              </a:solidFill>
            </a:endParaRPr>
          </a:p>
        </p:txBody>
      </p:sp>
    </p:spTree>
    <p:extLst>
      <p:ext uri="{BB962C8B-B14F-4D97-AF65-F5344CB8AC3E}">
        <p14:creationId xmlns:p14="http://schemas.microsoft.com/office/powerpoint/2010/main" val="1193650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sndAc>
          <p:stSnd loop="1">
            <p:snd r:embed="rId3" name="Histoire de la lavande_001.wav"/>
          </p:stSnd>
        </p:sndAc>
      </p:transition>
    </mc:Choice>
    <mc:Fallback xmlns="">
      <p:transition spd="slow" advTm="12000">
        <p:fade/>
        <p:sndAc>
          <p:stSnd loop="1">
            <p:snd r:embed="rId5" name="Histoire de la lav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2</a:t>
            </a:fld>
            <a:endParaRPr lang="fr-FR" sz="2800" b="1" dirty="0"/>
          </a:p>
        </p:txBody>
      </p:sp>
      <p:sp>
        <p:nvSpPr>
          <p:cNvPr id="2" name="Rectangle 1"/>
          <p:cNvSpPr/>
          <p:nvPr/>
        </p:nvSpPr>
        <p:spPr>
          <a:xfrm>
            <a:off x="2649793" y="1720840"/>
            <a:ext cx="6892413" cy="3416320"/>
          </a:xfrm>
          <a:prstGeom prst="rect">
            <a:avLst/>
          </a:prstGeom>
        </p:spPr>
        <p:txBody>
          <a:bodyPr wrap="square">
            <a:spAutoFit/>
          </a:bodyPr>
          <a:lstStyle/>
          <a:p>
            <a:r>
              <a:rPr lang="fr-FR" sz="5400" b="1" dirty="0" smtClean="0">
                <a:solidFill>
                  <a:schemeClr val="bg1"/>
                </a:solidFill>
              </a:rPr>
              <a:t>         La nature recommande de ne tuer que lorsque vous avez faim ! </a:t>
            </a:r>
            <a:endParaRPr lang="fr-FR" sz="5400" b="1" dirty="0">
              <a:solidFill>
                <a:schemeClr val="bg1"/>
              </a:solidFill>
            </a:endParaRPr>
          </a:p>
        </p:txBody>
      </p:sp>
    </p:spTree>
    <p:extLst>
      <p:ext uri="{BB962C8B-B14F-4D97-AF65-F5344CB8AC3E}">
        <p14:creationId xmlns:p14="http://schemas.microsoft.com/office/powerpoint/2010/main" val="24984402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3</a:t>
            </a:fld>
            <a:endParaRPr lang="fr-FR" sz="2800" b="1" dirty="0"/>
          </a:p>
        </p:txBody>
      </p:sp>
      <p:sp>
        <p:nvSpPr>
          <p:cNvPr id="2" name="Rectangle 1"/>
          <p:cNvSpPr/>
          <p:nvPr/>
        </p:nvSpPr>
        <p:spPr>
          <a:xfrm>
            <a:off x="2279721" y="746598"/>
            <a:ext cx="7356647" cy="5078313"/>
          </a:xfrm>
          <a:prstGeom prst="rect">
            <a:avLst/>
          </a:prstGeom>
        </p:spPr>
        <p:txBody>
          <a:bodyPr wrap="square">
            <a:spAutoFit/>
          </a:bodyPr>
          <a:lstStyle/>
          <a:p>
            <a:r>
              <a:rPr lang="fr-FR" sz="5400" b="1" dirty="0" smtClean="0">
                <a:solidFill>
                  <a:schemeClr val="bg1"/>
                </a:solidFill>
              </a:rPr>
              <a:t>Le photographe Michel Denis-Huot a pris ces photos lors d’un safari au Kenya Masai </a:t>
            </a:r>
            <a:r>
              <a:rPr lang="fr-FR" sz="5400" b="1" dirty="0" err="1" smtClean="0">
                <a:solidFill>
                  <a:schemeClr val="bg1"/>
                </a:solidFill>
              </a:rPr>
              <a:t>Mara</a:t>
            </a:r>
            <a:r>
              <a:rPr lang="fr-FR" sz="5400" b="1" dirty="0" smtClean="0">
                <a:solidFill>
                  <a:schemeClr val="bg1"/>
                </a:solidFill>
              </a:rPr>
              <a:t> en octobre 2011.</a:t>
            </a:r>
            <a:endParaRPr lang="fr-FR" sz="5400" b="1" dirty="0">
              <a:solidFill>
                <a:schemeClr val="bg1"/>
              </a:solidFill>
            </a:endParaRPr>
          </a:p>
        </p:txBody>
      </p:sp>
    </p:spTree>
    <p:extLst>
      <p:ext uri="{BB962C8B-B14F-4D97-AF65-F5344CB8AC3E}">
        <p14:creationId xmlns:p14="http://schemas.microsoft.com/office/powerpoint/2010/main" val="4185568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4</a:t>
            </a:fld>
            <a:endParaRPr lang="fr-FR" sz="2800" b="1" dirty="0"/>
          </a:p>
        </p:txBody>
      </p:sp>
      <p:sp>
        <p:nvSpPr>
          <p:cNvPr id="2" name="Rectangle 1"/>
          <p:cNvSpPr/>
          <p:nvPr/>
        </p:nvSpPr>
        <p:spPr>
          <a:xfrm>
            <a:off x="1659987" y="301295"/>
            <a:ext cx="9580099" cy="6186309"/>
          </a:xfrm>
          <a:prstGeom prst="rect">
            <a:avLst/>
          </a:prstGeom>
        </p:spPr>
        <p:txBody>
          <a:bodyPr wrap="square">
            <a:spAutoFit/>
          </a:bodyPr>
          <a:lstStyle/>
          <a:p>
            <a:r>
              <a:rPr lang="fr-FR" sz="3600" b="1" dirty="0" smtClean="0">
                <a:solidFill>
                  <a:schemeClr val="bg1"/>
                </a:solidFill>
              </a:rPr>
              <a:t>"Trois frères guépard vivent ensemble depuis qu’ils ont quitté leur mère aux environs de 18 mois d’âge" dit-il. </a:t>
            </a:r>
          </a:p>
          <a:p>
            <a:r>
              <a:rPr lang="fr-FR" sz="3600" b="1" dirty="0">
                <a:solidFill>
                  <a:schemeClr val="bg1"/>
                </a:solidFill>
              </a:rPr>
              <a:t> </a:t>
            </a:r>
            <a:r>
              <a:rPr lang="fr-FR" sz="3600" b="1" dirty="0" smtClean="0">
                <a:solidFill>
                  <a:schemeClr val="bg1"/>
                </a:solidFill>
              </a:rPr>
              <a:t> "Un matin nous les avons vus, ils ne semblaient pas affamés, marchant rapidement et s’arrêtant de temps à autres pour s’amuser. À un moment donné, ils ont rencontré un troupeau d’impalas qui se sauvaient en courant...</a:t>
            </a:r>
          </a:p>
          <a:p>
            <a:r>
              <a:rPr lang="fr-FR" sz="3600" b="1" dirty="0">
                <a:solidFill>
                  <a:schemeClr val="bg1"/>
                </a:solidFill>
              </a:rPr>
              <a:t> </a:t>
            </a:r>
            <a:r>
              <a:rPr lang="fr-FR" sz="3600" b="1" dirty="0" smtClean="0">
                <a:solidFill>
                  <a:schemeClr val="bg1"/>
                </a:solidFill>
              </a:rPr>
              <a:t>   Mais un plus jeune, pas assez rapide fut, par les trois frères, attrapé facilement."</a:t>
            </a:r>
            <a:endParaRPr lang="fr-FR" sz="3600" b="1" dirty="0">
              <a:solidFill>
                <a:schemeClr val="bg1"/>
              </a:solidFill>
            </a:endParaRPr>
          </a:p>
        </p:txBody>
      </p:sp>
    </p:spTree>
    <p:extLst>
      <p:ext uri="{BB962C8B-B14F-4D97-AF65-F5344CB8AC3E}">
        <p14:creationId xmlns:p14="http://schemas.microsoft.com/office/powerpoint/2010/main" val="41464986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5</a:t>
            </a:fld>
            <a:endParaRPr lang="fr-FR" sz="2800" b="1" dirty="0"/>
          </a:p>
        </p:txBody>
      </p:sp>
      <p:sp>
        <p:nvSpPr>
          <p:cNvPr id="2" name="Rectangle 1"/>
          <p:cNvSpPr/>
          <p:nvPr/>
        </p:nvSpPr>
        <p:spPr>
          <a:xfrm>
            <a:off x="1132942" y="2644170"/>
            <a:ext cx="9926115" cy="1569660"/>
          </a:xfrm>
          <a:prstGeom prst="rect">
            <a:avLst/>
          </a:prstGeom>
        </p:spPr>
        <p:txBody>
          <a:bodyPr wrap="none">
            <a:spAutoFit/>
          </a:bodyPr>
          <a:lstStyle/>
          <a:p>
            <a:r>
              <a:rPr lang="fr-FR" sz="4800" b="1" dirty="0" smtClean="0">
                <a:solidFill>
                  <a:schemeClr val="bg1"/>
                </a:solidFill>
              </a:rPr>
              <a:t>Voyez les scènes extraordinaires</a:t>
            </a:r>
          </a:p>
          <a:p>
            <a:r>
              <a:rPr lang="fr-FR" sz="4800" b="1" dirty="0">
                <a:solidFill>
                  <a:schemeClr val="bg1"/>
                </a:solidFill>
              </a:rPr>
              <a:t> </a:t>
            </a:r>
            <a:r>
              <a:rPr lang="fr-FR" sz="4800" b="1" dirty="0" smtClean="0">
                <a:solidFill>
                  <a:schemeClr val="bg1"/>
                </a:solidFill>
              </a:rPr>
              <a:t>                qui suivent :</a:t>
            </a:r>
            <a:endParaRPr lang="fr-FR" sz="4800" b="1" dirty="0">
              <a:solidFill>
                <a:schemeClr val="bg1"/>
              </a:solidFill>
            </a:endParaRPr>
          </a:p>
        </p:txBody>
      </p:sp>
    </p:spTree>
    <p:extLst>
      <p:ext uri="{BB962C8B-B14F-4D97-AF65-F5344CB8AC3E}">
        <p14:creationId xmlns:p14="http://schemas.microsoft.com/office/powerpoint/2010/main" val="2628424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6</a:t>
            </a:fld>
            <a:endParaRPr lang="fr-FR" sz="2800" b="1" dirty="0"/>
          </a:p>
        </p:txBody>
      </p:sp>
      <p:pic>
        <p:nvPicPr>
          <p:cNvPr id="2" name="Image 1"/>
          <p:cNvPicPr>
            <a:picLocks noChangeAspect="1"/>
          </p:cNvPicPr>
          <p:nvPr/>
        </p:nvPicPr>
        <p:blipFill>
          <a:blip r:embed="rId3"/>
          <a:stretch>
            <a:fillRect/>
          </a:stretch>
        </p:blipFill>
        <p:spPr>
          <a:xfrm>
            <a:off x="1624777" y="1505242"/>
            <a:ext cx="8942445" cy="4121835"/>
          </a:xfrm>
          <a:prstGeom prst="rect">
            <a:avLst/>
          </a:prstGeom>
          <a:effectLst>
            <a:softEdge rad="127000"/>
          </a:effectLst>
        </p:spPr>
      </p:pic>
    </p:spTree>
    <p:extLst>
      <p:ext uri="{BB962C8B-B14F-4D97-AF65-F5344CB8AC3E}">
        <p14:creationId xmlns:p14="http://schemas.microsoft.com/office/powerpoint/2010/main" val="41821018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7</a:t>
            </a:fld>
            <a:endParaRPr lang="fr-FR" sz="2800" b="1" dirty="0"/>
          </a:p>
        </p:txBody>
      </p:sp>
      <p:pic>
        <p:nvPicPr>
          <p:cNvPr id="2" name="Image 1"/>
          <p:cNvPicPr>
            <a:picLocks noChangeAspect="1"/>
          </p:cNvPicPr>
          <p:nvPr/>
        </p:nvPicPr>
        <p:blipFill>
          <a:blip r:embed="rId3"/>
          <a:stretch>
            <a:fillRect/>
          </a:stretch>
        </p:blipFill>
        <p:spPr>
          <a:xfrm>
            <a:off x="1717405" y="749105"/>
            <a:ext cx="8757190" cy="5359790"/>
          </a:xfrm>
          <a:prstGeom prst="rect">
            <a:avLst/>
          </a:prstGeom>
          <a:effectLst>
            <a:softEdge rad="127000"/>
          </a:effectLst>
        </p:spPr>
      </p:pic>
    </p:spTree>
    <p:extLst>
      <p:ext uri="{BB962C8B-B14F-4D97-AF65-F5344CB8AC3E}">
        <p14:creationId xmlns:p14="http://schemas.microsoft.com/office/powerpoint/2010/main" val="4653765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8</a:t>
            </a:fld>
            <a:endParaRPr lang="fr-FR" sz="2800" b="1" dirty="0"/>
          </a:p>
        </p:txBody>
      </p:sp>
      <p:pic>
        <p:nvPicPr>
          <p:cNvPr id="2" name="Image 1"/>
          <p:cNvPicPr>
            <a:picLocks noChangeAspect="1"/>
          </p:cNvPicPr>
          <p:nvPr/>
        </p:nvPicPr>
        <p:blipFill>
          <a:blip r:embed="rId3"/>
          <a:stretch>
            <a:fillRect/>
          </a:stretch>
        </p:blipFill>
        <p:spPr>
          <a:xfrm>
            <a:off x="2402680" y="437716"/>
            <a:ext cx="7500975" cy="5892746"/>
          </a:xfrm>
          <a:prstGeom prst="rect">
            <a:avLst/>
          </a:prstGeom>
          <a:effectLst>
            <a:softEdge rad="127000"/>
          </a:effectLst>
        </p:spPr>
      </p:pic>
    </p:spTree>
    <p:extLst>
      <p:ext uri="{BB962C8B-B14F-4D97-AF65-F5344CB8AC3E}">
        <p14:creationId xmlns:p14="http://schemas.microsoft.com/office/powerpoint/2010/main" val="2385962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9</a:t>
            </a:fld>
            <a:endParaRPr lang="fr-FR" sz="2800" b="1" dirty="0"/>
          </a:p>
        </p:txBody>
      </p:sp>
      <p:pic>
        <p:nvPicPr>
          <p:cNvPr id="2" name="Image 1"/>
          <p:cNvPicPr>
            <a:picLocks noChangeAspect="1"/>
          </p:cNvPicPr>
          <p:nvPr/>
        </p:nvPicPr>
        <p:blipFill>
          <a:blip r:embed="rId3"/>
          <a:stretch>
            <a:fillRect/>
          </a:stretch>
        </p:blipFill>
        <p:spPr>
          <a:xfrm>
            <a:off x="1727045" y="1167618"/>
            <a:ext cx="8790577" cy="4529797"/>
          </a:xfrm>
          <a:prstGeom prst="rect">
            <a:avLst/>
          </a:prstGeom>
          <a:effectLst>
            <a:softEdge rad="127000"/>
          </a:effectLst>
        </p:spPr>
      </p:pic>
    </p:spTree>
    <p:extLst>
      <p:ext uri="{BB962C8B-B14F-4D97-AF65-F5344CB8AC3E}">
        <p14:creationId xmlns:p14="http://schemas.microsoft.com/office/powerpoint/2010/main" val="33649695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10</a:t>
            </a:fld>
            <a:endParaRPr lang="fr-FR" sz="2800" b="1" dirty="0"/>
          </a:p>
        </p:txBody>
      </p:sp>
      <p:sp>
        <p:nvSpPr>
          <p:cNvPr id="2" name="Rectangle 1"/>
          <p:cNvSpPr/>
          <p:nvPr/>
        </p:nvSpPr>
        <p:spPr>
          <a:xfrm>
            <a:off x="3180055" y="1536174"/>
            <a:ext cx="6096000" cy="3785652"/>
          </a:xfrm>
          <a:prstGeom prst="rect">
            <a:avLst/>
          </a:prstGeom>
        </p:spPr>
        <p:txBody>
          <a:bodyPr>
            <a:spAutoFit/>
          </a:bodyPr>
          <a:lstStyle/>
          <a:p>
            <a:r>
              <a:rPr lang="fr-FR" sz="4800" b="1" dirty="0" smtClean="0">
                <a:solidFill>
                  <a:schemeClr val="bg1"/>
                </a:solidFill>
              </a:rPr>
              <a:t> "Finalement, ils se sont tout simplement éloignés sans lui faire de mal......</a:t>
            </a:r>
            <a:endParaRPr lang="fr-FR" sz="4800" b="1" dirty="0">
              <a:solidFill>
                <a:schemeClr val="bg1"/>
              </a:solidFill>
            </a:endParaRPr>
          </a:p>
        </p:txBody>
      </p:sp>
    </p:spTree>
    <p:extLst>
      <p:ext uri="{BB962C8B-B14F-4D97-AF65-F5344CB8AC3E}">
        <p14:creationId xmlns:p14="http://schemas.microsoft.com/office/powerpoint/2010/main" val="15625112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11</a:t>
            </a:fld>
            <a:endParaRPr lang="fr-FR" sz="2800" b="1" dirty="0"/>
          </a:p>
        </p:txBody>
      </p:sp>
      <p:sp>
        <p:nvSpPr>
          <p:cNvPr id="2" name="Rectangle 1"/>
          <p:cNvSpPr/>
          <p:nvPr/>
        </p:nvSpPr>
        <p:spPr>
          <a:xfrm>
            <a:off x="1416903" y="240143"/>
            <a:ext cx="9383151" cy="6186309"/>
          </a:xfrm>
          <a:prstGeom prst="rect">
            <a:avLst/>
          </a:prstGeom>
        </p:spPr>
        <p:txBody>
          <a:bodyPr wrap="square">
            <a:spAutoFit/>
          </a:bodyPr>
          <a:lstStyle/>
          <a:p>
            <a:r>
              <a:rPr lang="fr-FR" sz="4400" b="1" dirty="0" smtClean="0">
                <a:solidFill>
                  <a:schemeClr val="bg1"/>
                </a:solidFill>
              </a:rPr>
              <a:t>Les gangs de rue à Calgary en Alberta ! Ce sont des gangs de rue avec lesquels les habitants de Calgary doivent vivre... C’est un problème bien différent des autres villes. Ils se tiennent même dans les meilleurs quartiers de la ville... et il n’y a AUCUNE loi autorisant leur abattage.</a:t>
            </a:r>
            <a:endParaRPr lang="fr-FR" sz="4400" b="1" dirty="0">
              <a:solidFill>
                <a:schemeClr val="bg1"/>
              </a:solidFill>
            </a:endParaRPr>
          </a:p>
        </p:txBody>
      </p:sp>
    </p:spTree>
    <p:extLst>
      <p:ext uri="{BB962C8B-B14F-4D97-AF65-F5344CB8AC3E}">
        <p14:creationId xmlns:p14="http://schemas.microsoft.com/office/powerpoint/2010/main" val="3260967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12</a:t>
            </a:fld>
            <a:endParaRPr lang="fr-FR" sz="2800" b="1" dirty="0"/>
          </a:p>
        </p:txBody>
      </p:sp>
      <p:pic>
        <p:nvPicPr>
          <p:cNvPr id="2" name="Image 1"/>
          <p:cNvPicPr>
            <a:picLocks noChangeAspect="1"/>
          </p:cNvPicPr>
          <p:nvPr/>
        </p:nvPicPr>
        <p:blipFill>
          <a:blip r:embed="rId3"/>
          <a:stretch>
            <a:fillRect/>
          </a:stretch>
        </p:blipFill>
        <p:spPr>
          <a:xfrm>
            <a:off x="2015356" y="311404"/>
            <a:ext cx="8239992" cy="6176200"/>
          </a:xfrm>
          <a:prstGeom prst="rect">
            <a:avLst/>
          </a:prstGeom>
          <a:effectLst>
            <a:softEdge rad="127000"/>
          </a:effectLst>
        </p:spPr>
      </p:pic>
    </p:spTree>
    <p:extLst>
      <p:ext uri="{BB962C8B-B14F-4D97-AF65-F5344CB8AC3E}">
        <p14:creationId xmlns:p14="http://schemas.microsoft.com/office/powerpoint/2010/main" val="17195128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13</a:t>
            </a:fld>
            <a:endParaRPr lang="fr-FR" sz="2800" b="1" dirty="0"/>
          </a:p>
        </p:txBody>
      </p:sp>
      <p:pic>
        <p:nvPicPr>
          <p:cNvPr id="2" name="Image 1"/>
          <p:cNvPicPr>
            <a:picLocks noChangeAspect="1"/>
          </p:cNvPicPr>
          <p:nvPr/>
        </p:nvPicPr>
        <p:blipFill>
          <a:blip r:embed="rId3"/>
          <a:stretch>
            <a:fillRect/>
          </a:stretch>
        </p:blipFill>
        <p:spPr>
          <a:xfrm>
            <a:off x="1658578" y="830289"/>
            <a:ext cx="8874844" cy="5197422"/>
          </a:xfrm>
          <a:prstGeom prst="rect">
            <a:avLst/>
          </a:prstGeom>
          <a:effectLst>
            <a:softEdge rad="127000"/>
          </a:effectLst>
        </p:spPr>
      </p:pic>
    </p:spTree>
    <p:extLst>
      <p:ext uri="{BB962C8B-B14F-4D97-AF65-F5344CB8AC3E}">
        <p14:creationId xmlns:p14="http://schemas.microsoft.com/office/powerpoint/2010/main" val="1547513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14</a:t>
            </a:fld>
            <a:endParaRPr lang="fr-FR" sz="2800" b="1" dirty="0"/>
          </a:p>
        </p:txBody>
      </p:sp>
      <p:pic>
        <p:nvPicPr>
          <p:cNvPr id="2" name="Image 1"/>
          <p:cNvPicPr>
            <a:picLocks noChangeAspect="1"/>
          </p:cNvPicPr>
          <p:nvPr/>
        </p:nvPicPr>
        <p:blipFill>
          <a:blip r:embed="rId3"/>
          <a:stretch>
            <a:fillRect/>
          </a:stretch>
        </p:blipFill>
        <p:spPr>
          <a:xfrm>
            <a:off x="1926737" y="321948"/>
            <a:ext cx="8314543" cy="6232079"/>
          </a:xfrm>
          <a:prstGeom prst="rect">
            <a:avLst/>
          </a:prstGeom>
          <a:effectLst>
            <a:softEdge rad="127000"/>
          </a:effectLst>
        </p:spPr>
      </p:pic>
    </p:spTree>
    <p:extLst>
      <p:ext uri="{BB962C8B-B14F-4D97-AF65-F5344CB8AC3E}">
        <p14:creationId xmlns:p14="http://schemas.microsoft.com/office/powerpoint/2010/main" val="17848038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15</a:t>
            </a:fld>
            <a:endParaRPr lang="fr-FR" sz="2800" b="1" dirty="0"/>
          </a:p>
        </p:txBody>
      </p:sp>
      <p:pic>
        <p:nvPicPr>
          <p:cNvPr id="2" name="Image 1"/>
          <p:cNvPicPr>
            <a:picLocks noChangeAspect="1"/>
          </p:cNvPicPr>
          <p:nvPr/>
        </p:nvPicPr>
        <p:blipFill>
          <a:blip r:embed="rId3"/>
          <a:stretch>
            <a:fillRect/>
          </a:stretch>
        </p:blipFill>
        <p:spPr>
          <a:xfrm>
            <a:off x="1679846" y="956604"/>
            <a:ext cx="8856856" cy="4958535"/>
          </a:xfrm>
          <a:prstGeom prst="rect">
            <a:avLst/>
          </a:prstGeom>
          <a:effectLst>
            <a:softEdge rad="127000"/>
          </a:effectLst>
        </p:spPr>
      </p:pic>
    </p:spTree>
    <p:extLst>
      <p:ext uri="{BB962C8B-B14F-4D97-AF65-F5344CB8AC3E}">
        <p14:creationId xmlns:p14="http://schemas.microsoft.com/office/powerpoint/2010/main" val="22916154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16</a:t>
            </a:fld>
            <a:endParaRPr lang="fr-FR" sz="2800" b="1" dirty="0"/>
          </a:p>
        </p:txBody>
      </p:sp>
      <p:sp>
        <p:nvSpPr>
          <p:cNvPr id="2" name="Rectangle 1"/>
          <p:cNvSpPr/>
          <p:nvPr/>
        </p:nvSpPr>
        <p:spPr>
          <a:xfrm>
            <a:off x="1495221" y="3044279"/>
            <a:ext cx="9201558" cy="769441"/>
          </a:xfrm>
          <a:prstGeom prst="rect">
            <a:avLst/>
          </a:prstGeom>
        </p:spPr>
        <p:txBody>
          <a:bodyPr wrap="none">
            <a:spAutoFit/>
          </a:bodyPr>
          <a:lstStyle/>
          <a:p>
            <a:r>
              <a:rPr lang="fr-FR" sz="4400" b="1" dirty="0" smtClean="0">
                <a:solidFill>
                  <a:schemeClr val="bg1"/>
                </a:solidFill>
              </a:rPr>
              <a:t>NE SONT-ILS PAS MAGNIFIQUES !!!</a:t>
            </a:r>
            <a:endParaRPr lang="fr-FR" sz="4400" b="1" dirty="0">
              <a:solidFill>
                <a:schemeClr val="bg1"/>
              </a:solidFill>
            </a:endParaRPr>
          </a:p>
        </p:txBody>
      </p:sp>
    </p:spTree>
    <p:extLst>
      <p:ext uri="{BB962C8B-B14F-4D97-AF65-F5344CB8AC3E}">
        <p14:creationId xmlns:p14="http://schemas.microsoft.com/office/powerpoint/2010/main" val="31411749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17</a:t>
            </a:fld>
            <a:endParaRPr lang="fr-FR" sz="2800" b="1" dirty="0"/>
          </a:p>
        </p:txBody>
      </p:sp>
      <p:sp>
        <p:nvSpPr>
          <p:cNvPr id="2" name="Rectangle 1"/>
          <p:cNvSpPr/>
          <p:nvPr/>
        </p:nvSpPr>
        <p:spPr>
          <a:xfrm>
            <a:off x="2166425" y="2405882"/>
            <a:ext cx="7652824" cy="2123658"/>
          </a:xfrm>
          <a:prstGeom prst="rect">
            <a:avLst/>
          </a:prstGeom>
        </p:spPr>
        <p:txBody>
          <a:bodyPr wrap="square">
            <a:spAutoFit/>
          </a:bodyPr>
          <a:lstStyle/>
          <a:p>
            <a:r>
              <a:rPr lang="fr-FR" sz="4400" b="1" dirty="0" smtClean="0">
                <a:solidFill>
                  <a:schemeClr val="bg1"/>
                </a:solidFill>
              </a:rPr>
              <a:t>Avez-vous perdu un chat ?</a:t>
            </a:r>
          </a:p>
          <a:p>
            <a:r>
              <a:rPr lang="fr-FR" sz="4400" b="1" dirty="0" smtClean="0">
                <a:solidFill>
                  <a:schemeClr val="bg1"/>
                </a:solidFill>
              </a:rPr>
              <a:t> C’est probablement la photo la plus extraordinaire</a:t>
            </a:r>
            <a:endParaRPr lang="fr-FR" sz="4400" b="1" dirty="0">
              <a:solidFill>
                <a:schemeClr val="bg1"/>
              </a:solidFill>
            </a:endParaRPr>
          </a:p>
        </p:txBody>
      </p:sp>
    </p:spTree>
    <p:extLst>
      <p:ext uri="{BB962C8B-B14F-4D97-AF65-F5344CB8AC3E}">
        <p14:creationId xmlns:p14="http://schemas.microsoft.com/office/powerpoint/2010/main" val="4410820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18</a:t>
            </a:fld>
            <a:endParaRPr lang="fr-FR" sz="2800" b="1" dirty="0"/>
          </a:p>
        </p:txBody>
      </p:sp>
      <p:pic>
        <p:nvPicPr>
          <p:cNvPr id="2" name="Image 1"/>
          <p:cNvPicPr>
            <a:picLocks noChangeAspect="1"/>
          </p:cNvPicPr>
          <p:nvPr/>
        </p:nvPicPr>
        <p:blipFill>
          <a:blip r:embed="rId3"/>
          <a:stretch>
            <a:fillRect/>
          </a:stretch>
        </p:blipFill>
        <p:spPr>
          <a:xfrm>
            <a:off x="3451274" y="316576"/>
            <a:ext cx="5289452" cy="6171028"/>
          </a:xfrm>
          <a:prstGeom prst="rect">
            <a:avLst/>
          </a:prstGeom>
          <a:effectLst>
            <a:softEdge rad="127000"/>
          </a:effectLst>
        </p:spPr>
      </p:pic>
    </p:spTree>
    <p:extLst>
      <p:ext uri="{BB962C8B-B14F-4D97-AF65-F5344CB8AC3E}">
        <p14:creationId xmlns:p14="http://schemas.microsoft.com/office/powerpoint/2010/main" val="30668207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19</a:t>
            </a:fld>
            <a:endParaRPr lang="fr-FR" sz="2800" b="1" dirty="0"/>
          </a:p>
        </p:txBody>
      </p:sp>
      <p:sp>
        <p:nvSpPr>
          <p:cNvPr id="2" name="Rectangle 1"/>
          <p:cNvSpPr/>
          <p:nvPr/>
        </p:nvSpPr>
        <p:spPr>
          <a:xfrm>
            <a:off x="1702190" y="1166842"/>
            <a:ext cx="8985322" cy="4524315"/>
          </a:xfrm>
          <a:prstGeom prst="rect">
            <a:avLst/>
          </a:prstGeom>
        </p:spPr>
        <p:txBody>
          <a:bodyPr wrap="square">
            <a:spAutoFit/>
          </a:bodyPr>
          <a:lstStyle/>
          <a:p>
            <a:r>
              <a:rPr lang="fr-FR" sz="3600" b="1" dirty="0" smtClean="0">
                <a:solidFill>
                  <a:schemeClr val="bg1"/>
                </a:solidFill>
              </a:rPr>
              <a:t> Les histoires de pêche sont un peu dures à croire, mais cet homme à des photos pour prouver son histoire ....</a:t>
            </a:r>
          </a:p>
          <a:p>
            <a:r>
              <a:rPr lang="fr-FR" sz="3600" b="1" dirty="0">
                <a:solidFill>
                  <a:schemeClr val="bg1"/>
                </a:solidFill>
              </a:rPr>
              <a:t> </a:t>
            </a:r>
            <a:r>
              <a:rPr lang="fr-FR" sz="3600" b="1" dirty="0" smtClean="0">
                <a:solidFill>
                  <a:schemeClr val="bg1"/>
                </a:solidFill>
              </a:rPr>
              <a:t>  Tom </a:t>
            </a:r>
            <a:r>
              <a:rPr lang="fr-FR" sz="3600" b="1" dirty="0" err="1" smtClean="0">
                <a:solidFill>
                  <a:schemeClr val="bg1"/>
                </a:solidFill>
              </a:rPr>
              <a:t>Satre</a:t>
            </a:r>
            <a:r>
              <a:rPr lang="fr-FR" sz="3600" b="1" dirty="0" smtClean="0">
                <a:solidFill>
                  <a:schemeClr val="bg1"/>
                </a:solidFill>
              </a:rPr>
              <a:t> a dit au journal Sitka qu'il était avec un groupe sur un bateau de pêche de 62 pieds quand il vit 4 jeunes daims à la  queue noire qui nageaient en direction de son bateau.</a:t>
            </a:r>
            <a:endParaRPr lang="fr-FR" sz="3600" b="1" dirty="0">
              <a:solidFill>
                <a:schemeClr val="bg1"/>
              </a:solidFill>
            </a:endParaRPr>
          </a:p>
        </p:txBody>
      </p:sp>
    </p:spTree>
    <p:extLst>
      <p:ext uri="{BB962C8B-B14F-4D97-AF65-F5344CB8AC3E}">
        <p14:creationId xmlns:p14="http://schemas.microsoft.com/office/powerpoint/2010/main" val="10184075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20</a:t>
            </a:fld>
            <a:endParaRPr lang="fr-FR" sz="2800" b="1" dirty="0"/>
          </a:p>
        </p:txBody>
      </p:sp>
      <p:pic>
        <p:nvPicPr>
          <p:cNvPr id="2" name="Image 1"/>
          <p:cNvPicPr>
            <a:picLocks noChangeAspect="1"/>
          </p:cNvPicPr>
          <p:nvPr/>
        </p:nvPicPr>
        <p:blipFill>
          <a:blip r:embed="rId3"/>
          <a:stretch>
            <a:fillRect/>
          </a:stretch>
        </p:blipFill>
        <p:spPr>
          <a:xfrm>
            <a:off x="1929297" y="351692"/>
            <a:ext cx="8269780" cy="6202335"/>
          </a:xfrm>
          <a:prstGeom prst="rect">
            <a:avLst/>
          </a:prstGeom>
          <a:effectLst>
            <a:softEdge rad="127000"/>
          </a:effectLst>
        </p:spPr>
      </p:pic>
    </p:spTree>
    <p:extLst>
      <p:ext uri="{BB962C8B-B14F-4D97-AF65-F5344CB8AC3E}">
        <p14:creationId xmlns:p14="http://schemas.microsoft.com/office/powerpoint/2010/main" val="16120040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21</a:t>
            </a:fld>
            <a:endParaRPr lang="fr-FR" sz="2800" b="1" dirty="0"/>
          </a:p>
        </p:txBody>
      </p:sp>
      <p:sp>
        <p:nvSpPr>
          <p:cNvPr id="2" name="Rectangle 1"/>
          <p:cNvSpPr/>
          <p:nvPr/>
        </p:nvSpPr>
        <p:spPr>
          <a:xfrm>
            <a:off x="1582237" y="927618"/>
            <a:ext cx="9027526" cy="4524315"/>
          </a:xfrm>
          <a:prstGeom prst="rect">
            <a:avLst/>
          </a:prstGeom>
        </p:spPr>
        <p:txBody>
          <a:bodyPr wrap="square">
            <a:spAutoFit/>
          </a:bodyPr>
          <a:lstStyle/>
          <a:p>
            <a:r>
              <a:rPr lang="fr-FR" sz="3200" b="1" dirty="0" smtClean="0">
                <a:solidFill>
                  <a:schemeClr val="bg1"/>
                </a:solidFill>
              </a:rPr>
              <a:t> "Dès que les daims furent près du bateau, ils commencèrent par l'encercler en nous regardant directement. On pouvait voir que les 4 jeunes daims étaient en détresse.</a:t>
            </a:r>
          </a:p>
          <a:p>
            <a:r>
              <a:rPr lang="fr-FR" sz="3200" b="1" dirty="0">
                <a:solidFill>
                  <a:schemeClr val="bg1"/>
                </a:solidFill>
              </a:rPr>
              <a:t> </a:t>
            </a:r>
            <a:r>
              <a:rPr lang="fr-FR" sz="3200" b="1" dirty="0" smtClean="0">
                <a:solidFill>
                  <a:schemeClr val="bg1"/>
                </a:solidFill>
              </a:rPr>
              <a:t>    J'ai ouvert alors la passerelle de derrière et nous avons aidé les animaux craintifs et sauvages à monter dans le bateau. </a:t>
            </a:r>
          </a:p>
          <a:p>
            <a:r>
              <a:rPr lang="fr-FR" sz="3200" b="1" dirty="0">
                <a:solidFill>
                  <a:schemeClr val="bg1"/>
                </a:solidFill>
              </a:rPr>
              <a:t> </a:t>
            </a:r>
            <a:r>
              <a:rPr lang="fr-FR" sz="3200" b="1" dirty="0" smtClean="0">
                <a:solidFill>
                  <a:schemeClr val="bg1"/>
                </a:solidFill>
              </a:rPr>
              <a:t>    Durant toutes mes années de pêcheur, jamais je n'avais vu une chose pareille."</a:t>
            </a:r>
            <a:endParaRPr lang="fr-FR" sz="3200" b="1" dirty="0">
              <a:solidFill>
                <a:schemeClr val="bg1"/>
              </a:solidFill>
            </a:endParaRPr>
          </a:p>
        </p:txBody>
      </p:sp>
    </p:spTree>
    <p:extLst>
      <p:ext uri="{BB962C8B-B14F-4D97-AF65-F5344CB8AC3E}">
        <p14:creationId xmlns:p14="http://schemas.microsoft.com/office/powerpoint/2010/main" val="20177806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22</a:t>
            </a:fld>
            <a:endParaRPr lang="fr-FR" sz="2800" b="1" dirty="0"/>
          </a:p>
        </p:txBody>
      </p:sp>
      <p:pic>
        <p:nvPicPr>
          <p:cNvPr id="2" name="Image 1"/>
          <p:cNvPicPr>
            <a:picLocks noChangeAspect="1"/>
          </p:cNvPicPr>
          <p:nvPr/>
        </p:nvPicPr>
        <p:blipFill>
          <a:blip r:embed="rId3"/>
          <a:stretch>
            <a:fillRect/>
          </a:stretch>
        </p:blipFill>
        <p:spPr>
          <a:xfrm>
            <a:off x="1963189" y="288388"/>
            <a:ext cx="8265622" cy="6199216"/>
          </a:xfrm>
          <a:prstGeom prst="rect">
            <a:avLst/>
          </a:prstGeom>
          <a:effectLst>
            <a:softEdge rad="127000"/>
          </a:effectLst>
        </p:spPr>
      </p:pic>
    </p:spTree>
    <p:extLst>
      <p:ext uri="{BB962C8B-B14F-4D97-AF65-F5344CB8AC3E}">
        <p14:creationId xmlns:p14="http://schemas.microsoft.com/office/powerpoint/2010/main" val="12164448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23</a:t>
            </a:fld>
            <a:endParaRPr lang="fr-FR" sz="2800" b="1" dirty="0"/>
          </a:p>
        </p:txBody>
      </p:sp>
      <p:sp>
        <p:nvSpPr>
          <p:cNvPr id="2" name="Rectangle 1"/>
          <p:cNvSpPr/>
          <p:nvPr/>
        </p:nvSpPr>
        <p:spPr>
          <a:xfrm>
            <a:off x="1730325" y="242504"/>
            <a:ext cx="9425353" cy="6001643"/>
          </a:xfrm>
          <a:prstGeom prst="rect">
            <a:avLst/>
          </a:prstGeom>
        </p:spPr>
        <p:txBody>
          <a:bodyPr wrap="square">
            <a:spAutoFit/>
          </a:bodyPr>
          <a:lstStyle/>
          <a:p>
            <a:r>
              <a:rPr lang="fr-FR" sz="3200" b="1" dirty="0" smtClean="0">
                <a:solidFill>
                  <a:schemeClr val="bg1"/>
                </a:solidFill>
              </a:rPr>
              <a:t>Une fois sur le bateau, ils se sont effondrés de fatigue, en tremblant. </a:t>
            </a:r>
          </a:p>
          <a:p>
            <a:r>
              <a:rPr lang="fr-FR" sz="3200" b="1" dirty="0">
                <a:solidFill>
                  <a:schemeClr val="bg1"/>
                </a:solidFill>
              </a:rPr>
              <a:t> </a:t>
            </a:r>
            <a:r>
              <a:rPr lang="fr-FR" sz="3200" b="1" dirty="0" smtClean="0">
                <a:solidFill>
                  <a:schemeClr val="bg1"/>
                </a:solidFill>
              </a:rPr>
              <a:t>  Ceci est une photo de sauvetage que j'ai prise, des daims sur l'arrière du bateau, en Alaska ouest. </a:t>
            </a:r>
          </a:p>
          <a:p>
            <a:r>
              <a:rPr lang="fr-FR" sz="3200" b="1" dirty="0" smtClean="0">
                <a:solidFill>
                  <a:schemeClr val="bg1"/>
                </a:solidFill>
              </a:rPr>
              <a:t>   Nous étions en route vers </a:t>
            </a:r>
            <a:r>
              <a:rPr lang="fr-FR" sz="3200" b="1" dirty="0" err="1" smtClean="0">
                <a:solidFill>
                  <a:schemeClr val="bg1"/>
                </a:solidFill>
              </a:rPr>
              <a:t>Taku</a:t>
            </a:r>
            <a:r>
              <a:rPr lang="fr-FR" sz="3200" b="1" dirty="0" smtClean="0">
                <a:solidFill>
                  <a:schemeClr val="bg1"/>
                </a:solidFill>
              </a:rPr>
              <a:t> </a:t>
            </a:r>
            <a:r>
              <a:rPr lang="fr-FR" sz="3200" b="1" dirty="0" err="1" smtClean="0">
                <a:solidFill>
                  <a:schemeClr val="bg1"/>
                </a:solidFill>
              </a:rPr>
              <a:t>harbor</a:t>
            </a:r>
            <a:r>
              <a:rPr lang="fr-FR" sz="3200" b="1" dirty="0" smtClean="0">
                <a:solidFill>
                  <a:schemeClr val="bg1"/>
                </a:solidFill>
              </a:rPr>
              <a:t>. Une fois arrivé au dock, le 1er daim que nous avions retiré de l'eau s'est retourné comme s’il nous disait "MERCI" et il a disparu vers la forêt.</a:t>
            </a:r>
          </a:p>
          <a:p>
            <a:r>
              <a:rPr lang="fr-FR" sz="3200" b="1" dirty="0" smtClean="0">
                <a:solidFill>
                  <a:schemeClr val="bg1"/>
                </a:solidFill>
              </a:rPr>
              <a:t>   Après un peu de cajoleries et assistance, deux autres ont suivi mais le plus petit avait besoin d'être aidé".</a:t>
            </a:r>
            <a:endParaRPr lang="fr-FR" sz="3200" b="1" dirty="0">
              <a:solidFill>
                <a:schemeClr val="bg1"/>
              </a:solidFill>
            </a:endParaRPr>
          </a:p>
        </p:txBody>
      </p:sp>
    </p:spTree>
    <p:extLst>
      <p:ext uri="{BB962C8B-B14F-4D97-AF65-F5344CB8AC3E}">
        <p14:creationId xmlns:p14="http://schemas.microsoft.com/office/powerpoint/2010/main" val="36044329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24</a:t>
            </a:fld>
            <a:endParaRPr lang="fr-FR" sz="2800" b="1" dirty="0"/>
          </a:p>
        </p:txBody>
      </p:sp>
      <p:pic>
        <p:nvPicPr>
          <p:cNvPr id="2" name="Image 1"/>
          <p:cNvPicPr>
            <a:picLocks noChangeAspect="1"/>
          </p:cNvPicPr>
          <p:nvPr/>
        </p:nvPicPr>
        <p:blipFill>
          <a:blip r:embed="rId3"/>
          <a:stretch>
            <a:fillRect/>
          </a:stretch>
        </p:blipFill>
        <p:spPr>
          <a:xfrm>
            <a:off x="1942444" y="295245"/>
            <a:ext cx="8307111" cy="6258782"/>
          </a:xfrm>
          <a:prstGeom prst="rect">
            <a:avLst/>
          </a:prstGeom>
          <a:effectLst>
            <a:softEdge rad="127000"/>
          </a:effectLst>
        </p:spPr>
      </p:pic>
      <p:sp>
        <p:nvSpPr>
          <p:cNvPr id="3" name="Rectangle 2"/>
          <p:cNvSpPr/>
          <p:nvPr/>
        </p:nvSpPr>
        <p:spPr>
          <a:xfrm>
            <a:off x="2287386" y="669946"/>
            <a:ext cx="7391767" cy="707886"/>
          </a:xfrm>
          <a:prstGeom prst="rect">
            <a:avLst/>
          </a:prstGeom>
        </p:spPr>
        <p:txBody>
          <a:bodyPr wrap="none">
            <a:spAutoFit/>
          </a:bodyPr>
          <a:lstStyle/>
          <a:p>
            <a:r>
              <a:rPr lang="fr-FR" sz="4000" b="1" dirty="0" smtClean="0">
                <a:ln>
                  <a:solidFill>
                    <a:sysClr val="windowText" lastClr="000000"/>
                  </a:solidFill>
                </a:ln>
                <a:solidFill>
                  <a:schemeClr val="bg1"/>
                </a:solidFill>
              </a:rPr>
              <a:t>"Ça, c'est moi portant le petit</a:t>
            </a:r>
            <a:endParaRPr lang="fr-FR" sz="4000" b="1" dirty="0">
              <a:ln>
                <a:solidFill>
                  <a:sysClr val="windowText" lastClr="000000"/>
                </a:solidFill>
              </a:ln>
              <a:solidFill>
                <a:schemeClr val="bg1"/>
              </a:solidFill>
            </a:endParaRPr>
          </a:p>
        </p:txBody>
      </p:sp>
    </p:spTree>
    <p:extLst>
      <p:ext uri="{BB962C8B-B14F-4D97-AF65-F5344CB8AC3E}">
        <p14:creationId xmlns:p14="http://schemas.microsoft.com/office/powerpoint/2010/main" val="24681387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25</a:t>
            </a:fld>
            <a:endParaRPr lang="fr-FR" sz="2800" b="1" dirty="0"/>
          </a:p>
        </p:txBody>
      </p:sp>
      <p:sp>
        <p:nvSpPr>
          <p:cNvPr id="3" name="Rectangle 2"/>
          <p:cNvSpPr/>
          <p:nvPr/>
        </p:nvSpPr>
        <p:spPr>
          <a:xfrm>
            <a:off x="1899139" y="416516"/>
            <a:ext cx="9214338" cy="5509200"/>
          </a:xfrm>
          <a:prstGeom prst="rect">
            <a:avLst/>
          </a:prstGeom>
        </p:spPr>
        <p:txBody>
          <a:bodyPr wrap="square">
            <a:spAutoFit/>
          </a:bodyPr>
          <a:lstStyle/>
          <a:p>
            <a:r>
              <a:rPr lang="fr-FR" sz="3200" b="1" dirty="0" smtClean="0">
                <a:solidFill>
                  <a:schemeClr val="bg1"/>
                </a:solidFill>
              </a:rPr>
              <a:t>"Ma fille Anna et mon fils Tom ont aidé le dernier daim à se mettre sur ses pieds. Nous ne savions pas depuis combien de temps ils étaient dans l'eau glacée. </a:t>
            </a:r>
          </a:p>
          <a:p>
            <a:r>
              <a:rPr lang="fr-FR" sz="3200" b="1" dirty="0" smtClean="0">
                <a:solidFill>
                  <a:schemeClr val="bg1"/>
                </a:solidFill>
              </a:rPr>
              <a:t>   Plus tard, ma fille m'a dit quelle n'oublierait jamais cette expérience et je pense que les daims ont ressentis la  même chose. Je vous l'ai dit que c'était superbe... n'est-ce pas ?"</a:t>
            </a:r>
          </a:p>
          <a:p>
            <a:r>
              <a:rPr lang="fr-FR" sz="3200" b="1" dirty="0">
                <a:solidFill>
                  <a:schemeClr val="bg1"/>
                </a:solidFill>
              </a:rPr>
              <a:t> </a:t>
            </a:r>
            <a:r>
              <a:rPr lang="fr-FR" sz="3200" b="1" dirty="0" smtClean="0">
                <a:solidFill>
                  <a:schemeClr val="bg1"/>
                </a:solidFill>
              </a:rPr>
              <a:t>  La vie est courte… Pardonne rapidement, aime vraiment, ris à gorge déployée et...ne regrette jamais ce qui t’a fait rire.</a:t>
            </a:r>
            <a:endParaRPr lang="fr-FR" sz="3200" b="1" dirty="0">
              <a:solidFill>
                <a:schemeClr val="bg1"/>
              </a:solidFill>
            </a:endParaRPr>
          </a:p>
        </p:txBody>
      </p:sp>
    </p:spTree>
    <p:extLst>
      <p:ext uri="{BB962C8B-B14F-4D97-AF65-F5344CB8AC3E}">
        <p14:creationId xmlns:p14="http://schemas.microsoft.com/office/powerpoint/2010/main" val="38911688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26</a:t>
            </a:fld>
            <a:endParaRPr lang="fr-FR" sz="2800" b="1" dirty="0"/>
          </a:p>
        </p:txBody>
      </p:sp>
      <p:sp>
        <p:nvSpPr>
          <p:cNvPr id="2" name="Rectangle 1"/>
          <p:cNvSpPr/>
          <p:nvPr/>
        </p:nvSpPr>
        <p:spPr>
          <a:xfrm>
            <a:off x="1742049" y="1536174"/>
            <a:ext cx="8707902" cy="3785652"/>
          </a:xfrm>
          <a:prstGeom prst="rect">
            <a:avLst/>
          </a:prstGeom>
        </p:spPr>
        <p:txBody>
          <a:bodyPr wrap="square">
            <a:spAutoFit/>
          </a:bodyPr>
          <a:lstStyle/>
          <a:p>
            <a:r>
              <a:rPr lang="fr-FR" sz="4800" b="1" dirty="0" smtClean="0">
                <a:solidFill>
                  <a:schemeClr val="bg1"/>
                </a:solidFill>
              </a:rPr>
              <a:t> “ Quand les hommes vivront d’amour il n’y aura plus de misère, les soldats seront troubadours mais nous, nous serons morts mon frère... “</a:t>
            </a:r>
            <a:endParaRPr lang="fr-FR" sz="4800" b="1" dirty="0">
              <a:solidFill>
                <a:schemeClr val="bg1"/>
              </a:solidFill>
            </a:endParaRPr>
          </a:p>
        </p:txBody>
      </p:sp>
    </p:spTree>
    <p:extLst>
      <p:ext uri="{BB962C8B-B14F-4D97-AF65-F5344CB8AC3E}">
        <p14:creationId xmlns:p14="http://schemas.microsoft.com/office/powerpoint/2010/main" val="3879918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50000"/>
                <a:lumOff val="50000"/>
              </a:schemeClr>
            </a:gs>
            <a:gs pos="0">
              <a:schemeClr val="accent5">
                <a:lumMod val="89000"/>
              </a:schemeClr>
            </a:gs>
            <a:gs pos="79000">
              <a:schemeClr val="bg2">
                <a:lumMod val="50000"/>
              </a:schemeClr>
            </a:gs>
            <a:gs pos="89000">
              <a:schemeClr val="accent5">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21695" y="324423"/>
            <a:ext cx="9388654" cy="6322100"/>
          </a:xfrm>
          <a:prstGeom prst="rect">
            <a:avLst/>
          </a:prstGeom>
        </p:spPr>
      </p:pic>
      <p:sp>
        <p:nvSpPr>
          <p:cNvPr id="5" name="Espace réservé de la date 4"/>
          <p:cNvSpPr>
            <a:spLocks noGrp="1"/>
          </p:cNvSpPr>
          <p:nvPr>
            <p:ph type="dt" sz="half" idx="10"/>
          </p:nvPr>
        </p:nvSpPr>
        <p:spPr>
          <a:xfrm>
            <a:off x="10800054" y="6487604"/>
            <a:ext cx="1146283" cy="370396"/>
          </a:xfrm>
        </p:spPr>
        <p:txBody>
          <a:bodyPr/>
          <a:lstStyle/>
          <a:p>
            <a:fld id="{E3E68097-7C53-4F6E-9F3A-BE735800A02A}" type="datetime1">
              <a:rPr lang="fr-FR" sz="1200" b="1" smtClean="0">
                <a:solidFill>
                  <a:schemeClr val="bg1"/>
                </a:solidFill>
              </a:rPr>
              <a:t>07/07/2019</a:t>
            </a:fld>
            <a:endParaRPr lang="fr-FR" sz="1200" b="1" dirty="0">
              <a:solidFill>
                <a:schemeClr val="bg1"/>
              </a:solidFill>
            </a:endParaRPr>
          </a:p>
        </p:txBody>
      </p:sp>
      <p:sp>
        <p:nvSpPr>
          <p:cNvPr id="6" name="Espace réservé du pied de page 5"/>
          <p:cNvSpPr>
            <a:spLocks noGrp="1"/>
          </p:cNvSpPr>
          <p:nvPr>
            <p:ph type="ftr" sz="quarter" idx="11"/>
          </p:nvPr>
        </p:nvSpPr>
        <p:spPr>
          <a:xfrm>
            <a:off x="3180055" y="6554027"/>
            <a:ext cx="7619999" cy="365125"/>
          </a:xfrm>
        </p:spPr>
        <p:txBody>
          <a:bodyPr/>
          <a:lstStyle/>
          <a:p>
            <a:r>
              <a:rPr lang="fr-FR" sz="1400" b="1" dirty="0" smtClean="0">
                <a:solidFill>
                  <a:schemeClr val="bg1"/>
                </a:solidFill>
              </a:rPr>
              <a:t>PPS Lande 2019 je compose pour vous avec ma douces et fidèle amie</a:t>
            </a:r>
            <a:endParaRPr lang="fr-FR" sz="1400" b="1" dirty="0">
              <a:solidFill>
                <a:schemeClr val="bg1"/>
              </a:solidFill>
            </a:endParaRPr>
          </a:p>
        </p:txBody>
      </p:sp>
      <p:sp>
        <p:nvSpPr>
          <p:cNvPr id="7" name="Espace réservé du numéro de diapositive 6"/>
          <p:cNvSpPr>
            <a:spLocks noGrp="1"/>
          </p:cNvSpPr>
          <p:nvPr>
            <p:ph type="sldNum" sz="quarter" idx="12"/>
          </p:nvPr>
        </p:nvSpPr>
        <p:spPr/>
        <p:txBody>
          <a:bodyPr/>
          <a:lstStyle/>
          <a:p>
            <a:fld id="{089CC775-B62A-4662-BB72-F3FA4559DABE}" type="slidenum">
              <a:rPr lang="fr-FR" sz="2800" b="1" smtClean="0"/>
              <a:t>27</a:t>
            </a:fld>
            <a:endParaRPr lang="fr-FR" sz="2800" b="1" dirty="0"/>
          </a:p>
        </p:txBody>
      </p:sp>
      <p:sp>
        <p:nvSpPr>
          <p:cNvPr id="8" name="Rectangle 7"/>
          <p:cNvSpPr/>
          <p:nvPr/>
        </p:nvSpPr>
        <p:spPr>
          <a:xfrm>
            <a:off x="2392902" y="822991"/>
            <a:ext cx="7406195" cy="4154984"/>
          </a:xfrm>
          <a:prstGeom prst="rect">
            <a:avLst/>
          </a:prstGeom>
        </p:spPr>
        <p:txBody>
          <a:bodyPr wrap="none">
            <a:spAutoFit/>
          </a:bodyPr>
          <a:lstStyle/>
          <a:p>
            <a:r>
              <a:rPr lang="fr-FR" sz="8800" b="1" dirty="0" smtClean="0">
                <a:ln>
                  <a:solidFill>
                    <a:srgbClr val="FFFF00"/>
                  </a:solidFill>
                </a:ln>
                <a:solidFill>
                  <a:schemeClr val="bg1"/>
                </a:solidFill>
              </a:rPr>
              <a:t>     C’était</a:t>
            </a:r>
          </a:p>
          <a:p>
            <a:r>
              <a:rPr lang="fr-FR" sz="8800" b="1" dirty="0" smtClean="0">
                <a:ln>
                  <a:solidFill>
                    <a:srgbClr val="FFFF00"/>
                  </a:solidFill>
                </a:ln>
                <a:solidFill>
                  <a:schemeClr val="bg1"/>
                </a:solidFill>
              </a:rPr>
              <a:t>BEAU ET RARE</a:t>
            </a:r>
          </a:p>
          <a:p>
            <a:r>
              <a:rPr lang="fr-FR" sz="8800" b="1" dirty="0" smtClean="0">
                <a:ln>
                  <a:solidFill>
                    <a:srgbClr val="FFFF00"/>
                  </a:solidFill>
                </a:ln>
                <a:solidFill>
                  <a:schemeClr val="bg1"/>
                </a:solidFill>
              </a:rPr>
              <a:t>   par Lande</a:t>
            </a:r>
            <a:endParaRPr lang="fr-FR" sz="8800" b="1" dirty="0">
              <a:ln>
                <a:solidFill>
                  <a:srgbClr val="FFFF00"/>
                </a:solidFill>
              </a:ln>
              <a:solidFill>
                <a:schemeClr val="bg1"/>
              </a:solidFill>
            </a:endParaRPr>
          </a:p>
        </p:txBody>
      </p:sp>
    </p:spTree>
    <p:extLst>
      <p:ext uri="{BB962C8B-B14F-4D97-AF65-F5344CB8AC3E}">
        <p14:creationId xmlns:p14="http://schemas.microsoft.com/office/powerpoint/2010/main" val="31673121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2000">
        <p15:prstTrans prst="peelOff"/>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48</TotalTime>
  <Words>1025</Words>
  <Application>Microsoft Office PowerPoint</Application>
  <PresentationFormat>Grand écran</PresentationFormat>
  <Paragraphs>139</Paragraphs>
  <Slides>27</Slides>
  <Notes>27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27</vt:i4>
      </vt:variant>
    </vt:vector>
  </HeadingPairs>
  <TitlesOfParts>
    <vt:vector size="32" baseType="lpstr">
      <vt:lpstr>Arial</vt:lpstr>
      <vt:lpstr>Calibri</vt:lpstr>
      <vt:lpstr>Century Gothic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2019-07-07T14:53:38Z</dcterms:created>
  <dcterms:modified xsi:type="dcterms:W3CDTF">2019-07-07T15:46:25Z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