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2unSCjFwt0/qkm+qvf3Nw==" hashData="d7IElyPlG/u/drJfz8lqkOBfGR/qvYMQjLgr/VCe1elQ8DMzKYgwE/7Fk1noyZn3H+4r6UXWU6h++EzgPhdu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18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CFCC8-D7E2-43D1-8DBA-1DE68EAFE921}" type="datetimeFigureOut">
              <a:rPr lang="fr-FR" smtClean="0"/>
              <a:t>22/07/2019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E7FF7-E0AB-4762-9E24-4FFA3DC36C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479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537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696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30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742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4986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073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215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66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4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33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57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07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E7FF7-E0AB-4762-9E24-4FFA3DC36CB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642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8B048-506B-402E-A117-8364F0F278EF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F5E35-7571-427A-B9D5-B17E11076753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B810C-4F41-4277-A4EB-8AD27CC66C23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18251-A2C6-425B-B6F4-B6AD310C8712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2384-513C-41FA-A294-D21BE1821856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DA79F-3A8D-4E2E-A18E-8A1CC523F8BB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13DBD-4AF6-488B-8360-8ED6065E227A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E4677-C851-4D9A-92B7-C3873DD14AAE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8C61D-7DBD-4D5D-AF50-5DEDD29232D5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8F937-25AB-40E0-9C4C-BA7FF8621B92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5F473-6581-476F-A2BE-DFBEE552423A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6B59-FCB7-4C09-93F9-761E676129B7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A8946-49D3-45AB-8119-CBF0914AD6A1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DCA4-AB28-4F0C-8004-DB357D0D957B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8BF74-C2EC-4908-9FFF-361CBE8C520D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C94E3-6E1C-4CD2-9635-B9452D4DB2FF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88E63-F4B8-401B-AFC5-CDAA2438E5A3}" type="datetime1">
              <a:rPr lang="en-US" smtClean="0"/>
              <a:t>7/22/2019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031" y="1652504"/>
            <a:ext cx="5974598" cy="4706520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82046" y="78278"/>
            <a:ext cx="10594567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Arbres </a:t>
            </a:r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majestueux</a:t>
            </a:r>
          </a:p>
          <a:p>
            <a:r>
              <a:rPr lang="fr-FR" sz="13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 </a:t>
            </a:r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N°1</a:t>
            </a:r>
            <a:endParaRPr lang="fr-FR" sz="13800" b="1" dirty="0" smtClean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13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par Lande</a:t>
            </a:r>
            <a:endParaRPr lang="fr-FR" sz="13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88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  <p:sndAc>
          <p:stSnd loop="1">
            <p:snd r:embed="rId3" name="Belles Images 10 - Cl. P .. 01 03 2011_001.wav"/>
          </p:stSnd>
        </p:sndAc>
      </p:transition>
    </mc:Choice>
    <mc:Fallback>
      <p:transition spd="slow" advTm="13000">
        <p:fade/>
        <p:sndAc>
          <p:stSnd loop="1">
            <p:snd r:embed="rId3" name="Belles Images 10 - Cl. P .. 01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728662"/>
            <a:ext cx="8382000" cy="54006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905000" y="823436"/>
            <a:ext cx="84709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Bon, d'accord... Techniquement, les rhododendrons ne sont pas considérés comme des arbres, mais comme des buissons – </a:t>
            </a:r>
            <a:r>
              <a:rPr lang="fr-FR" sz="4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botanistes</a:t>
            </a:r>
            <a:r>
              <a:rPr lang="fr-FR" sz="40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       je </a:t>
            </a:r>
            <a:r>
              <a:rPr lang="fr-FR" sz="40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Brush Script MT" panose="03060802040406070304" pitchFamily="66" charset="0"/>
              </a:rPr>
              <a:t>vous vois venir ! Mais bon vu la taille et l'âge de celui-ci, il n'a pas volé sa place dans cet article.</a:t>
            </a:r>
          </a:p>
        </p:txBody>
      </p:sp>
    </p:spTree>
    <p:extLst>
      <p:ext uri="{BB962C8B-B14F-4D97-AF65-F5344CB8AC3E}">
        <p14:creationId xmlns:p14="http://schemas.microsoft.com/office/powerpoint/2010/main" val="151245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82117"/>
            <a:ext cx="8382000" cy="55626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974634" y="725605"/>
            <a:ext cx="6209393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Une glycine de 144 ans au Japon -</a:t>
            </a:r>
          </a:p>
        </p:txBody>
      </p:sp>
    </p:spTree>
    <p:extLst>
      <p:ext uri="{BB962C8B-B14F-4D97-AF65-F5344CB8AC3E}">
        <p14:creationId xmlns:p14="http://schemas.microsoft.com/office/powerpoint/2010/main" val="274948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01101"/>
            <a:ext cx="7848600" cy="59132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311400" y="501101"/>
            <a:ext cx="7670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Presque 2000 mètres carrés de fleurs magnifiques, c'est l'une des plus grosses et des plus vieilles du monde. Pareil, pour les pointilleux, 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il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s'agit d'une liane et non pas d'un arbre. Mais posez moi ce livre de biologie, je vous dis, et admirez les photos !</a:t>
            </a:r>
          </a:p>
        </p:txBody>
      </p:sp>
    </p:spTree>
    <p:extLst>
      <p:ext uri="{BB962C8B-B14F-4D97-AF65-F5344CB8AC3E}">
        <p14:creationId xmlns:p14="http://schemas.microsoft.com/office/powerpoint/2010/main" val="333657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8175"/>
            <a:ext cx="8382000" cy="5581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39549" y="783766"/>
            <a:ext cx="9327553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Les arbres de </a:t>
            </a:r>
            <a:r>
              <a:rPr lang="fr-FR" sz="40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Slope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 Point, en Nouvelle Zélande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–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Tout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au sud de la Nouvelle Zélande, ces arbres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aux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branches noueuses, torturés, pliés en deux vous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donnent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une idée de la puissance 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et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de la fréquence des vents </a:t>
            </a:r>
            <a:r>
              <a:rPr lang="fr-FR" sz="40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sub-antarctiques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94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52462"/>
            <a:ext cx="8382000" cy="55530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592834" y="538155"/>
            <a:ext cx="697299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Érable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Japonais en </a:t>
            </a:r>
            <a:r>
              <a:rPr lang="fr-FR" sz="4000" b="1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Oregon,États-Unis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408641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47700"/>
            <a:ext cx="83820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417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3412"/>
            <a:ext cx="8382000" cy="55911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09007" y="684933"/>
            <a:ext cx="937398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Hêtre de l'antarctique drapé de mousses et de lichens -Cette espèce d'arbre est un descendant direct des espèces qui peuplaient jadis les forêts tropicales humides préhistoriques. 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Ils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poussent normalement en Patagonie (au sud de l'Argentine et du Chili) mais ce spécimen-là a été planté en Australie</a:t>
            </a:r>
          </a:p>
        </p:txBody>
      </p:sp>
    </p:spTree>
    <p:extLst>
      <p:ext uri="{BB962C8B-B14F-4D97-AF65-F5344CB8AC3E}">
        <p14:creationId xmlns:p14="http://schemas.microsoft.com/office/powerpoint/2010/main" val="84125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007" y="431093"/>
            <a:ext cx="5386647" cy="60101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304962" y="431093"/>
            <a:ext cx="847802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 Cerisiers en fleurs à Bonn, en Allemagne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–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En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Avril, certaines rues de Bonn se transforment </a:t>
            </a:r>
            <a:endParaRPr lang="fr-FR" sz="4000" b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en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véritables tunnels de cerisiers en fleurs.</a:t>
            </a:r>
          </a:p>
        </p:txBody>
      </p:sp>
    </p:spTree>
    <p:extLst>
      <p:ext uri="{BB962C8B-B14F-4D97-AF65-F5344CB8AC3E}">
        <p14:creationId xmlns:p14="http://schemas.microsoft.com/office/powerpoint/2010/main" val="214339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575" y="250030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3412"/>
            <a:ext cx="8382000" cy="55911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687132" y="519316"/>
            <a:ext cx="88129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Chêne Ange de John Island, en Caroline du Sud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–</a:t>
            </a:r>
          </a:p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20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mètres de haut et plus de 1500 ans. </a:t>
            </a:r>
            <a:endParaRPr lang="fr-FR" sz="4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Et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toutes ses dents.</a:t>
            </a:r>
          </a:p>
        </p:txBody>
      </p:sp>
    </p:spTree>
    <p:extLst>
      <p:ext uri="{BB962C8B-B14F-4D97-AF65-F5344CB8AC3E}">
        <p14:creationId xmlns:p14="http://schemas.microsoft.com/office/powerpoint/2010/main" val="161236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7816" y="420182"/>
            <a:ext cx="8303029" cy="60319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83456" y="441353"/>
            <a:ext cx="667843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Flamboyant du Brésil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– </a:t>
            </a:r>
          </a:p>
          <a:p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Le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flamboyant est un arbre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endémique</a:t>
            </a:r>
          </a:p>
          <a:p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de Madagascar, mais il pousse dans </a:t>
            </a:r>
            <a:endParaRPr lang="fr-FR" sz="4000" b="1" dirty="0" smtClean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zones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tropicales un peu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partout</a:t>
            </a:r>
          </a:p>
          <a:p>
            <a:r>
              <a:rPr lang="fr-FR" sz="4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dans le monde.</a:t>
            </a:r>
          </a:p>
        </p:txBody>
      </p:sp>
    </p:spTree>
    <p:extLst>
      <p:ext uri="{BB962C8B-B14F-4D97-AF65-F5344CB8AC3E}">
        <p14:creationId xmlns:p14="http://schemas.microsoft.com/office/powerpoint/2010/main" val="7821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52462"/>
            <a:ext cx="8382000" cy="55530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162067" y="575475"/>
            <a:ext cx="7686400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        Dragonnier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de Socotra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–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Cet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arbre est endémique de l'île de Socotra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près du Yémen. On en tire la fameuse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résine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de sang-dragon qui est utilisée dans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la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médecine traditionnelle, comme </a:t>
            </a:r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teinture</a:t>
            </a:r>
          </a:p>
          <a:p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et comme vernis pour les violons.</a:t>
            </a:r>
          </a:p>
        </p:txBody>
      </p:sp>
    </p:spTree>
    <p:extLst>
      <p:ext uri="{BB962C8B-B14F-4D97-AF65-F5344CB8AC3E}">
        <p14:creationId xmlns:p14="http://schemas.microsoft.com/office/powerpoint/2010/main" val="195239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313" y="257175"/>
            <a:ext cx="11730037" cy="6357938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92000">
                  <a:schemeClr val="accent5">
                    <a:lumMod val="60000"/>
                    <a:lumOff val="40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032" y="1761540"/>
            <a:ext cx="5974598" cy="4706520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93266" y="6359024"/>
            <a:ext cx="1146283" cy="370396"/>
          </a:xfrm>
        </p:spPr>
        <p:txBody>
          <a:bodyPr/>
          <a:lstStyle/>
          <a:p>
            <a:fld id="{0EF54EC7-4F1B-40D4-B85D-B7CBB45F475F}" type="datetime1">
              <a:rPr lang="en-US" sz="1050" b="1" smtClean="0">
                <a:solidFill>
                  <a:schemeClr val="accent4">
                    <a:lumMod val="50000"/>
                  </a:schemeClr>
                </a:solidFill>
              </a:rPr>
              <a:t>7/22/2019</a:t>
            </a:fld>
            <a:endParaRPr lang="en-US" sz="105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865562" y="6359024"/>
            <a:ext cx="4460876" cy="365125"/>
          </a:xfrm>
        </p:spPr>
        <p:txBody>
          <a:bodyPr/>
          <a:lstStyle/>
          <a:p>
            <a:r>
              <a:rPr lang="fr-FR" sz="1000" b="1" dirty="0" smtClean="0">
                <a:solidFill>
                  <a:schemeClr val="accent4">
                    <a:lumMod val="50000"/>
                  </a:schemeClr>
                </a:solidFill>
              </a:rPr>
              <a:t>PPS Lande2019 je compose pour vous avec ma douce et fidèle amie</a:t>
            </a:r>
            <a:endParaRPr lang="en-US" sz="1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82047" y="257175"/>
            <a:ext cx="10594567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C’était</a:t>
            </a:r>
          </a:p>
          <a:p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Arbres majestueux</a:t>
            </a:r>
          </a:p>
          <a:p>
            <a:r>
              <a:rPr lang="fr-FR" sz="13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par Lande</a:t>
            </a:r>
            <a:endParaRPr lang="fr-FR" sz="13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50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102</TotalTime>
  <Words>549</Words>
  <Application>Microsoft Office PowerPoint</Application>
  <PresentationFormat>Grand écran</PresentationFormat>
  <Paragraphs>88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Arial</vt:lpstr>
      <vt:lpstr>Brush Script MT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2019-07-17T15:40:17Z</dcterms:created>
  <dcterms:modified xsi:type="dcterms:W3CDTF">2019-07-22T13:32:40Z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