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70" r:id="rId2"/>
    <p:sldId id="256" r:id="rId3"/>
    <p:sldId id="260" r:id="rId4"/>
    <p:sldId id="257" r:id="rId5"/>
    <p:sldId id="263" r:id="rId6"/>
    <p:sldId id="264" r:id="rId7"/>
    <p:sldId id="258" r:id="rId8"/>
    <p:sldId id="259" r:id="rId9"/>
    <p:sldId id="261" r:id="rId10"/>
    <p:sldId id="271" r:id="rId1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ZNQaXIaKoBhARwqVdK9ng==" hashData="Je7RtxgIeMa0/bg+YtJFzePC1p/SeROJ/R42mY+lkkdVu+aSxewLk75UOYcMVRRNmVGv044byid7nn8trqDyD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26" autoAdjust="0"/>
    <p:restoredTop sz="94660"/>
  </p:normalViewPr>
  <p:slideViewPr>
    <p:cSldViewPr snapToGrid="0" showGuides="1">
      <p:cViewPr varScale="1">
        <p:scale>
          <a:sx n="79" d="100"/>
          <a:sy n="79" d="100"/>
        </p:scale>
        <p:origin x="120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CC8DF2-7BD2-4268-BA17-7AC25166EF52}" type="datetimeFigureOut">
              <a:rPr lang="fr-FR" smtClean="0"/>
              <a:t>15/06/2021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9AC533-80D9-4113-A957-8F25CCA551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6933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42012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01267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37187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2157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0672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6778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6942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73649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3603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56216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0A7E5-A351-4AF3-BBD5-3A4587E2F0A2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480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4539C-EB39-4F42-ACC7-9449A84DCC2A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3030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75FDC-2829-4F60-9F27-6F9016B70996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4900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1AF90-903F-4BD7-A19B-3D47732B744D}" type="datetime1">
              <a:rPr lang="fr-FR" smtClean="0"/>
              <a:t>15/06/2021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945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9F27D-7190-4A98-82F9-073A1EC874FF}" type="datetime1">
              <a:rPr lang="fr-FR" smtClean="0"/>
              <a:t>15/06/2021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319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CCD3A-4F5E-4E17-8F67-3D9E9DC298DD}" type="datetime1">
              <a:rPr lang="fr-FR" smtClean="0"/>
              <a:t>15/06/2021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6372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58EAF-2B3E-4548-9039-88E3F2CF5342}" type="datetime1">
              <a:rPr lang="fr-FR" smtClean="0"/>
              <a:t>15/06/2021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2486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C70F-27C7-45FB-9E02-A4F1201FD9E0}" type="datetime1">
              <a:rPr lang="fr-FR" smtClean="0"/>
              <a:t>15/06/2021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4558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C757-C2E0-4579-98A2-F177A18B07A8}" type="datetime1">
              <a:rPr lang="fr-FR" smtClean="0"/>
              <a:t>15/06/2021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80781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4E516-389E-4E7D-A8AE-B123F38B7171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959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859FC-5A29-46B2-B86B-0F16C987C545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700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accent1">
                <a:lumMod val="5000"/>
                <a:lumOff val="95000"/>
              </a:schemeClr>
            </a:gs>
            <a:gs pos="72000">
              <a:srgbClr val="15181B"/>
            </a:gs>
            <a:gs pos="99000">
              <a:srgbClr val="FFC000"/>
            </a:gs>
            <a:gs pos="89000">
              <a:schemeClr val="accent6">
                <a:lumMod val="60000"/>
                <a:lumOff val="40000"/>
              </a:schemeClr>
            </a:gs>
            <a:gs pos="66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1753D7-72E9-43B5-B4D2-3E29C5C45EDA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98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FB9DD24D-8362-4BAD-8873-F6757521C5C9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1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6344" y="1301110"/>
            <a:ext cx="9539311" cy="441730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87756" y="3112031"/>
            <a:ext cx="3252069" cy="260638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959557" y="1004233"/>
            <a:ext cx="647965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odoni MT Black" panose="02070A03080606020203" pitchFamily="18" charset="0"/>
              </a:rPr>
              <a:t>Johnny </a:t>
            </a:r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odoni MT Black" panose="02070A03080606020203" pitchFamily="18" charset="0"/>
              </a:rPr>
              <a:t>Hallyday 1992</a:t>
            </a:r>
            <a:endParaRPr lang="fr-FR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Bodoni MT Black" panose="02070A03080606020203" pitchFamily="18" charset="0"/>
            </a:endParaRPr>
          </a:p>
          <a:p>
            <a:pPr algn="ctr"/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60819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  <p:sndAc>
          <p:stSnd>
            <p:snd r:embed="rId3" name="Et puis je sais -Johnny Hallyday.wav"/>
          </p:stSnd>
        </p:sndAc>
      </p:transition>
    </mc:Choice>
    <mc:Fallback>
      <p:transition spd="slow" advTm="24000">
        <p:fade/>
        <p:sndAc>
          <p:stSnd>
            <p:snd r:embed="rId3" name="Et puis je sais -Johnny Hallyd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D8EFC230-C32B-4E1C-AF34-2529711D3043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2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2683850" y="1952165"/>
            <a:ext cx="6824305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Et puis je sais</a:t>
            </a:r>
            <a:r>
              <a:rPr lang="fr-FR" sz="8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 </a:t>
            </a:r>
            <a:endParaRPr lang="fr-FR" sz="88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odoni MT Black" panose="02070A03080606020203" pitchFamily="18" charset="0"/>
            </a:endParaRPr>
          </a:p>
          <a:p>
            <a:pPr algn="ctr"/>
            <a:r>
              <a:rPr lang="fr-FR" sz="8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par Johnny</a:t>
            </a:r>
            <a:endParaRPr lang="fr-FR" sz="8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597029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D63F616E-54A2-477E-88D6-6866500E33BD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3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3392" y="1139753"/>
            <a:ext cx="6645216" cy="4578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53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118B2BB5-E600-49D5-B727-93B69AD64971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4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84680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0496" y="1158043"/>
            <a:ext cx="7011008" cy="4541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85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E09E9CCA-BCB8-4B21-8BA6-FDB3D2394E10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5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4052" y="1164139"/>
            <a:ext cx="5803895" cy="4529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17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14516FDA-5F29-4A01-B92F-8E2666D277D6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6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5627" y="1127560"/>
            <a:ext cx="7120745" cy="4602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886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13780502-7A59-4EF7-9748-7F05040850C2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7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2824" y="1148898"/>
            <a:ext cx="5706351" cy="4560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852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D8A93C56-5451-414B-8052-6C3789E1E1AF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8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9488" y="1106222"/>
            <a:ext cx="6633023" cy="4645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8584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1000">
        <p15:prstTrans prst="pageCurlDouble"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A428EC5C-A49F-4DD1-888D-CF6F636C9E01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9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5940" y="1188526"/>
            <a:ext cx="5060119" cy="4480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9132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0000">
        <p15:prstTrans prst="pageCurlDouble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915EF839-A18B-4B9A-88D9-5D5CEBCA125F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10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2739064" y="2734697"/>
            <a:ext cx="668484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C’était Johnny</a:t>
            </a:r>
            <a:endParaRPr lang="fr-FR" sz="8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49679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0000">
        <p15:prstTrans prst="pageCurlDouble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71</Words>
  <Application>Microsoft Office PowerPoint</Application>
  <PresentationFormat>Grand écran</PresentationFormat>
  <Paragraphs>44</Paragraphs>
  <Slides>10</Slides>
  <Notes>10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5" baseType="lpstr">
      <vt:lpstr>Arial</vt:lpstr>
      <vt:lpstr>Bodoni MT Black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38</cp:revision>
  <dcterms:created xsi:type="dcterms:W3CDTF">2020-04-17T12:27:46Z</dcterms:created>
  <dcterms:modified xsi:type="dcterms:W3CDTF">2021-06-15T18:49:30Z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