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BpTvuBoVTK8zlXQNF1JiQ==" hashData="Tg1spZcobFUfLgyI8JU61lwP13lVe86hsj4ChkLvh/LPF7zNjs8vTw+3qkSZegmhY14+OA6euQM7kttMJFxf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15/06/2021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15/06/2021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1970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  <p:sndAc>
          <p:stSnd>
            <p:snd r:embed="rId3" name="Essayez - Johnny Hallyday.wav"/>
          </p:stSnd>
        </p:sndAc>
      </p:transition>
    </mc:Choice>
    <mc:Fallback>
      <p:transition spd="slow" advTm="24000">
        <p:fade/>
        <p:sndAc>
          <p:stSnd>
            <p:snd r:embed="rId3" name="Essayez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390774" y="1952165"/>
            <a:ext cx="541045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Essayez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5000">
        <p15:prstTrans prst="pageCurlDouble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7000">
        <p15:prstTrans prst="pageCurlDouble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7000">
        <p15:prstTrans prst="pageCurlDouble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68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2020-04-17T12:27:46Z</dcterms:created>
  <dcterms:modified xsi:type="dcterms:W3CDTF">2021-06-15T18:37:51Z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