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71hn+KYUdmXQ79VSJLTEw==" hashData="5duCW2eoXLOyyayNp7z90U1AdV6XvZGhMzlp1fBLtHzQcL6Mntca814YTbburwPQlzTa06rFi0RZGiqIK/9Z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14/06/2021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14/06/2021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14/06/2021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14/06/2021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14/06/2021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59557" y="1004233"/>
            <a:ext cx="64796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1989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  <p:sndAc>
          <p:stSnd>
            <p:snd r:embed="rId3" name="C'est du vent - Johnny Hallyday.wav"/>
          </p:stSnd>
        </p:sndAc>
      </p:transition>
    </mc:Choice>
    <mc:Fallback>
      <p:transition spd="slow" advTm="22000">
        <p:fade/>
        <p:sndAc>
          <p:stSnd>
            <p:snd r:embed="rId3" name="C'est du vent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069372" y="1952165"/>
            <a:ext cx="605325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C’est du vent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14/06/2021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4000">
        <p15:prstTrans prst="pageCurlDouble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70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2020-04-17T12:27:46Z</dcterms:created>
  <dcterms:modified xsi:type="dcterms:W3CDTF">2021-06-14T18:04:11Z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