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56" r:id="rId3"/>
    <p:sldId id="260" r:id="rId4"/>
    <p:sldId id="257" r:id="rId5"/>
    <p:sldId id="263" r:id="rId6"/>
    <p:sldId id="264" r:id="rId7"/>
    <p:sldId id="258" r:id="rId8"/>
    <p:sldId id="259" r:id="rId9"/>
    <p:sldId id="261" r:id="rId10"/>
    <p:sldId id="271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clKcOYIp3fB6URghvEeuw==" hashData="kkG7xYpkjZFlSRkWCOjpDDqk6BFId4j11S7i8+HbrvRr5S3nJ0WegWdezYO70DAJM3hUmKCgscneajpiP5yX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8DF2-7BD2-4268-BA17-7AC25166EF52}" type="datetimeFigureOut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533-80D9-4113-A957-8F25CCA55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93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201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26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18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157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67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78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694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36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603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2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0A7E5-A351-4AF3-BBD5-3A4587E2F0A2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48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539C-EB39-4F42-ACC7-9449A84DCC2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30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75FDC-2829-4F60-9F27-6F9016B70996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90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1AF90-903F-4BD7-A19B-3D47732B744D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5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F27D-7190-4A98-82F9-073A1EC874FF}" type="datetime1">
              <a:rPr lang="fr-FR" smtClean="0"/>
              <a:t>15/06/2021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31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CD3A-4F5E-4E17-8F67-3D9E9DC298DD}" type="datetime1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37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8EAF-2B3E-4548-9039-88E3F2CF5342}" type="datetime1">
              <a:rPr lang="fr-FR" smtClean="0"/>
              <a:t>15/06/2021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C70F-27C7-45FB-9E02-A4F1201FD9E0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558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C757-C2E0-4579-98A2-F177A18B07A8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7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E516-389E-4E7D-A8AE-B123F38B7171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5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859FC-5A29-46B2-B86B-0F16C987C545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0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72000">
              <a:srgbClr val="15181B"/>
            </a:gs>
            <a:gs pos="99000">
              <a:srgbClr val="FFC000"/>
            </a:gs>
            <a:gs pos="89000">
              <a:schemeClr val="accent6">
                <a:lumMod val="60000"/>
                <a:lumOff val="40000"/>
              </a:schemeClr>
            </a:gs>
            <a:gs pos="66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753D7-72E9-43B5-B4D2-3E29C5C45ED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9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FB9DD24D-8362-4BAD-8873-F6757521C5C9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6344" y="1301110"/>
            <a:ext cx="9539311" cy="4417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7756" y="3112031"/>
            <a:ext cx="3252069" cy="260638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59557" y="1004233"/>
            <a:ext cx="64796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Johnny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Hallyday 2007</a:t>
            </a:r>
            <a:endParaRPr lang="fr-F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doni MT Black" panose="02070A03080606020203" pitchFamily="18" charset="0"/>
            </a:endParaRP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6081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  <p:sndAc>
          <p:stSnd>
            <p:snd r:embed="rId3" name="Ce que j'ai fait de ma vie-Johnny Hallyday.wav"/>
          </p:stSnd>
        </p:sndAc>
      </p:transition>
    </mc:Choice>
    <mc:Fallback>
      <p:transition spd="slow" advTm="30000">
        <p:fade/>
        <p:sndAc>
          <p:stSnd>
            <p:snd r:embed="rId3" name="Ce que j'ai fait de ma vie-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EFC230-C32B-4E1C-AF34-2529711D3043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1786967" y="1298828"/>
            <a:ext cx="8618065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Ce que</a:t>
            </a:r>
          </a:p>
          <a:p>
            <a:pPr algn="ctr"/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j’ai fait de ma vie</a:t>
            </a:r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</a:t>
            </a:r>
            <a:endParaRPr lang="fr-FR" sz="8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odoni MT Black" panose="02070A03080606020203" pitchFamily="18" charset="0"/>
            </a:endParaRPr>
          </a:p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par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70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63F616E-54A2-477E-88D6-6866500E33BD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1139753"/>
            <a:ext cx="6645216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18B2BB5-E600-49D5-B727-93B69AD6497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84680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496" y="1158043"/>
            <a:ext cx="7011008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85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E09E9CCA-BCB8-4B21-8BA6-FDB3D2394E10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52" y="1164139"/>
            <a:ext cx="5803895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4516FDA-5F29-4A01-B92F-8E2666D277D6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627" y="1127560"/>
            <a:ext cx="7120745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8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3780502-7A59-4EF7-9748-7F05040850C2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7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824" y="1148898"/>
            <a:ext cx="5706351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5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A93C56-5451-414B-8052-6C3789E1E1A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8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488" y="1106222"/>
            <a:ext cx="6633023" cy="46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5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A428EC5C-A49F-4DD1-888D-CF6F636C9E0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9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940" y="1188526"/>
            <a:ext cx="5060119" cy="448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13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915EF839-A18B-4B9A-88D9-5D5CEBCA125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10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739064" y="2734697"/>
            <a:ext cx="66848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C’était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9679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75</Words>
  <Application>Microsoft Office PowerPoint</Application>
  <PresentationFormat>Grand écran</PresentationFormat>
  <Paragraphs>45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Bodoni MT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41</cp:revision>
  <dcterms:created xsi:type="dcterms:W3CDTF">2020-04-17T12:27:46Z</dcterms:created>
  <dcterms:modified xsi:type="dcterms:W3CDTF">2021-06-15T18:03:01Z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