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70" r:id="rId2"/>
    <p:sldId id="256" r:id="rId3"/>
    <p:sldId id="260" r:id="rId4"/>
    <p:sldId id="257" r:id="rId5"/>
    <p:sldId id="263" r:id="rId6"/>
    <p:sldId id="264" r:id="rId7"/>
    <p:sldId id="258" r:id="rId8"/>
    <p:sldId id="259" r:id="rId9"/>
    <p:sldId id="261" r:id="rId10"/>
    <p:sldId id="271" r:id="rId1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2Ah/TDvYdj7C9q58LGPgcQ==" hashData="rnhHNDMAhQNHdrDV6an4CEgM/aTbXVnSKdw4zSd5NPbBnRPSxBsz0uZQVsshbdW4aejhuiM8P8/f48DOWyks9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26" autoAdjust="0"/>
    <p:restoredTop sz="94660"/>
  </p:normalViewPr>
  <p:slideViewPr>
    <p:cSldViewPr snapToGrid="0" showGuides="1">
      <p:cViewPr varScale="1">
        <p:scale>
          <a:sx n="79" d="100"/>
          <a:sy n="79" d="100"/>
        </p:scale>
        <p:origin x="120" y="11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FCC8DF2-7BD2-4268-BA17-7AC25166EF52}" type="datetimeFigureOut">
              <a:rPr lang="fr-FR" smtClean="0"/>
              <a:t>14/06/2021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99AC533-80D9-4113-A957-8F25CCA5513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2693301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9AC533-80D9-4113-A957-8F25CCA55136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6420123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9AC533-80D9-4113-A957-8F25CCA55136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7012671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9AC533-80D9-4113-A957-8F25CCA55136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8371874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9AC533-80D9-4113-A957-8F25CCA55136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6215738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9AC533-80D9-4113-A957-8F25CCA55136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6406723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9AC533-80D9-4113-A957-8F25CCA55136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6677812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9AC533-80D9-4113-A957-8F25CCA55136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7669423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9AC533-80D9-4113-A957-8F25CCA55136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5736498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9AC533-80D9-4113-A957-8F25CCA55136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4360380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9AC533-80D9-4113-A957-8F25CCA55136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2562165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80A7E5-A351-4AF3-BBD5-3A4587E2F0A2}" type="datetime1">
              <a:rPr lang="fr-FR" smtClean="0"/>
              <a:t>14/06/2021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612E25-1BFC-41DA-9FD8-FB79B4A948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0548066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spd="slow" advTm="19000">
        <p15:prstTrans prst="pageCurlDouble"/>
      </p:transition>
    </mc:Choice>
    <mc:Fallback>
      <p:transition spd="slow" advTm="19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C4539C-EB39-4F42-ACC7-9449A84DCC2A}" type="datetime1">
              <a:rPr lang="fr-FR" smtClean="0"/>
              <a:t>14/06/2021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612E25-1BFC-41DA-9FD8-FB79B4A948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3303046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spd="slow" advTm="19000">
        <p15:prstTrans prst="pageCurlDouble"/>
      </p:transition>
    </mc:Choice>
    <mc:Fallback>
      <p:transition spd="slow" advTm="19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275FDC-2829-4F60-9F27-6F9016B70996}" type="datetime1">
              <a:rPr lang="fr-FR" smtClean="0"/>
              <a:t>14/06/2021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612E25-1BFC-41DA-9FD8-FB79B4A948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0490040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spd="slow" advTm="19000">
        <p15:prstTrans prst="pageCurlDouble"/>
      </p:transition>
    </mc:Choice>
    <mc:Fallback>
      <p:transition spd="slow" advTm="19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F1AF90-903F-4BD7-A19B-3D47732B744D}" type="datetime1">
              <a:rPr lang="fr-FR" smtClean="0"/>
              <a:t>14/06/2021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612E25-1BFC-41DA-9FD8-FB79B4A948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694538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spd="slow" advTm="19000">
        <p15:prstTrans prst="pageCurlDouble"/>
      </p:transition>
    </mc:Choice>
    <mc:Fallback>
      <p:transition spd="slow" advTm="19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89F27D-7190-4A98-82F9-073A1EC874FF}" type="datetime1">
              <a:rPr lang="fr-FR" smtClean="0"/>
              <a:t>14/06/2021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612E25-1BFC-41DA-9FD8-FB79B4A948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0831969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spd="slow" advTm="19000">
        <p15:prstTrans prst="pageCurlDouble"/>
      </p:transition>
    </mc:Choice>
    <mc:Fallback>
      <p:transition spd="slow" advTm="19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DCCD3A-4F5E-4E17-8F67-3D9E9DC298DD}" type="datetime1">
              <a:rPr lang="fr-FR" smtClean="0"/>
              <a:t>14/06/2021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612E25-1BFC-41DA-9FD8-FB79B4A948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5637287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spd="slow" advTm="19000">
        <p15:prstTrans prst="pageCurlDouble"/>
      </p:transition>
    </mc:Choice>
    <mc:Fallback>
      <p:transition spd="slow" advTm="19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358EAF-2B3E-4548-9039-88E3F2CF5342}" type="datetime1">
              <a:rPr lang="fr-FR" smtClean="0"/>
              <a:t>14/06/2021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612E25-1BFC-41DA-9FD8-FB79B4A948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0248609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spd="slow" advTm="19000">
        <p15:prstTrans prst="pageCurlDouble"/>
      </p:transition>
    </mc:Choice>
    <mc:Fallback>
      <p:transition spd="slow" advTm="19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22C70F-27C7-45FB-9E02-A4F1201FD9E0}" type="datetime1">
              <a:rPr lang="fr-FR" smtClean="0"/>
              <a:t>14/06/2021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612E25-1BFC-41DA-9FD8-FB79B4A948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3455845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spd="slow" advTm="19000">
        <p15:prstTrans prst="pageCurlDouble"/>
      </p:transition>
    </mc:Choice>
    <mc:Fallback>
      <p:transition spd="slow" advTm="19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7AC757-C2E0-4579-98A2-F177A18B07A8}" type="datetime1">
              <a:rPr lang="fr-FR" smtClean="0"/>
              <a:t>14/06/2021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612E25-1BFC-41DA-9FD8-FB79B4A948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7807816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spd="slow" advTm="19000">
        <p15:prstTrans prst="pageCurlDouble"/>
      </p:transition>
    </mc:Choice>
    <mc:Fallback>
      <p:transition spd="slow" advTm="19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94E516-389E-4E7D-A8AE-B123F38B7171}" type="datetime1">
              <a:rPr lang="fr-FR" smtClean="0"/>
              <a:t>14/06/2021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612E25-1BFC-41DA-9FD8-FB79B4A948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389596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spd="slow" advTm="19000">
        <p15:prstTrans prst="pageCurlDouble"/>
      </p:transition>
    </mc:Choice>
    <mc:Fallback>
      <p:transition spd="slow" advTm="19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4859FC-5A29-46B2-B86B-0F16C987C545}" type="datetime1">
              <a:rPr lang="fr-FR" smtClean="0"/>
              <a:t>14/06/2021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612E25-1BFC-41DA-9FD8-FB79B4A948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270005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spd="slow" advTm="19000">
        <p15:prstTrans prst="pageCurlDouble"/>
      </p:transition>
    </mc:Choice>
    <mc:Fallback>
      <p:transition spd="slow" advTm="19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5000">
              <a:schemeClr val="accent1">
                <a:lumMod val="5000"/>
                <a:lumOff val="95000"/>
              </a:schemeClr>
            </a:gs>
            <a:gs pos="72000">
              <a:srgbClr val="15181B"/>
            </a:gs>
            <a:gs pos="99000">
              <a:srgbClr val="FFC000"/>
            </a:gs>
            <a:gs pos="89000">
              <a:schemeClr val="accent6">
                <a:lumMod val="60000"/>
                <a:lumOff val="40000"/>
              </a:schemeClr>
            </a:gs>
            <a:gs pos="66000">
              <a:schemeClr val="tx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D1753D7-72E9-43B5-B4D2-3E29C5C45EDA}" type="datetime1">
              <a:rPr lang="fr-FR" smtClean="0"/>
              <a:t>14/06/2021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E612E25-1BFC-41DA-9FD8-FB79B4A948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046987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5="http://schemas.microsoft.com/office/powerpoint/2012/main" Requires="p15">
      <p:transition spd="slow" advTm="19000">
        <p15:prstTrans prst="pageCurlDouble"/>
      </p:transition>
    </mc:Choice>
    <mc:Fallback>
      <p:transition spd="slow" advTm="19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25714" y="580571"/>
            <a:ext cx="10711544" cy="5689600"/>
          </a:xfrm>
          <a:prstGeom prst="roundRect">
            <a:avLst/>
          </a:prstGeom>
          <a:noFill/>
          <a:ln w="952500" cmpd="thickThin"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  <a:prstDash val="sysDot"/>
            <a:round/>
          </a:ln>
          <a:effectLst>
            <a:glow rad="127000">
              <a:schemeClr val="bg1">
                <a:lumMod val="50000"/>
                <a:alpha val="89000"/>
              </a:schemeClr>
            </a:glow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51543" y="417285"/>
            <a:ext cx="11059886" cy="6023429"/>
          </a:xfrm>
          <a:prstGeom prst="roundRect">
            <a:avLst/>
          </a:prstGeom>
          <a:noFill/>
          <a:ln w="381000">
            <a:gradFill flip="none" rotWithShape="1">
              <a:gsLst>
                <a:gs pos="100000">
                  <a:srgbClr val="FFFF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rgbClr val="FF0000"/>
                </a:gs>
                <a:gs pos="95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754742" y="6215969"/>
            <a:ext cx="2743200" cy="365125"/>
          </a:xfrm>
        </p:spPr>
        <p:txBody>
          <a:bodyPr/>
          <a:lstStyle/>
          <a:p>
            <a:fld id="{FB9DD24D-8362-4BAD-8873-F6757521C5C9}" type="datetime1">
              <a:rPr lang="fr-FR" sz="2800" b="1" smtClean="0">
                <a:solidFill>
                  <a:srgbClr val="FF0000"/>
                </a:solidFill>
              </a:rPr>
              <a:t>14/06/2021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258151"/>
            <a:ext cx="4114800" cy="365125"/>
          </a:xfrm>
        </p:spPr>
        <p:txBody>
          <a:bodyPr/>
          <a:lstStyle/>
          <a:p>
            <a:r>
              <a:rPr lang="fr-FR" sz="3600" b="1" smtClean="0">
                <a:ln>
                  <a:solidFill>
                    <a:srgbClr val="FF0000"/>
                  </a:solidFill>
                </a:ln>
                <a:solidFill>
                  <a:srgbClr val="FF0000"/>
                </a:solidFill>
              </a:rPr>
              <a:t>PPS Lande 2021</a:t>
            </a:r>
            <a:endParaRPr lang="fr-FR" sz="3600" b="1" dirty="0">
              <a:ln>
                <a:solidFill>
                  <a:srgbClr val="FF0000"/>
                </a:solidFill>
              </a:ln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138558" y="6258150"/>
            <a:ext cx="2743200" cy="365125"/>
          </a:xfrm>
        </p:spPr>
        <p:txBody>
          <a:bodyPr/>
          <a:lstStyle/>
          <a:p>
            <a:fld id="{6E612E25-1BFC-41DA-9FD8-FB79B4A948EF}" type="slidenum">
              <a:rPr lang="fr-FR" sz="3200" b="1" smtClean="0">
                <a:solidFill>
                  <a:srgbClr val="FF0000"/>
                </a:solidFill>
              </a:rPr>
              <a:t>1</a:t>
            </a:fld>
            <a:endParaRPr lang="fr-FR" sz="3200" b="1" dirty="0">
              <a:solidFill>
                <a:srgbClr val="FF0000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326344" y="1301110"/>
            <a:ext cx="9539311" cy="4417301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9" name="Rectangle à coins arrondis 8"/>
          <p:cNvSpPr/>
          <p:nvPr/>
        </p:nvSpPr>
        <p:spPr>
          <a:xfrm>
            <a:off x="551544" y="417285"/>
            <a:ext cx="11059886" cy="6023429"/>
          </a:xfrm>
          <a:prstGeom prst="roundRect">
            <a:avLst/>
          </a:prstGeom>
          <a:noFill/>
          <a:ln w="101600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787756" y="3112031"/>
            <a:ext cx="3252069" cy="2606380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>
            <a:off x="959557" y="1004233"/>
            <a:ext cx="6479659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Bodoni MT Black" panose="02070A03080606020203" pitchFamily="18" charset="0"/>
              </a:rPr>
              <a:t>Johnny </a:t>
            </a:r>
            <a:r>
              <a:rPr lang="fr-FR" sz="5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Bodoni MT Black" panose="02070A03080606020203" pitchFamily="18" charset="0"/>
              </a:rPr>
              <a:t>Hallyday 1961</a:t>
            </a:r>
            <a:endParaRPr lang="fr-FR" sz="5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latin typeface="Bodoni MT Black" panose="02070A03080606020203" pitchFamily="18" charset="0"/>
            </a:endParaRPr>
          </a:p>
          <a:p>
            <a:pPr algn="ctr"/>
            <a:endParaRPr lang="fr-FR" sz="54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84608192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spd="slow" advTm="19000">
        <p15:prstTrans prst="pageCurlDouble"/>
        <p:sndAc>
          <p:stSnd>
            <p:snd r:embed="rId3" name="Bien trop timide- Johnny Hallyday.wav"/>
          </p:stSnd>
        </p:sndAc>
      </p:transition>
    </mc:Choice>
    <mc:Fallback>
      <p:transition spd="slow" advTm="19000">
        <p:fade/>
        <p:sndAc>
          <p:stSnd>
            <p:snd r:embed="rId3" name="Bien trop timide- Johnny Hallyday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1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9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25714" y="580571"/>
            <a:ext cx="10711544" cy="5689600"/>
          </a:xfrm>
          <a:prstGeom prst="roundRect">
            <a:avLst/>
          </a:prstGeom>
          <a:noFill/>
          <a:ln w="952500" cmpd="thickThin"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  <a:prstDash val="sysDot"/>
            <a:round/>
          </a:ln>
          <a:effectLst>
            <a:glow rad="127000">
              <a:schemeClr val="bg1">
                <a:lumMod val="50000"/>
                <a:alpha val="89000"/>
              </a:schemeClr>
            </a:glow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51543" y="417285"/>
            <a:ext cx="11059886" cy="6023429"/>
          </a:xfrm>
          <a:prstGeom prst="roundRect">
            <a:avLst/>
          </a:prstGeom>
          <a:noFill/>
          <a:ln w="381000">
            <a:gradFill flip="none" rotWithShape="1">
              <a:gsLst>
                <a:gs pos="100000">
                  <a:srgbClr val="FFFF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rgbClr val="FF0000"/>
                </a:gs>
                <a:gs pos="95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754742" y="6215969"/>
            <a:ext cx="2743200" cy="365125"/>
          </a:xfrm>
        </p:spPr>
        <p:txBody>
          <a:bodyPr/>
          <a:lstStyle/>
          <a:p>
            <a:fld id="{D8EFC230-C32B-4E1C-AF34-2529711D3043}" type="datetime1">
              <a:rPr lang="fr-FR" sz="2800" b="1" smtClean="0">
                <a:solidFill>
                  <a:srgbClr val="FF0000"/>
                </a:solidFill>
              </a:rPr>
              <a:t>14/06/2021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258151"/>
            <a:ext cx="4114800" cy="365125"/>
          </a:xfrm>
        </p:spPr>
        <p:txBody>
          <a:bodyPr/>
          <a:lstStyle/>
          <a:p>
            <a:r>
              <a:rPr lang="fr-FR" sz="3600" b="1" smtClean="0">
                <a:ln>
                  <a:solidFill>
                    <a:srgbClr val="FF0000"/>
                  </a:solidFill>
                </a:ln>
                <a:solidFill>
                  <a:srgbClr val="FF0000"/>
                </a:solidFill>
              </a:rPr>
              <a:t>PPS Lande 2021</a:t>
            </a:r>
            <a:endParaRPr lang="fr-FR" sz="3600" b="1" dirty="0">
              <a:ln>
                <a:solidFill>
                  <a:srgbClr val="FF0000"/>
                </a:solidFill>
              </a:ln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138558" y="6258150"/>
            <a:ext cx="2743200" cy="365125"/>
          </a:xfrm>
        </p:spPr>
        <p:txBody>
          <a:bodyPr/>
          <a:lstStyle/>
          <a:p>
            <a:fld id="{6E612E25-1BFC-41DA-9FD8-FB79B4A948EF}" type="slidenum">
              <a:rPr lang="fr-FR" sz="3200" b="1" smtClean="0">
                <a:solidFill>
                  <a:srgbClr val="FF0000"/>
                </a:solidFill>
              </a:rPr>
              <a:t>2</a:t>
            </a:fld>
            <a:endParaRPr lang="fr-FR" sz="3200" b="1" dirty="0">
              <a:solidFill>
                <a:srgbClr val="FF0000"/>
              </a:solidFill>
            </a:endParaRPr>
          </a:p>
        </p:txBody>
      </p:sp>
      <p:sp>
        <p:nvSpPr>
          <p:cNvPr id="9" name="Rectangle à coins arrondis 8"/>
          <p:cNvSpPr/>
          <p:nvPr/>
        </p:nvSpPr>
        <p:spPr>
          <a:xfrm>
            <a:off x="551544" y="417285"/>
            <a:ext cx="11059886" cy="6023429"/>
          </a:xfrm>
          <a:prstGeom prst="roundRect">
            <a:avLst/>
          </a:prstGeom>
          <a:noFill/>
          <a:ln w="101600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2" name="Rectangle 11"/>
          <p:cNvSpPr/>
          <p:nvPr/>
        </p:nvSpPr>
        <p:spPr>
          <a:xfrm>
            <a:off x="2076312" y="1952165"/>
            <a:ext cx="8039380" cy="280076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odoni MT Black" panose="02070A03080606020203" pitchFamily="18" charset="0"/>
              </a:rPr>
              <a:t>Bien trop timide</a:t>
            </a:r>
            <a:r>
              <a:rPr lang="fr-FR" sz="8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odoni MT Black" panose="02070A03080606020203" pitchFamily="18" charset="0"/>
              </a:rPr>
              <a:t> </a:t>
            </a:r>
            <a:endParaRPr lang="fr-FR" sz="8800" b="1" cap="none" spc="0" dirty="0" smtClean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Bodoni MT Black" panose="02070A03080606020203" pitchFamily="18" charset="0"/>
            </a:endParaRPr>
          </a:p>
          <a:p>
            <a:pPr algn="ctr"/>
            <a:r>
              <a:rPr lang="fr-FR" sz="8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odoni MT Black" panose="02070A03080606020203" pitchFamily="18" charset="0"/>
              </a:rPr>
              <a:t>par Johnny</a:t>
            </a:r>
            <a:endParaRPr lang="fr-FR" sz="8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15970292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spd="slow" advTm="19000">
        <p15:prstTrans prst="pageCurlDouble"/>
      </p:transition>
    </mc:Choice>
    <mc:Fallback>
      <p:transition spd="slow" advTm="1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1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9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25714" y="580571"/>
            <a:ext cx="10711544" cy="5689600"/>
          </a:xfrm>
          <a:prstGeom prst="roundRect">
            <a:avLst/>
          </a:prstGeom>
          <a:noFill/>
          <a:ln w="952500" cmpd="thickThin"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  <a:prstDash val="sysDot"/>
            <a:round/>
          </a:ln>
          <a:effectLst>
            <a:glow rad="127000">
              <a:schemeClr val="bg1">
                <a:lumMod val="50000"/>
                <a:alpha val="89000"/>
              </a:schemeClr>
            </a:glow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51543" y="417285"/>
            <a:ext cx="11059886" cy="6023429"/>
          </a:xfrm>
          <a:prstGeom prst="roundRect">
            <a:avLst/>
          </a:prstGeom>
          <a:noFill/>
          <a:ln w="381000">
            <a:gradFill flip="none" rotWithShape="1">
              <a:gsLst>
                <a:gs pos="100000">
                  <a:srgbClr val="FFFF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rgbClr val="FF0000"/>
                </a:gs>
                <a:gs pos="95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754742" y="6215969"/>
            <a:ext cx="2743200" cy="365125"/>
          </a:xfrm>
        </p:spPr>
        <p:txBody>
          <a:bodyPr/>
          <a:lstStyle/>
          <a:p>
            <a:fld id="{D63F616E-54A2-477E-88D6-6866500E33BD}" type="datetime1">
              <a:rPr lang="fr-FR" sz="2800" b="1" smtClean="0">
                <a:solidFill>
                  <a:srgbClr val="FF0000"/>
                </a:solidFill>
              </a:rPr>
              <a:t>14/06/2021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258151"/>
            <a:ext cx="4114800" cy="365125"/>
          </a:xfrm>
        </p:spPr>
        <p:txBody>
          <a:bodyPr/>
          <a:lstStyle/>
          <a:p>
            <a:r>
              <a:rPr lang="fr-FR" sz="3600" b="1" smtClean="0">
                <a:ln>
                  <a:solidFill>
                    <a:srgbClr val="FF0000"/>
                  </a:solidFill>
                </a:ln>
                <a:solidFill>
                  <a:srgbClr val="FF0000"/>
                </a:solidFill>
              </a:rPr>
              <a:t>PPS Lande 2021</a:t>
            </a:r>
            <a:endParaRPr lang="fr-FR" sz="3600" b="1" dirty="0">
              <a:ln>
                <a:solidFill>
                  <a:srgbClr val="FF0000"/>
                </a:solidFill>
              </a:ln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138558" y="6258150"/>
            <a:ext cx="2743200" cy="365125"/>
          </a:xfrm>
        </p:spPr>
        <p:txBody>
          <a:bodyPr/>
          <a:lstStyle/>
          <a:p>
            <a:fld id="{6E612E25-1BFC-41DA-9FD8-FB79B4A948EF}" type="slidenum">
              <a:rPr lang="fr-FR" sz="3200" b="1" smtClean="0">
                <a:solidFill>
                  <a:srgbClr val="FF0000"/>
                </a:solidFill>
              </a:rPr>
              <a:t>3</a:t>
            </a:fld>
            <a:endParaRPr lang="fr-FR" sz="3200" b="1" dirty="0">
              <a:solidFill>
                <a:srgbClr val="FF0000"/>
              </a:solidFill>
            </a:endParaRPr>
          </a:p>
        </p:txBody>
      </p:sp>
      <p:sp>
        <p:nvSpPr>
          <p:cNvPr id="9" name="Rectangle à coins arrondis 8"/>
          <p:cNvSpPr/>
          <p:nvPr/>
        </p:nvSpPr>
        <p:spPr>
          <a:xfrm>
            <a:off x="551544" y="417285"/>
            <a:ext cx="11059886" cy="6023429"/>
          </a:xfrm>
          <a:prstGeom prst="roundRect">
            <a:avLst/>
          </a:prstGeom>
          <a:noFill/>
          <a:ln w="101600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73392" y="1139753"/>
            <a:ext cx="6645216" cy="45784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3531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spd="slow" advTm="19000">
        <p15:prstTrans prst="pageCurlDouble"/>
      </p:transition>
    </mc:Choice>
    <mc:Fallback>
      <p:transition spd="slow" advTm="1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1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9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25714" y="580571"/>
            <a:ext cx="10711544" cy="5689600"/>
          </a:xfrm>
          <a:prstGeom prst="roundRect">
            <a:avLst/>
          </a:prstGeom>
          <a:noFill/>
          <a:ln w="952500" cmpd="thickThin"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  <a:prstDash val="sysDot"/>
            <a:round/>
          </a:ln>
          <a:effectLst>
            <a:glow rad="127000">
              <a:schemeClr val="bg1">
                <a:lumMod val="50000"/>
                <a:alpha val="89000"/>
              </a:schemeClr>
            </a:glow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51543" y="417285"/>
            <a:ext cx="11059886" cy="6023429"/>
          </a:xfrm>
          <a:prstGeom prst="roundRect">
            <a:avLst/>
          </a:prstGeom>
          <a:noFill/>
          <a:ln w="381000">
            <a:gradFill flip="none" rotWithShape="1">
              <a:gsLst>
                <a:gs pos="100000">
                  <a:srgbClr val="FFFF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rgbClr val="FF0000"/>
                </a:gs>
                <a:gs pos="95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754742" y="6215969"/>
            <a:ext cx="2743200" cy="365125"/>
          </a:xfrm>
        </p:spPr>
        <p:txBody>
          <a:bodyPr/>
          <a:lstStyle/>
          <a:p>
            <a:fld id="{118B2BB5-E600-49D5-B727-93B69AD64971}" type="datetime1">
              <a:rPr lang="fr-FR" sz="2800" b="1" smtClean="0">
                <a:solidFill>
                  <a:srgbClr val="FF0000"/>
                </a:solidFill>
              </a:rPr>
              <a:t>14/06/2021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258151"/>
            <a:ext cx="4114800" cy="365125"/>
          </a:xfrm>
        </p:spPr>
        <p:txBody>
          <a:bodyPr/>
          <a:lstStyle/>
          <a:p>
            <a:r>
              <a:rPr lang="fr-FR" sz="3600" b="1" smtClean="0">
                <a:ln>
                  <a:solidFill>
                    <a:srgbClr val="FF0000"/>
                  </a:solidFill>
                </a:ln>
                <a:solidFill>
                  <a:srgbClr val="FF0000"/>
                </a:solidFill>
              </a:rPr>
              <a:t>PPS Lande 2021</a:t>
            </a:r>
            <a:endParaRPr lang="fr-FR" sz="3600" b="1" dirty="0">
              <a:ln>
                <a:solidFill>
                  <a:srgbClr val="FF0000"/>
                </a:solidFill>
              </a:ln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138558" y="6258150"/>
            <a:ext cx="2743200" cy="365125"/>
          </a:xfrm>
        </p:spPr>
        <p:txBody>
          <a:bodyPr/>
          <a:lstStyle/>
          <a:p>
            <a:fld id="{6E612E25-1BFC-41DA-9FD8-FB79B4A948EF}" type="slidenum">
              <a:rPr lang="fr-FR" sz="3200" b="1" smtClean="0">
                <a:solidFill>
                  <a:srgbClr val="FF0000"/>
                </a:solidFill>
              </a:rPr>
              <a:t>4</a:t>
            </a:fld>
            <a:endParaRPr lang="fr-FR" sz="3200" b="1" dirty="0">
              <a:solidFill>
                <a:srgbClr val="FF0000"/>
              </a:solidFill>
            </a:endParaRPr>
          </a:p>
        </p:txBody>
      </p:sp>
      <p:sp>
        <p:nvSpPr>
          <p:cNvPr id="9" name="Rectangle à coins arrondis 8"/>
          <p:cNvSpPr/>
          <p:nvPr/>
        </p:nvSpPr>
        <p:spPr>
          <a:xfrm>
            <a:off x="584680" y="417285"/>
            <a:ext cx="11059886" cy="6023429"/>
          </a:xfrm>
          <a:prstGeom prst="roundRect">
            <a:avLst/>
          </a:prstGeom>
          <a:noFill/>
          <a:ln w="101600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90496" y="1158043"/>
            <a:ext cx="7011008" cy="45419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38532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spd="slow" advTm="19000">
        <p15:prstTrans prst="pageCurlDouble"/>
      </p:transition>
    </mc:Choice>
    <mc:Fallback>
      <p:transition spd="slow" advTm="1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1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9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25714" y="580571"/>
            <a:ext cx="10711544" cy="5689600"/>
          </a:xfrm>
          <a:prstGeom prst="roundRect">
            <a:avLst/>
          </a:prstGeom>
          <a:noFill/>
          <a:ln w="952500" cmpd="thickThin"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  <a:prstDash val="sysDot"/>
            <a:round/>
          </a:ln>
          <a:effectLst>
            <a:glow rad="127000">
              <a:schemeClr val="bg1">
                <a:lumMod val="50000"/>
                <a:alpha val="89000"/>
              </a:schemeClr>
            </a:glow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51543" y="417285"/>
            <a:ext cx="11059886" cy="6023429"/>
          </a:xfrm>
          <a:prstGeom prst="roundRect">
            <a:avLst/>
          </a:prstGeom>
          <a:noFill/>
          <a:ln w="381000">
            <a:gradFill flip="none" rotWithShape="1">
              <a:gsLst>
                <a:gs pos="100000">
                  <a:srgbClr val="FFFF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rgbClr val="FF0000"/>
                </a:gs>
                <a:gs pos="95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754742" y="6215969"/>
            <a:ext cx="2743200" cy="365125"/>
          </a:xfrm>
        </p:spPr>
        <p:txBody>
          <a:bodyPr/>
          <a:lstStyle/>
          <a:p>
            <a:fld id="{E09E9CCA-BCB8-4B21-8BA6-FDB3D2394E10}" type="datetime1">
              <a:rPr lang="fr-FR" sz="2800" b="1" smtClean="0">
                <a:solidFill>
                  <a:srgbClr val="FF0000"/>
                </a:solidFill>
              </a:rPr>
              <a:t>14/06/2021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258151"/>
            <a:ext cx="4114800" cy="365125"/>
          </a:xfrm>
        </p:spPr>
        <p:txBody>
          <a:bodyPr/>
          <a:lstStyle/>
          <a:p>
            <a:r>
              <a:rPr lang="fr-FR" sz="3600" b="1" smtClean="0">
                <a:ln>
                  <a:solidFill>
                    <a:srgbClr val="FF0000"/>
                  </a:solidFill>
                </a:ln>
                <a:solidFill>
                  <a:srgbClr val="FF0000"/>
                </a:solidFill>
              </a:rPr>
              <a:t>PPS Lande 2021</a:t>
            </a:r>
            <a:endParaRPr lang="fr-FR" sz="3600" b="1" dirty="0">
              <a:ln>
                <a:solidFill>
                  <a:srgbClr val="FF0000"/>
                </a:solidFill>
              </a:ln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138558" y="6258150"/>
            <a:ext cx="2743200" cy="365125"/>
          </a:xfrm>
        </p:spPr>
        <p:txBody>
          <a:bodyPr/>
          <a:lstStyle/>
          <a:p>
            <a:fld id="{6E612E25-1BFC-41DA-9FD8-FB79B4A948EF}" type="slidenum">
              <a:rPr lang="fr-FR" sz="3200" b="1" smtClean="0">
                <a:solidFill>
                  <a:srgbClr val="FF0000"/>
                </a:solidFill>
              </a:rPr>
              <a:t>5</a:t>
            </a:fld>
            <a:endParaRPr lang="fr-FR" sz="3200" b="1" dirty="0">
              <a:solidFill>
                <a:srgbClr val="FF0000"/>
              </a:solidFill>
            </a:endParaRPr>
          </a:p>
        </p:txBody>
      </p:sp>
      <p:sp>
        <p:nvSpPr>
          <p:cNvPr id="9" name="Rectangle à coins arrondis 8"/>
          <p:cNvSpPr/>
          <p:nvPr/>
        </p:nvSpPr>
        <p:spPr>
          <a:xfrm>
            <a:off x="551544" y="417285"/>
            <a:ext cx="11059886" cy="6023429"/>
          </a:xfrm>
          <a:prstGeom prst="roundRect">
            <a:avLst/>
          </a:prstGeom>
          <a:noFill/>
          <a:ln w="101600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94052" y="1164139"/>
            <a:ext cx="5803895" cy="45297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11765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spd="slow" advTm="19000">
        <p15:prstTrans prst="pageCurlDouble"/>
      </p:transition>
    </mc:Choice>
    <mc:Fallback>
      <p:transition spd="slow" advTm="1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1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9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25714" y="580571"/>
            <a:ext cx="10711544" cy="5689600"/>
          </a:xfrm>
          <a:prstGeom prst="roundRect">
            <a:avLst/>
          </a:prstGeom>
          <a:noFill/>
          <a:ln w="952500" cmpd="thickThin"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  <a:prstDash val="sysDot"/>
            <a:round/>
          </a:ln>
          <a:effectLst>
            <a:glow rad="127000">
              <a:schemeClr val="bg1">
                <a:lumMod val="50000"/>
                <a:alpha val="89000"/>
              </a:schemeClr>
            </a:glow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51543" y="417285"/>
            <a:ext cx="11059886" cy="6023429"/>
          </a:xfrm>
          <a:prstGeom prst="roundRect">
            <a:avLst/>
          </a:prstGeom>
          <a:noFill/>
          <a:ln w="381000">
            <a:gradFill flip="none" rotWithShape="1">
              <a:gsLst>
                <a:gs pos="100000">
                  <a:srgbClr val="FFFF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rgbClr val="FF0000"/>
                </a:gs>
                <a:gs pos="95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754742" y="6215969"/>
            <a:ext cx="2743200" cy="365125"/>
          </a:xfrm>
        </p:spPr>
        <p:txBody>
          <a:bodyPr/>
          <a:lstStyle/>
          <a:p>
            <a:fld id="{14516FDA-5F29-4A01-B92F-8E2666D277D6}" type="datetime1">
              <a:rPr lang="fr-FR" sz="2800" b="1" smtClean="0">
                <a:solidFill>
                  <a:srgbClr val="FF0000"/>
                </a:solidFill>
              </a:rPr>
              <a:t>14/06/2021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258151"/>
            <a:ext cx="4114800" cy="365125"/>
          </a:xfrm>
        </p:spPr>
        <p:txBody>
          <a:bodyPr/>
          <a:lstStyle/>
          <a:p>
            <a:r>
              <a:rPr lang="fr-FR" sz="3600" b="1" smtClean="0">
                <a:ln>
                  <a:solidFill>
                    <a:srgbClr val="FF0000"/>
                  </a:solidFill>
                </a:ln>
                <a:solidFill>
                  <a:srgbClr val="FF0000"/>
                </a:solidFill>
              </a:rPr>
              <a:t>PPS Lande 2021</a:t>
            </a:r>
            <a:endParaRPr lang="fr-FR" sz="3600" b="1" dirty="0">
              <a:ln>
                <a:solidFill>
                  <a:srgbClr val="FF0000"/>
                </a:solidFill>
              </a:ln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138558" y="6258150"/>
            <a:ext cx="2743200" cy="365125"/>
          </a:xfrm>
        </p:spPr>
        <p:txBody>
          <a:bodyPr/>
          <a:lstStyle/>
          <a:p>
            <a:fld id="{6E612E25-1BFC-41DA-9FD8-FB79B4A948EF}" type="slidenum">
              <a:rPr lang="fr-FR" sz="3200" b="1" smtClean="0">
                <a:solidFill>
                  <a:srgbClr val="FF0000"/>
                </a:solidFill>
              </a:rPr>
              <a:t>6</a:t>
            </a:fld>
            <a:endParaRPr lang="fr-FR" sz="3200" b="1" dirty="0">
              <a:solidFill>
                <a:srgbClr val="FF0000"/>
              </a:solidFill>
            </a:endParaRPr>
          </a:p>
        </p:txBody>
      </p:sp>
      <p:sp>
        <p:nvSpPr>
          <p:cNvPr id="9" name="Rectangle à coins arrondis 8"/>
          <p:cNvSpPr/>
          <p:nvPr/>
        </p:nvSpPr>
        <p:spPr>
          <a:xfrm>
            <a:off x="551544" y="417285"/>
            <a:ext cx="11059886" cy="6023429"/>
          </a:xfrm>
          <a:prstGeom prst="roundRect">
            <a:avLst/>
          </a:prstGeom>
          <a:noFill/>
          <a:ln w="101600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35627" y="1127560"/>
            <a:ext cx="7120745" cy="46028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288640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spd="slow" advTm="19000">
        <p15:prstTrans prst="pageCurlDouble"/>
      </p:transition>
    </mc:Choice>
    <mc:Fallback>
      <p:transition spd="slow" advTm="1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1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9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25714" y="580571"/>
            <a:ext cx="10711544" cy="5689600"/>
          </a:xfrm>
          <a:prstGeom prst="roundRect">
            <a:avLst/>
          </a:prstGeom>
          <a:noFill/>
          <a:ln w="952500" cmpd="thickThin"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  <a:prstDash val="sysDot"/>
            <a:round/>
          </a:ln>
          <a:effectLst>
            <a:glow rad="127000">
              <a:schemeClr val="bg1">
                <a:lumMod val="50000"/>
                <a:alpha val="89000"/>
              </a:schemeClr>
            </a:glow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51543" y="417285"/>
            <a:ext cx="11059886" cy="6023429"/>
          </a:xfrm>
          <a:prstGeom prst="roundRect">
            <a:avLst/>
          </a:prstGeom>
          <a:noFill/>
          <a:ln w="381000">
            <a:gradFill flip="none" rotWithShape="1">
              <a:gsLst>
                <a:gs pos="100000">
                  <a:srgbClr val="FFFF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rgbClr val="FF0000"/>
                </a:gs>
                <a:gs pos="95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754742" y="6215969"/>
            <a:ext cx="2743200" cy="365125"/>
          </a:xfrm>
        </p:spPr>
        <p:txBody>
          <a:bodyPr/>
          <a:lstStyle/>
          <a:p>
            <a:fld id="{13780502-7A59-4EF7-9748-7F05040850C2}" type="datetime1">
              <a:rPr lang="fr-FR" sz="2800" b="1" smtClean="0">
                <a:solidFill>
                  <a:srgbClr val="FF0000"/>
                </a:solidFill>
              </a:rPr>
              <a:t>14/06/2021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258151"/>
            <a:ext cx="4114800" cy="365125"/>
          </a:xfrm>
        </p:spPr>
        <p:txBody>
          <a:bodyPr/>
          <a:lstStyle/>
          <a:p>
            <a:r>
              <a:rPr lang="fr-FR" sz="3600" b="1" smtClean="0">
                <a:ln>
                  <a:solidFill>
                    <a:srgbClr val="FF0000"/>
                  </a:solidFill>
                </a:ln>
                <a:solidFill>
                  <a:srgbClr val="FF0000"/>
                </a:solidFill>
              </a:rPr>
              <a:t>PPS Lande 2021</a:t>
            </a:r>
            <a:endParaRPr lang="fr-FR" sz="3600" b="1" dirty="0">
              <a:ln>
                <a:solidFill>
                  <a:srgbClr val="FF0000"/>
                </a:solidFill>
              </a:ln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138558" y="6258150"/>
            <a:ext cx="2743200" cy="365125"/>
          </a:xfrm>
        </p:spPr>
        <p:txBody>
          <a:bodyPr/>
          <a:lstStyle/>
          <a:p>
            <a:fld id="{6E612E25-1BFC-41DA-9FD8-FB79B4A948EF}" type="slidenum">
              <a:rPr lang="fr-FR" sz="3200" b="1" smtClean="0">
                <a:solidFill>
                  <a:srgbClr val="FF0000"/>
                </a:solidFill>
              </a:rPr>
              <a:t>7</a:t>
            </a:fld>
            <a:endParaRPr lang="fr-FR" sz="3200" b="1" dirty="0">
              <a:solidFill>
                <a:srgbClr val="FF0000"/>
              </a:solidFill>
            </a:endParaRPr>
          </a:p>
        </p:txBody>
      </p:sp>
      <p:sp>
        <p:nvSpPr>
          <p:cNvPr id="9" name="Rectangle à coins arrondis 8"/>
          <p:cNvSpPr/>
          <p:nvPr/>
        </p:nvSpPr>
        <p:spPr>
          <a:xfrm>
            <a:off x="551544" y="417285"/>
            <a:ext cx="11059886" cy="6023429"/>
          </a:xfrm>
          <a:prstGeom prst="roundRect">
            <a:avLst/>
          </a:prstGeom>
          <a:noFill/>
          <a:ln w="101600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42824" y="1148898"/>
            <a:ext cx="5706351" cy="45602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985251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spd="slow" advTm="19000">
        <p15:prstTrans prst="pageCurlDouble"/>
      </p:transition>
    </mc:Choice>
    <mc:Fallback>
      <p:transition spd="slow" advTm="1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1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9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25714" y="580571"/>
            <a:ext cx="10711544" cy="5689600"/>
          </a:xfrm>
          <a:prstGeom prst="roundRect">
            <a:avLst/>
          </a:prstGeom>
          <a:noFill/>
          <a:ln w="952500" cmpd="thickThin"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  <a:prstDash val="sysDot"/>
            <a:round/>
          </a:ln>
          <a:effectLst>
            <a:glow rad="127000">
              <a:schemeClr val="bg1">
                <a:lumMod val="50000"/>
                <a:alpha val="89000"/>
              </a:schemeClr>
            </a:glow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51543" y="417285"/>
            <a:ext cx="11059886" cy="6023429"/>
          </a:xfrm>
          <a:prstGeom prst="roundRect">
            <a:avLst/>
          </a:prstGeom>
          <a:noFill/>
          <a:ln w="381000">
            <a:gradFill flip="none" rotWithShape="1">
              <a:gsLst>
                <a:gs pos="100000">
                  <a:srgbClr val="FFFF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rgbClr val="FF0000"/>
                </a:gs>
                <a:gs pos="95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754742" y="6215969"/>
            <a:ext cx="2743200" cy="365125"/>
          </a:xfrm>
        </p:spPr>
        <p:txBody>
          <a:bodyPr/>
          <a:lstStyle/>
          <a:p>
            <a:fld id="{D8A93C56-5451-414B-8052-6C3789E1E1AF}" type="datetime1">
              <a:rPr lang="fr-FR" sz="2800" b="1" smtClean="0">
                <a:solidFill>
                  <a:srgbClr val="FF0000"/>
                </a:solidFill>
              </a:rPr>
              <a:t>14/06/2021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258151"/>
            <a:ext cx="4114800" cy="365125"/>
          </a:xfrm>
        </p:spPr>
        <p:txBody>
          <a:bodyPr/>
          <a:lstStyle/>
          <a:p>
            <a:r>
              <a:rPr lang="fr-FR" sz="3600" b="1" smtClean="0">
                <a:ln>
                  <a:solidFill>
                    <a:srgbClr val="FF0000"/>
                  </a:solidFill>
                </a:ln>
                <a:solidFill>
                  <a:srgbClr val="FF0000"/>
                </a:solidFill>
              </a:rPr>
              <a:t>PPS Lande 2021</a:t>
            </a:r>
            <a:endParaRPr lang="fr-FR" sz="3600" b="1" dirty="0">
              <a:ln>
                <a:solidFill>
                  <a:srgbClr val="FF0000"/>
                </a:solidFill>
              </a:ln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138558" y="6258150"/>
            <a:ext cx="2743200" cy="365125"/>
          </a:xfrm>
        </p:spPr>
        <p:txBody>
          <a:bodyPr/>
          <a:lstStyle/>
          <a:p>
            <a:fld id="{6E612E25-1BFC-41DA-9FD8-FB79B4A948EF}" type="slidenum">
              <a:rPr lang="fr-FR" sz="3200" b="1" smtClean="0">
                <a:solidFill>
                  <a:srgbClr val="FF0000"/>
                </a:solidFill>
              </a:rPr>
              <a:t>8</a:t>
            </a:fld>
            <a:endParaRPr lang="fr-FR" sz="3200" b="1" dirty="0">
              <a:solidFill>
                <a:srgbClr val="FF0000"/>
              </a:solidFill>
            </a:endParaRPr>
          </a:p>
        </p:txBody>
      </p:sp>
      <p:sp>
        <p:nvSpPr>
          <p:cNvPr id="9" name="Rectangle à coins arrondis 8"/>
          <p:cNvSpPr/>
          <p:nvPr/>
        </p:nvSpPr>
        <p:spPr>
          <a:xfrm>
            <a:off x="551544" y="417285"/>
            <a:ext cx="11059886" cy="6023429"/>
          </a:xfrm>
          <a:prstGeom prst="roundRect">
            <a:avLst/>
          </a:prstGeom>
          <a:noFill/>
          <a:ln w="101600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79488" y="1106222"/>
            <a:ext cx="6633023" cy="46455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585849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spd="slow" advTm="19000">
        <p15:prstTrans prst="pageCurlDouble"/>
      </p:transition>
    </mc:Choice>
    <mc:Fallback>
      <p:transition spd="slow" advTm="1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1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9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25714" y="580571"/>
            <a:ext cx="10711544" cy="5689600"/>
          </a:xfrm>
          <a:prstGeom prst="roundRect">
            <a:avLst/>
          </a:prstGeom>
          <a:noFill/>
          <a:ln w="952500" cmpd="thickThin"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  <a:prstDash val="sysDot"/>
            <a:round/>
          </a:ln>
          <a:effectLst>
            <a:glow rad="127000">
              <a:schemeClr val="bg1">
                <a:lumMod val="50000"/>
                <a:alpha val="89000"/>
              </a:schemeClr>
            </a:glow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51543" y="417285"/>
            <a:ext cx="11059886" cy="6023429"/>
          </a:xfrm>
          <a:prstGeom prst="roundRect">
            <a:avLst/>
          </a:prstGeom>
          <a:noFill/>
          <a:ln w="381000">
            <a:gradFill flip="none" rotWithShape="1">
              <a:gsLst>
                <a:gs pos="100000">
                  <a:srgbClr val="FFFF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rgbClr val="FF0000"/>
                </a:gs>
                <a:gs pos="95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754742" y="6215969"/>
            <a:ext cx="2743200" cy="365125"/>
          </a:xfrm>
        </p:spPr>
        <p:txBody>
          <a:bodyPr/>
          <a:lstStyle/>
          <a:p>
            <a:fld id="{A428EC5C-A49F-4DD1-888D-CF6F636C9E01}" type="datetime1">
              <a:rPr lang="fr-FR" sz="2800" b="1" smtClean="0">
                <a:solidFill>
                  <a:srgbClr val="FF0000"/>
                </a:solidFill>
              </a:rPr>
              <a:t>14/06/2021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258151"/>
            <a:ext cx="4114800" cy="365125"/>
          </a:xfrm>
        </p:spPr>
        <p:txBody>
          <a:bodyPr/>
          <a:lstStyle/>
          <a:p>
            <a:r>
              <a:rPr lang="fr-FR" sz="3600" b="1" smtClean="0">
                <a:ln>
                  <a:solidFill>
                    <a:srgbClr val="FF0000"/>
                  </a:solidFill>
                </a:ln>
                <a:solidFill>
                  <a:srgbClr val="FF0000"/>
                </a:solidFill>
              </a:rPr>
              <a:t>PPS Lande 2021</a:t>
            </a:r>
            <a:endParaRPr lang="fr-FR" sz="3600" b="1" dirty="0">
              <a:ln>
                <a:solidFill>
                  <a:srgbClr val="FF0000"/>
                </a:solidFill>
              </a:ln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138558" y="6258150"/>
            <a:ext cx="2743200" cy="365125"/>
          </a:xfrm>
        </p:spPr>
        <p:txBody>
          <a:bodyPr/>
          <a:lstStyle/>
          <a:p>
            <a:fld id="{6E612E25-1BFC-41DA-9FD8-FB79B4A948EF}" type="slidenum">
              <a:rPr lang="fr-FR" sz="3200" b="1" smtClean="0">
                <a:solidFill>
                  <a:srgbClr val="FF0000"/>
                </a:solidFill>
              </a:rPr>
              <a:t>9</a:t>
            </a:fld>
            <a:endParaRPr lang="fr-FR" sz="3200" b="1" dirty="0">
              <a:solidFill>
                <a:srgbClr val="FF0000"/>
              </a:solidFill>
            </a:endParaRPr>
          </a:p>
        </p:txBody>
      </p:sp>
      <p:sp>
        <p:nvSpPr>
          <p:cNvPr id="9" name="Rectangle à coins arrondis 8"/>
          <p:cNvSpPr/>
          <p:nvPr/>
        </p:nvSpPr>
        <p:spPr>
          <a:xfrm>
            <a:off x="551544" y="417285"/>
            <a:ext cx="11059886" cy="6023429"/>
          </a:xfrm>
          <a:prstGeom prst="roundRect">
            <a:avLst/>
          </a:prstGeom>
          <a:noFill/>
          <a:ln w="101600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65940" y="1188526"/>
            <a:ext cx="5060119" cy="44809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491326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spd="slow" advTm="19000">
        <p15:prstTrans prst="pageCurlDouble"/>
      </p:transition>
    </mc:Choice>
    <mc:Fallback>
      <p:transition spd="slow" advTm="1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1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9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25714" y="580571"/>
            <a:ext cx="10711544" cy="5689600"/>
          </a:xfrm>
          <a:prstGeom prst="roundRect">
            <a:avLst/>
          </a:prstGeom>
          <a:noFill/>
          <a:ln w="952500" cmpd="thickThin"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  <a:prstDash val="sysDot"/>
            <a:round/>
          </a:ln>
          <a:effectLst>
            <a:glow rad="127000">
              <a:schemeClr val="bg1">
                <a:lumMod val="50000"/>
                <a:alpha val="89000"/>
              </a:schemeClr>
            </a:glow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51543" y="417285"/>
            <a:ext cx="11059886" cy="6023429"/>
          </a:xfrm>
          <a:prstGeom prst="roundRect">
            <a:avLst/>
          </a:prstGeom>
          <a:noFill/>
          <a:ln w="381000">
            <a:gradFill flip="none" rotWithShape="1">
              <a:gsLst>
                <a:gs pos="100000">
                  <a:srgbClr val="FFFF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rgbClr val="FF0000"/>
                </a:gs>
                <a:gs pos="95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754742" y="6215969"/>
            <a:ext cx="2743200" cy="365125"/>
          </a:xfrm>
        </p:spPr>
        <p:txBody>
          <a:bodyPr/>
          <a:lstStyle/>
          <a:p>
            <a:fld id="{915EF839-A18B-4B9A-88D9-5D5CEBCA125F}" type="datetime1">
              <a:rPr lang="fr-FR" sz="2800" b="1" smtClean="0">
                <a:solidFill>
                  <a:srgbClr val="FF0000"/>
                </a:solidFill>
              </a:rPr>
              <a:t>14/06/2021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258151"/>
            <a:ext cx="4114800" cy="365125"/>
          </a:xfrm>
        </p:spPr>
        <p:txBody>
          <a:bodyPr/>
          <a:lstStyle/>
          <a:p>
            <a:r>
              <a:rPr lang="fr-FR" sz="3600" b="1" smtClean="0">
                <a:ln>
                  <a:solidFill>
                    <a:srgbClr val="FF0000"/>
                  </a:solidFill>
                </a:ln>
                <a:solidFill>
                  <a:srgbClr val="FF0000"/>
                </a:solidFill>
              </a:rPr>
              <a:t>PPS Lande 2021</a:t>
            </a:r>
            <a:endParaRPr lang="fr-FR" sz="3600" b="1" dirty="0">
              <a:ln>
                <a:solidFill>
                  <a:srgbClr val="FF0000"/>
                </a:solidFill>
              </a:ln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138558" y="6258150"/>
            <a:ext cx="2743200" cy="365125"/>
          </a:xfrm>
        </p:spPr>
        <p:txBody>
          <a:bodyPr/>
          <a:lstStyle/>
          <a:p>
            <a:fld id="{6E612E25-1BFC-41DA-9FD8-FB79B4A948EF}" type="slidenum">
              <a:rPr lang="fr-FR" sz="3200" b="1" smtClean="0">
                <a:solidFill>
                  <a:srgbClr val="FF0000"/>
                </a:solidFill>
              </a:rPr>
              <a:t>10</a:t>
            </a:fld>
            <a:endParaRPr lang="fr-FR" sz="3200" b="1" dirty="0">
              <a:solidFill>
                <a:srgbClr val="FF0000"/>
              </a:solidFill>
            </a:endParaRPr>
          </a:p>
        </p:txBody>
      </p:sp>
      <p:sp>
        <p:nvSpPr>
          <p:cNvPr id="9" name="Rectangle à coins arrondis 8"/>
          <p:cNvSpPr/>
          <p:nvPr/>
        </p:nvSpPr>
        <p:spPr>
          <a:xfrm>
            <a:off x="551544" y="417285"/>
            <a:ext cx="11059886" cy="6023429"/>
          </a:xfrm>
          <a:prstGeom prst="roundRect">
            <a:avLst/>
          </a:prstGeom>
          <a:noFill/>
          <a:ln w="101600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2" name="Rectangle 11"/>
          <p:cNvSpPr/>
          <p:nvPr/>
        </p:nvSpPr>
        <p:spPr>
          <a:xfrm>
            <a:off x="2739064" y="2734697"/>
            <a:ext cx="6684843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odoni MT Black" panose="02070A03080606020203" pitchFamily="18" charset="0"/>
              </a:rPr>
              <a:t>C’était Johnny</a:t>
            </a:r>
            <a:endParaRPr lang="fr-FR" sz="8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74967911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spd="slow" advTm="19000">
        <p15:prstTrans prst="pageCurlDouble"/>
      </p:transition>
    </mc:Choice>
    <mc:Fallback>
      <p:transition spd="slow" advTm="1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1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9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239</TotalTime>
  <Words>70</Words>
  <Application>Microsoft Office PowerPoint</Application>
  <PresentationFormat>Grand écran</PresentationFormat>
  <Paragraphs>44</Paragraphs>
  <Slides>10</Slides>
  <Notes>10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10</vt:i4>
      </vt:variant>
    </vt:vector>
  </HeadingPairs>
  <TitlesOfParts>
    <vt:vector size="15" baseType="lpstr">
      <vt:lpstr>Arial</vt:lpstr>
      <vt:lpstr>Bodoni MT Black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39</cp:revision>
  <dcterms:created xsi:type="dcterms:W3CDTF">2020-04-17T12:27:46Z</dcterms:created>
  <dcterms:modified xsi:type="dcterms:W3CDTF">2021-06-14T18:36:41Z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